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2" r:id="rId3"/>
  </p:sldMasterIdLst>
  <p:notesMasterIdLst>
    <p:notesMasterId r:id="rId37"/>
  </p:notesMasterIdLst>
  <p:handoutMasterIdLst>
    <p:handoutMasterId r:id="rId38"/>
  </p:handoutMasterIdLst>
  <p:sldIdLst>
    <p:sldId id="314" r:id="rId4"/>
    <p:sldId id="296" r:id="rId5"/>
    <p:sldId id="297" r:id="rId6"/>
    <p:sldId id="298" r:id="rId7"/>
    <p:sldId id="299" r:id="rId8"/>
    <p:sldId id="311" r:id="rId9"/>
    <p:sldId id="292" r:id="rId10"/>
    <p:sldId id="285" r:id="rId11"/>
    <p:sldId id="290" r:id="rId12"/>
    <p:sldId id="289" r:id="rId13"/>
    <p:sldId id="295" r:id="rId14"/>
    <p:sldId id="286" r:id="rId15"/>
    <p:sldId id="294" r:id="rId16"/>
    <p:sldId id="293" r:id="rId17"/>
    <p:sldId id="301" r:id="rId18"/>
    <p:sldId id="302" r:id="rId19"/>
    <p:sldId id="303" r:id="rId20"/>
    <p:sldId id="304" r:id="rId21"/>
    <p:sldId id="305" r:id="rId22"/>
    <p:sldId id="306" r:id="rId23"/>
    <p:sldId id="307" r:id="rId24"/>
    <p:sldId id="308" r:id="rId25"/>
    <p:sldId id="309" r:id="rId26"/>
    <p:sldId id="310" r:id="rId27"/>
    <p:sldId id="315" r:id="rId28"/>
    <p:sldId id="316" r:id="rId29"/>
    <p:sldId id="317" r:id="rId30"/>
    <p:sldId id="318" r:id="rId31"/>
    <p:sldId id="319" r:id="rId32"/>
    <p:sldId id="320" r:id="rId33"/>
    <p:sldId id="321" r:id="rId34"/>
    <p:sldId id="322" r:id="rId35"/>
    <p:sldId id="323" r:id="rId36"/>
  </p:sldIdLst>
  <p:sldSz cx="9144000" cy="7019925"/>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7D8"/>
    <a:srgbClr val="00A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396" y="83"/>
      </p:cViewPr>
      <p:guideLst>
        <p:guide orient="horz" pos="2211"/>
        <p:guide pos="2880"/>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3A9FF-D2B8-4AA8-8C44-0D7FD010F1A3}"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sv-SE"/>
        </a:p>
      </dgm:t>
    </dgm:pt>
    <dgm:pt modelId="{A0E7361C-FD2E-4F2F-B8B1-6E795DD14662}">
      <dgm:prSet phldrT="[Text]" custT="1"/>
      <dgm:spPr>
        <a:gradFill rotWithShape="0">
          <a:gsLst>
            <a:gs pos="14000">
              <a:srgbClr val="C00000"/>
            </a:gs>
            <a:gs pos="100000">
              <a:schemeClr val="accent2"/>
            </a:gs>
          </a:gsLst>
        </a:gradFill>
      </dgm:spPr>
      <dgm:t>
        <a:bodyPr/>
        <a:lstStyle/>
        <a:p>
          <a:r>
            <a:rPr lang="sv-SE" sz="1400" b="1" dirty="0">
              <a:solidFill>
                <a:schemeClr val="tx1"/>
              </a:solidFill>
            </a:rPr>
            <a:t>Förvaltnings-grupp</a:t>
          </a:r>
        </a:p>
      </dgm:t>
    </dgm:pt>
    <dgm:pt modelId="{F96C49E9-4847-4CD5-AEA0-6A5CC273F131}" type="parTrans" cxnId="{6ACF0724-C2EF-4312-A708-BE8BAB663E88}">
      <dgm:prSet/>
      <dgm:spPr/>
      <dgm:t>
        <a:bodyPr/>
        <a:lstStyle/>
        <a:p>
          <a:endParaRPr lang="sv-SE"/>
        </a:p>
      </dgm:t>
    </dgm:pt>
    <dgm:pt modelId="{A09EA735-EBEA-42FD-8B5E-DC3C541A2AA1}" type="sibTrans" cxnId="{6ACF0724-C2EF-4312-A708-BE8BAB663E88}">
      <dgm:prSet/>
      <dgm:spPr/>
      <dgm:t>
        <a:bodyPr/>
        <a:lstStyle/>
        <a:p>
          <a:endParaRPr lang="sv-SE"/>
        </a:p>
      </dgm:t>
    </dgm:pt>
    <dgm:pt modelId="{8ECD1A56-8E44-4A29-BE39-29A74794EF75}">
      <dgm:prSet phldrT="[Text]" custT="1"/>
      <dgm:spPr/>
      <dgm:t>
        <a:bodyPr/>
        <a:lstStyle/>
        <a:p>
          <a:r>
            <a:rPr lang="sv-SE" sz="1800" dirty="0">
              <a:solidFill>
                <a:schemeClr val="tx1"/>
              </a:solidFill>
            </a:rPr>
            <a:t>Intern webbkarta</a:t>
          </a:r>
        </a:p>
      </dgm:t>
    </dgm:pt>
    <dgm:pt modelId="{12082C11-72B7-4311-B2FB-3D7C8378D894}" type="parTrans" cxnId="{C65E7AE1-FA3A-4180-B7F0-9041A662A7D3}">
      <dgm:prSet/>
      <dgm:spPr/>
      <dgm:t>
        <a:bodyPr/>
        <a:lstStyle/>
        <a:p>
          <a:endParaRPr lang="sv-SE"/>
        </a:p>
      </dgm:t>
    </dgm:pt>
    <dgm:pt modelId="{142752B4-0AB9-4AC8-88DC-1DCB37EB1B41}" type="sibTrans" cxnId="{C65E7AE1-FA3A-4180-B7F0-9041A662A7D3}">
      <dgm:prSet/>
      <dgm:spPr/>
      <dgm:t>
        <a:bodyPr/>
        <a:lstStyle/>
        <a:p>
          <a:endParaRPr lang="sv-SE"/>
        </a:p>
      </dgm:t>
    </dgm:pt>
    <dgm:pt modelId="{9EDF33C5-0F01-4A0E-AEDE-713DD0BF4B94}">
      <dgm:prSet phldrT="[Text]" custT="1"/>
      <dgm:spPr/>
      <dgm:t>
        <a:bodyPr/>
        <a:lstStyle/>
        <a:p>
          <a:r>
            <a:rPr lang="sv-SE" sz="1800" dirty="0">
              <a:solidFill>
                <a:schemeClr val="tx1"/>
              </a:solidFill>
            </a:rPr>
            <a:t>Datamodell/</a:t>
          </a:r>
        </a:p>
        <a:p>
          <a:r>
            <a:rPr lang="sv-SE" sz="1800" dirty="0">
              <a:solidFill>
                <a:schemeClr val="tx1"/>
              </a:solidFill>
            </a:rPr>
            <a:t>Export</a:t>
          </a:r>
        </a:p>
      </dgm:t>
    </dgm:pt>
    <dgm:pt modelId="{AC35165B-ABE0-4A90-9DBA-6EDF4C9923DE}" type="parTrans" cxnId="{97FE6863-145B-4748-B3A8-CD5CFB733B68}">
      <dgm:prSet/>
      <dgm:spPr/>
      <dgm:t>
        <a:bodyPr/>
        <a:lstStyle/>
        <a:p>
          <a:endParaRPr lang="sv-SE"/>
        </a:p>
      </dgm:t>
    </dgm:pt>
    <dgm:pt modelId="{1ECC2C17-322B-4DB0-9299-C84082671DCA}" type="sibTrans" cxnId="{97FE6863-145B-4748-B3A8-CD5CFB733B68}">
      <dgm:prSet/>
      <dgm:spPr/>
      <dgm:t>
        <a:bodyPr/>
        <a:lstStyle/>
        <a:p>
          <a:endParaRPr lang="sv-SE"/>
        </a:p>
      </dgm:t>
    </dgm:pt>
    <dgm:pt modelId="{9CFAF68F-FF60-4FA9-A0A2-C58601A12F15}">
      <dgm:prSet phldrT="[Text]" custT="1"/>
      <dgm:spPr/>
      <dgm:t>
        <a:bodyPr/>
        <a:lstStyle/>
        <a:p>
          <a:r>
            <a:rPr lang="sv-SE" sz="1800" dirty="0">
              <a:solidFill>
                <a:schemeClr val="tx1"/>
              </a:solidFill>
            </a:rPr>
            <a:t>Fältmätning</a:t>
          </a:r>
        </a:p>
      </dgm:t>
    </dgm:pt>
    <dgm:pt modelId="{905F6379-2AC7-45AE-A84D-911E43C8161F}" type="parTrans" cxnId="{694C59AD-C7B3-4BA8-B12E-49084116F99D}">
      <dgm:prSet/>
      <dgm:spPr/>
      <dgm:t>
        <a:bodyPr/>
        <a:lstStyle/>
        <a:p>
          <a:endParaRPr lang="sv-SE"/>
        </a:p>
      </dgm:t>
    </dgm:pt>
    <dgm:pt modelId="{3453ADA7-F592-49CF-BE08-666EE2BD4A9B}" type="sibTrans" cxnId="{694C59AD-C7B3-4BA8-B12E-49084116F99D}">
      <dgm:prSet/>
      <dgm:spPr/>
      <dgm:t>
        <a:bodyPr/>
        <a:lstStyle/>
        <a:p>
          <a:endParaRPr lang="sv-SE"/>
        </a:p>
      </dgm:t>
    </dgm:pt>
    <dgm:pt modelId="{F9051320-A0CF-47E6-83A1-C2F33D680010}">
      <dgm:prSet phldrT="[Text]" custT="1"/>
      <dgm:spPr/>
      <dgm:t>
        <a:bodyPr/>
        <a:lstStyle/>
        <a:p>
          <a:r>
            <a:rPr lang="sv-SE" sz="1800" dirty="0" err="1">
              <a:solidFill>
                <a:schemeClr val="tx1"/>
              </a:solidFill>
            </a:rPr>
            <a:t>Vägdata</a:t>
          </a:r>
          <a:endParaRPr lang="sv-SE" sz="1800" dirty="0">
            <a:solidFill>
              <a:schemeClr val="tx1"/>
            </a:solidFill>
          </a:endParaRPr>
        </a:p>
      </dgm:t>
    </dgm:pt>
    <dgm:pt modelId="{0914EEA6-48D4-4A30-ACE9-B85872C2DCA5}" type="parTrans" cxnId="{C8830BC3-09AE-4E84-A80A-217654EAD87F}">
      <dgm:prSet/>
      <dgm:spPr/>
      <dgm:t>
        <a:bodyPr/>
        <a:lstStyle/>
        <a:p>
          <a:endParaRPr lang="sv-SE"/>
        </a:p>
      </dgm:t>
    </dgm:pt>
    <dgm:pt modelId="{EFF31768-9013-425F-9491-3C0E01253C7C}" type="sibTrans" cxnId="{C8830BC3-09AE-4E84-A80A-217654EAD87F}">
      <dgm:prSet/>
      <dgm:spPr/>
      <dgm:t>
        <a:bodyPr/>
        <a:lstStyle/>
        <a:p>
          <a:endParaRPr lang="sv-SE"/>
        </a:p>
      </dgm:t>
    </dgm:pt>
    <dgm:pt modelId="{4776B65F-05AD-4327-A5A5-B924705FA0DB}">
      <dgm:prSet custT="1"/>
      <dgm:spPr/>
      <dgm:t>
        <a:bodyPr/>
        <a:lstStyle/>
        <a:p>
          <a:r>
            <a:rPr lang="sv-SE" sz="1800" dirty="0">
              <a:solidFill>
                <a:schemeClr val="tx1"/>
              </a:solidFill>
            </a:rPr>
            <a:t>Karttjänster</a:t>
          </a:r>
        </a:p>
      </dgm:t>
    </dgm:pt>
    <dgm:pt modelId="{88A055A6-4551-4371-B395-9901E2FC5F6D}" type="parTrans" cxnId="{13AC412A-08AA-45C9-BB29-11109D563C86}">
      <dgm:prSet/>
      <dgm:spPr/>
      <dgm:t>
        <a:bodyPr/>
        <a:lstStyle/>
        <a:p>
          <a:endParaRPr lang="sv-SE"/>
        </a:p>
      </dgm:t>
    </dgm:pt>
    <dgm:pt modelId="{D15FB789-050C-4EE7-88A3-E333AC5EFEB9}" type="sibTrans" cxnId="{13AC412A-08AA-45C9-BB29-11109D563C86}">
      <dgm:prSet/>
      <dgm:spPr/>
      <dgm:t>
        <a:bodyPr/>
        <a:lstStyle/>
        <a:p>
          <a:endParaRPr lang="sv-SE"/>
        </a:p>
      </dgm:t>
    </dgm:pt>
    <dgm:pt modelId="{0A51E998-5842-498F-B37A-55FD38356340}">
      <dgm:prSet custT="1"/>
      <dgm:spPr/>
      <dgm:t>
        <a:bodyPr/>
        <a:lstStyle/>
        <a:p>
          <a:r>
            <a:rPr lang="sv-SE" sz="1600" dirty="0">
              <a:solidFill>
                <a:schemeClr val="tx1"/>
              </a:solidFill>
            </a:rPr>
            <a:t>Kartproduktion</a:t>
          </a:r>
        </a:p>
      </dgm:t>
    </dgm:pt>
    <dgm:pt modelId="{0314A4BD-DA0C-44BC-A506-DCB831AB172F}" type="parTrans" cxnId="{E8136580-E337-49AB-8090-FA1823FA98D0}">
      <dgm:prSet/>
      <dgm:spPr/>
      <dgm:t>
        <a:bodyPr/>
        <a:lstStyle/>
        <a:p>
          <a:endParaRPr lang="sv-SE"/>
        </a:p>
      </dgm:t>
    </dgm:pt>
    <dgm:pt modelId="{17E87304-344A-429E-9C1C-DB8694EF7384}" type="sibTrans" cxnId="{E8136580-E337-49AB-8090-FA1823FA98D0}">
      <dgm:prSet/>
      <dgm:spPr/>
      <dgm:t>
        <a:bodyPr/>
        <a:lstStyle/>
        <a:p>
          <a:endParaRPr lang="sv-SE"/>
        </a:p>
      </dgm:t>
    </dgm:pt>
    <dgm:pt modelId="{F5DB393F-160B-4220-85FF-2D2B0E2681D0}" type="pres">
      <dgm:prSet presAssocID="{0703A9FF-D2B8-4AA8-8C44-0D7FD010F1A3}" presName="cycle" presStyleCnt="0">
        <dgm:presLayoutVars>
          <dgm:chMax val="1"/>
          <dgm:dir/>
          <dgm:animLvl val="ctr"/>
          <dgm:resizeHandles val="exact"/>
        </dgm:presLayoutVars>
      </dgm:prSet>
      <dgm:spPr/>
    </dgm:pt>
    <dgm:pt modelId="{81DDB0C5-0680-49EC-9F3A-95BFC80B11A1}" type="pres">
      <dgm:prSet presAssocID="{A0E7361C-FD2E-4F2F-B8B1-6E795DD14662}" presName="centerShape" presStyleLbl="node0" presStyleIdx="0" presStyleCnt="1" custScaleX="121929" custLinFactNeighborX="668" custLinFactNeighborY="-2118"/>
      <dgm:spPr/>
    </dgm:pt>
    <dgm:pt modelId="{8838603F-9F75-41AF-939A-AF8631204231}" type="pres">
      <dgm:prSet presAssocID="{12082C11-72B7-4311-B2FB-3D7C8378D894}" presName="Name9" presStyleLbl="parChTrans1D2" presStyleIdx="0" presStyleCnt="6"/>
      <dgm:spPr/>
    </dgm:pt>
    <dgm:pt modelId="{B82700DA-90C5-441C-BD71-AB7503733213}" type="pres">
      <dgm:prSet presAssocID="{12082C11-72B7-4311-B2FB-3D7C8378D894}" presName="connTx" presStyleLbl="parChTrans1D2" presStyleIdx="0" presStyleCnt="6"/>
      <dgm:spPr/>
    </dgm:pt>
    <dgm:pt modelId="{9F7A8C01-7850-423C-AA53-7D029498DD96}" type="pres">
      <dgm:prSet presAssocID="{8ECD1A56-8E44-4A29-BE39-29A74794EF75}" presName="node" presStyleLbl="node1" presStyleIdx="0" presStyleCnt="6" custScaleX="127175" custScaleY="85801" custRadScaleRad="105016" custRadScaleInc="-1847">
        <dgm:presLayoutVars>
          <dgm:bulletEnabled val="1"/>
        </dgm:presLayoutVars>
      </dgm:prSet>
      <dgm:spPr/>
    </dgm:pt>
    <dgm:pt modelId="{0DC61F59-510A-46B7-8DCC-4783438DAF6E}" type="pres">
      <dgm:prSet presAssocID="{88A055A6-4551-4371-B395-9901E2FC5F6D}" presName="Name9" presStyleLbl="parChTrans1D2" presStyleIdx="1" presStyleCnt="6"/>
      <dgm:spPr/>
    </dgm:pt>
    <dgm:pt modelId="{55B4DB87-0AE1-42BA-889C-09A009F9CCE9}" type="pres">
      <dgm:prSet presAssocID="{88A055A6-4551-4371-B395-9901E2FC5F6D}" presName="connTx" presStyleLbl="parChTrans1D2" presStyleIdx="1" presStyleCnt="6"/>
      <dgm:spPr/>
    </dgm:pt>
    <dgm:pt modelId="{C8A7B10C-16E7-42BD-A93D-FAECCB9903F8}" type="pres">
      <dgm:prSet presAssocID="{4776B65F-05AD-4327-A5A5-B924705FA0DB}" presName="node" presStyleLbl="node1" presStyleIdx="1" presStyleCnt="6" custScaleX="128222" custScaleY="91857" custRadScaleRad="119586" custRadScaleInc="5156">
        <dgm:presLayoutVars>
          <dgm:bulletEnabled val="1"/>
        </dgm:presLayoutVars>
      </dgm:prSet>
      <dgm:spPr/>
    </dgm:pt>
    <dgm:pt modelId="{35D7326B-8168-4BF3-9760-570F9F585310}" type="pres">
      <dgm:prSet presAssocID="{0314A4BD-DA0C-44BC-A506-DCB831AB172F}" presName="Name9" presStyleLbl="parChTrans1D2" presStyleIdx="2" presStyleCnt="6"/>
      <dgm:spPr/>
    </dgm:pt>
    <dgm:pt modelId="{3546E7C5-048B-42CF-84AE-55C9619B40C6}" type="pres">
      <dgm:prSet presAssocID="{0314A4BD-DA0C-44BC-A506-DCB831AB172F}" presName="connTx" presStyleLbl="parChTrans1D2" presStyleIdx="2" presStyleCnt="6"/>
      <dgm:spPr/>
    </dgm:pt>
    <dgm:pt modelId="{8DA31453-16EC-4FDB-B5CC-05A54AB29A96}" type="pres">
      <dgm:prSet presAssocID="{0A51E998-5842-498F-B37A-55FD38356340}" presName="node" presStyleLbl="node1" presStyleIdx="2" presStyleCnt="6" custScaleX="133979" custScaleY="95851" custRadScaleRad="118092" custRadScaleInc="-17915">
        <dgm:presLayoutVars>
          <dgm:bulletEnabled val="1"/>
        </dgm:presLayoutVars>
      </dgm:prSet>
      <dgm:spPr/>
    </dgm:pt>
    <dgm:pt modelId="{33D3A3C1-3DF7-4845-A643-14890B859E01}" type="pres">
      <dgm:prSet presAssocID="{AC35165B-ABE0-4A90-9DBA-6EDF4C9923DE}" presName="Name9" presStyleLbl="parChTrans1D2" presStyleIdx="3" presStyleCnt="6"/>
      <dgm:spPr/>
    </dgm:pt>
    <dgm:pt modelId="{A3B35705-221B-4610-933E-980E7672D968}" type="pres">
      <dgm:prSet presAssocID="{AC35165B-ABE0-4A90-9DBA-6EDF4C9923DE}" presName="connTx" presStyleLbl="parChTrans1D2" presStyleIdx="3" presStyleCnt="6"/>
      <dgm:spPr/>
    </dgm:pt>
    <dgm:pt modelId="{1B8D72A9-0497-4055-BEE9-FB80B9095C65}" type="pres">
      <dgm:prSet presAssocID="{9EDF33C5-0F01-4A0E-AEDE-713DD0BF4B94}" presName="node" presStyleLbl="node1" presStyleIdx="3" presStyleCnt="6" custScaleX="127175" custScaleY="89837">
        <dgm:presLayoutVars>
          <dgm:bulletEnabled val="1"/>
        </dgm:presLayoutVars>
      </dgm:prSet>
      <dgm:spPr/>
    </dgm:pt>
    <dgm:pt modelId="{3949C42A-F9BB-4E9D-B6C3-9F0104EF09D1}" type="pres">
      <dgm:prSet presAssocID="{905F6379-2AC7-45AE-A84D-911E43C8161F}" presName="Name9" presStyleLbl="parChTrans1D2" presStyleIdx="4" presStyleCnt="6"/>
      <dgm:spPr/>
    </dgm:pt>
    <dgm:pt modelId="{4F310FA2-C473-40D8-9219-81CB2AB87E83}" type="pres">
      <dgm:prSet presAssocID="{905F6379-2AC7-45AE-A84D-911E43C8161F}" presName="connTx" presStyleLbl="parChTrans1D2" presStyleIdx="4" presStyleCnt="6"/>
      <dgm:spPr/>
    </dgm:pt>
    <dgm:pt modelId="{A35F322B-D36D-4FF7-BF9A-43D39080839F}" type="pres">
      <dgm:prSet presAssocID="{9CFAF68F-FF60-4FA9-A0A2-C58601A12F15}" presName="node" presStyleLbl="node1" presStyleIdx="4" presStyleCnt="6" custScaleX="132948" custScaleY="88859" custRadScaleRad="117569" custRadScaleInc="15389">
        <dgm:presLayoutVars>
          <dgm:bulletEnabled val="1"/>
        </dgm:presLayoutVars>
      </dgm:prSet>
      <dgm:spPr/>
    </dgm:pt>
    <dgm:pt modelId="{71AE6AD3-9462-4DAD-BFA6-B7B3111B0BDE}" type="pres">
      <dgm:prSet presAssocID="{0914EEA6-48D4-4A30-ACE9-B85872C2DCA5}" presName="Name9" presStyleLbl="parChTrans1D2" presStyleIdx="5" presStyleCnt="6"/>
      <dgm:spPr/>
    </dgm:pt>
    <dgm:pt modelId="{C0131400-D32F-4432-B9E6-5BD44ABD63B5}" type="pres">
      <dgm:prSet presAssocID="{0914EEA6-48D4-4A30-ACE9-B85872C2DCA5}" presName="connTx" presStyleLbl="parChTrans1D2" presStyleIdx="5" presStyleCnt="6"/>
      <dgm:spPr/>
    </dgm:pt>
    <dgm:pt modelId="{BA3DDBF3-3063-4D4E-AB6E-BB918AB13B46}" type="pres">
      <dgm:prSet presAssocID="{F9051320-A0CF-47E6-83A1-C2F33D680010}" presName="node" presStyleLbl="node1" presStyleIdx="5" presStyleCnt="6" custScaleX="135512" custScaleY="91857" custRadScaleRad="117872" custRadScaleInc="-10751">
        <dgm:presLayoutVars>
          <dgm:bulletEnabled val="1"/>
        </dgm:presLayoutVars>
      </dgm:prSet>
      <dgm:spPr>
        <a:prstGeom prst="ellipse">
          <a:avLst/>
        </a:prstGeom>
      </dgm:spPr>
    </dgm:pt>
  </dgm:ptLst>
  <dgm:cxnLst>
    <dgm:cxn modelId="{D6445406-5F01-478C-9CC5-4441A518BCD6}" type="presOf" srcId="{8ECD1A56-8E44-4A29-BE39-29A74794EF75}" destId="{9F7A8C01-7850-423C-AA53-7D029498DD96}" srcOrd="0" destOrd="0" presId="urn:microsoft.com/office/officeart/2005/8/layout/radial1"/>
    <dgm:cxn modelId="{56975D10-9BDC-4147-9599-2DD8490F7C7C}" type="presOf" srcId="{9CFAF68F-FF60-4FA9-A0A2-C58601A12F15}" destId="{A35F322B-D36D-4FF7-BF9A-43D39080839F}" srcOrd="0" destOrd="0" presId="urn:microsoft.com/office/officeart/2005/8/layout/radial1"/>
    <dgm:cxn modelId="{EFF6A214-7CD1-4A27-B5E1-C2F10E00DAF9}" type="presOf" srcId="{0314A4BD-DA0C-44BC-A506-DCB831AB172F}" destId="{3546E7C5-048B-42CF-84AE-55C9619B40C6}" srcOrd="1" destOrd="0" presId="urn:microsoft.com/office/officeart/2005/8/layout/radial1"/>
    <dgm:cxn modelId="{FD55D817-5F5C-42C2-B8D2-303FB4589675}" type="presOf" srcId="{AC35165B-ABE0-4A90-9DBA-6EDF4C9923DE}" destId="{33D3A3C1-3DF7-4845-A643-14890B859E01}" srcOrd="0" destOrd="0" presId="urn:microsoft.com/office/officeart/2005/8/layout/radial1"/>
    <dgm:cxn modelId="{6ACF0724-C2EF-4312-A708-BE8BAB663E88}" srcId="{0703A9FF-D2B8-4AA8-8C44-0D7FD010F1A3}" destId="{A0E7361C-FD2E-4F2F-B8B1-6E795DD14662}" srcOrd="0" destOrd="0" parTransId="{F96C49E9-4847-4CD5-AEA0-6A5CC273F131}" sibTransId="{A09EA735-EBEA-42FD-8B5E-DC3C541A2AA1}"/>
    <dgm:cxn modelId="{FE166326-AF55-460A-BF97-F83FF2BE837C}" type="presOf" srcId="{0314A4BD-DA0C-44BC-A506-DCB831AB172F}" destId="{35D7326B-8168-4BF3-9760-570F9F585310}" srcOrd="0" destOrd="0" presId="urn:microsoft.com/office/officeart/2005/8/layout/radial1"/>
    <dgm:cxn modelId="{13AC412A-08AA-45C9-BB29-11109D563C86}" srcId="{A0E7361C-FD2E-4F2F-B8B1-6E795DD14662}" destId="{4776B65F-05AD-4327-A5A5-B924705FA0DB}" srcOrd="1" destOrd="0" parTransId="{88A055A6-4551-4371-B395-9901E2FC5F6D}" sibTransId="{D15FB789-050C-4EE7-88A3-E333AC5EFEB9}"/>
    <dgm:cxn modelId="{74AD6A2B-6720-4E89-8253-E23A0DABEDE0}" type="presOf" srcId="{12082C11-72B7-4311-B2FB-3D7C8378D894}" destId="{8838603F-9F75-41AF-939A-AF8631204231}" srcOrd="0" destOrd="0" presId="urn:microsoft.com/office/officeart/2005/8/layout/radial1"/>
    <dgm:cxn modelId="{97FE6863-145B-4748-B3A8-CD5CFB733B68}" srcId="{A0E7361C-FD2E-4F2F-B8B1-6E795DD14662}" destId="{9EDF33C5-0F01-4A0E-AEDE-713DD0BF4B94}" srcOrd="3" destOrd="0" parTransId="{AC35165B-ABE0-4A90-9DBA-6EDF4C9923DE}" sibTransId="{1ECC2C17-322B-4DB0-9299-C84082671DCA}"/>
    <dgm:cxn modelId="{C2A3BF49-BE1B-461C-A76E-226010DF8652}" type="presOf" srcId="{0A51E998-5842-498F-B37A-55FD38356340}" destId="{8DA31453-16EC-4FDB-B5CC-05A54AB29A96}" srcOrd="0" destOrd="0" presId="urn:microsoft.com/office/officeart/2005/8/layout/radial1"/>
    <dgm:cxn modelId="{58F93D4F-2AB7-4561-8635-D085ED006B3F}" type="presOf" srcId="{F9051320-A0CF-47E6-83A1-C2F33D680010}" destId="{BA3DDBF3-3063-4D4E-AB6E-BB918AB13B46}" srcOrd="0" destOrd="0" presId="urn:microsoft.com/office/officeart/2005/8/layout/radial1"/>
    <dgm:cxn modelId="{51AFD053-4EC9-41F9-8DE3-C042C1A9B75A}" type="presOf" srcId="{9EDF33C5-0F01-4A0E-AEDE-713DD0BF4B94}" destId="{1B8D72A9-0497-4055-BEE9-FB80B9095C65}" srcOrd="0" destOrd="0" presId="urn:microsoft.com/office/officeart/2005/8/layout/radial1"/>
    <dgm:cxn modelId="{E8136580-E337-49AB-8090-FA1823FA98D0}" srcId="{A0E7361C-FD2E-4F2F-B8B1-6E795DD14662}" destId="{0A51E998-5842-498F-B37A-55FD38356340}" srcOrd="2" destOrd="0" parTransId="{0314A4BD-DA0C-44BC-A506-DCB831AB172F}" sibTransId="{17E87304-344A-429E-9C1C-DB8694EF7384}"/>
    <dgm:cxn modelId="{52E26C99-F92C-4BBE-A9E5-664179DE3B77}" type="presOf" srcId="{0703A9FF-D2B8-4AA8-8C44-0D7FD010F1A3}" destId="{F5DB393F-160B-4220-85FF-2D2B0E2681D0}" srcOrd="0" destOrd="0" presId="urn:microsoft.com/office/officeart/2005/8/layout/radial1"/>
    <dgm:cxn modelId="{54B4119D-B990-4560-AE52-056FD8789B40}" type="presOf" srcId="{AC35165B-ABE0-4A90-9DBA-6EDF4C9923DE}" destId="{A3B35705-221B-4610-933E-980E7672D968}" srcOrd="1" destOrd="0" presId="urn:microsoft.com/office/officeart/2005/8/layout/radial1"/>
    <dgm:cxn modelId="{D32524A1-DC67-4043-B0CC-49159498E8C3}" type="presOf" srcId="{88A055A6-4551-4371-B395-9901E2FC5F6D}" destId="{55B4DB87-0AE1-42BA-889C-09A009F9CCE9}" srcOrd="1" destOrd="0" presId="urn:microsoft.com/office/officeart/2005/8/layout/radial1"/>
    <dgm:cxn modelId="{694C59AD-C7B3-4BA8-B12E-49084116F99D}" srcId="{A0E7361C-FD2E-4F2F-B8B1-6E795DD14662}" destId="{9CFAF68F-FF60-4FA9-A0A2-C58601A12F15}" srcOrd="4" destOrd="0" parTransId="{905F6379-2AC7-45AE-A84D-911E43C8161F}" sibTransId="{3453ADA7-F592-49CF-BE08-666EE2BD4A9B}"/>
    <dgm:cxn modelId="{4972A2AF-8893-4377-AF89-A999E4A2CDA0}" type="presOf" srcId="{905F6379-2AC7-45AE-A84D-911E43C8161F}" destId="{3949C42A-F9BB-4E9D-B6C3-9F0104EF09D1}" srcOrd="0" destOrd="0" presId="urn:microsoft.com/office/officeart/2005/8/layout/radial1"/>
    <dgm:cxn modelId="{97FB85B6-5048-4BBA-BF6F-B3EF80F92655}" type="presOf" srcId="{905F6379-2AC7-45AE-A84D-911E43C8161F}" destId="{4F310FA2-C473-40D8-9219-81CB2AB87E83}" srcOrd="1" destOrd="0" presId="urn:microsoft.com/office/officeart/2005/8/layout/radial1"/>
    <dgm:cxn modelId="{CA6760C1-EF7B-4C73-B1BC-ED7A37B7B459}" type="presOf" srcId="{A0E7361C-FD2E-4F2F-B8B1-6E795DD14662}" destId="{81DDB0C5-0680-49EC-9F3A-95BFC80B11A1}" srcOrd="0" destOrd="0" presId="urn:microsoft.com/office/officeart/2005/8/layout/radial1"/>
    <dgm:cxn modelId="{C8830BC3-09AE-4E84-A80A-217654EAD87F}" srcId="{A0E7361C-FD2E-4F2F-B8B1-6E795DD14662}" destId="{F9051320-A0CF-47E6-83A1-C2F33D680010}" srcOrd="5" destOrd="0" parTransId="{0914EEA6-48D4-4A30-ACE9-B85872C2DCA5}" sibTransId="{EFF31768-9013-425F-9491-3C0E01253C7C}"/>
    <dgm:cxn modelId="{0A5ED0CF-12BD-448A-B3CD-696FA7F6A909}" type="presOf" srcId="{12082C11-72B7-4311-B2FB-3D7C8378D894}" destId="{B82700DA-90C5-441C-BD71-AB7503733213}" srcOrd="1" destOrd="0" presId="urn:microsoft.com/office/officeart/2005/8/layout/radial1"/>
    <dgm:cxn modelId="{0C1ABFD0-855B-448D-9E30-8A58D443C361}" type="presOf" srcId="{4776B65F-05AD-4327-A5A5-B924705FA0DB}" destId="{C8A7B10C-16E7-42BD-A93D-FAECCB9903F8}" srcOrd="0" destOrd="0" presId="urn:microsoft.com/office/officeart/2005/8/layout/radial1"/>
    <dgm:cxn modelId="{C65E7AE1-FA3A-4180-B7F0-9041A662A7D3}" srcId="{A0E7361C-FD2E-4F2F-B8B1-6E795DD14662}" destId="{8ECD1A56-8E44-4A29-BE39-29A74794EF75}" srcOrd="0" destOrd="0" parTransId="{12082C11-72B7-4311-B2FB-3D7C8378D894}" sibTransId="{142752B4-0AB9-4AC8-88DC-1DCB37EB1B41}"/>
    <dgm:cxn modelId="{E5BAD9E7-B1BE-4E4A-B77D-EB22D4B18021}" type="presOf" srcId="{0914EEA6-48D4-4A30-ACE9-B85872C2DCA5}" destId="{C0131400-D32F-4432-B9E6-5BD44ABD63B5}" srcOrd="1" destOrd="0" presId="urn:microsoft.com/office/officeart/2005/8/layout/radial1"/>
    <dgm:cxn modelId="{34FDE8F3-1193-4F7E-BC8F-AC494F87428F}" type="presOf" srcId="{0914EEA6-48D4-4A30-ACE9-B85872C2DCA5}" destId="{71AE6AD3-9462-4DAD-BFA6-B7B3111B0BDE}" srcOrd="0" destOrd="0" presId="urn:microsoft.com/office/officeart/2005/8/layout/radial1"/>
    <dgm:cxn modelId="{81C6CBFB-AA26-41FB-958B-782C0ACFF09D}" type="presOf" srcId="{88A055A6-4551-4371-B395-9901E2FC5F6D}" destId="{0DC61F59-510A-46B7-8DCC-4783438DAF6E}" srcOrd="0" destOrd="0" presId="urn:microsoft.com/office/officeart/2005/8/layout/radial1"/>
    <dgm:cxn modelId="{052D7DBA-5553-44DB-8255-485AC1B0B1C3}" type="presParOf" srcId="{F5DB393F-160B-4220-85FF-2D2B0E2681D0}" destId="{81DDB0C5-0680-49EC-9F3A-95BFC80B11A1}" srcOrd="0" destOrd="0" presId="urn:microsoft.com/office/officeart/2005/8/layout/radial1"/>
    <dgm:cxn modelId="{67BBEA4F-8CB1-44E9-B733-AE175EB49085}" type="presParOf" srcId="{F5DB393F-160B-4220-85FF-2D2B0E2681D0}" destId="{8838603F-9F75-41AF-939A-AF8631204231}" srcOrd="1" destOrd="0" presId="urn:microsoft.com/office/officeart/2005/8/layout/radial1"/>
    <dgm:cxn modelId="{65DB4862-D189-4930-982B-79D134D1821D}" type="presParOf" srcId="{8838603F-9F75-41AF-939A-AF8631204231}" destId="{B82700DA-90C5-441C-BD71-AB7503733213}" srcOrd="0" destOrd="0" presId="urn:microsoft.com/office/officeart/2005/8/layout/radial1"/>
    <dgm:cxn modelId="{856C70D2-8610-4646-A91E-F1AC47BA3315}" type="presParOf" srcId="{F5DB393F-160B-4220-85FF-2D2B0E2681D0}" destId="{9F7A8C01-7850-423C-AA53-7D029498DD96}" srcOrd="2" destOrd="0" presId="urn:microsoft.com/office/officeart/2005/8/layout/radial1"/>
    <dgm:cxn modelId="{A6B154ED-44AB-4118-A334-D26CC0675363}" type="presParOf" srcId="{F5DB393F-160B-4220-85FF-2D2B0E2681D0}" destId="{0DC61F59-510A-46B7-8DCC-4783438DAF6E}" srcOrd="3" destOrd="0" presId="urn:microsoft.com/office/officeart/2005/8/layout/radial1"/>
    <dgm:cxn modelId="{3800FBE3-8A92-45C5-9F0D-C2F18A651992}" type="presParOf" srcId="{0DC61F59-510A-46B7-8DCC-4783438DAF6E}" destId="{55B4DB87-0AE1-42BA-889C-09A009F9CCE9}" srcOrd="0" destOrd="0" presId="urn:microsoft.com/office/officeart/2005/8/layout/radial1"/>
    <dgm:cxn modelId="{E6CCB90F-693B-4206-90B8-5D4CA84FD36F}" type="presParOf" srcId="{F5DB393F-160B-4220-85FF-2D2B0E2681D0}" destId="{C8A7B10C-16E7-42BD-A93D-FAECCB9903F8}" srcOrd="4" destOrd="0" presId="urn:microsoft.com/office/officeart/2005/8/layout/radial1"/>
    <dgm:cxn modelId="{9D813024-5E7F-4387-884D-AAD19AD31A41}" type="presParOf" srcId="{F5DB393F-160B-4220-85FF-2D2B0E2681D0}" destId="{35D7326B-8168-4BF3-9760-570F9F585310}" srcOrd="5" destOrd="0" presId="urn:microsoft.com/office/officeart/2005/8/layout/radial1"/>
    <dgm:cxn modelId="{8722A11B-664F-47F8-A5F7-E823773E6705}" type="presParOf" srcId="{35D7326B-8168-4BF3-9760-570F9F585310}" destId="{3546E7C5-048B-42CF-84AE-55C9619B40C6}" srcOrd="0" destOrd="0" presId="urn:microsoft.com/office/officeart/2005/8/layout/radial1"/>
    <dgm:cxn modelId="{482BA560-FCA0-4B3B-B396-D077DCFB651B}" type="presParOf" srcId="{F5DB393F-160B-4220-85FF-2D2B0E2681D0}" destId="{8DA31453-16EC-4FDB-B5CC-05A54AB29A96}" srcOrd="6" destOrd="0" presId="urn:microsoft.com/office/officeart/2005/8/layout/radial1"/>
    <dgm:cxn modelId="{75A16FC7-C6CE-47FA-944E-98E52AFEDE36}" type="presParOf" srcId="{F5DB393F-160B-4220-85FF-2D2B0E2681D0}" destId="{33D3A3C1-3DF7-4845-A643-14890B859E01}" srcOrd="7" destOrd="0" presId="urn:microsoft.com/office/officeart/2005/8/layout/radial1"/>
    <dgm:cxn modelId="{A3909A96-04A7-4775-BB7C-C618E5F679FF}" type="presParOf" srcId="{33D3A3C1-3DF7-4845-A643-14890B859E01}" destId="{A3B35705-221B-4610-933E-980E7672D968}" srcOrd="0" destOrd="0" presId="urn:microsoft.com/office/officeart/2005/8/layout/radial1"/>
    <dgm:cxn modelId="{91EECAA7-82B9-4D34-BBDB-E00D09B16675}" type="presParOf" srcId="{F5DB393F-160B-4220-85FF-2D2B0E2681D0}" destId="{1B8D72A9-0497-4055-BEE9-FB80B9095C65}" srcOrd="8" destOrd="0" presId="urn:microsoft.com/office/officeart/2005/8/layout/radial1"/>
    <dgm:cxn modelId="{DE8CD040-E552-4BC9-9843-B2646D5EC29B}" type="presParOf" srcId="{F5DB393F-160B-4220-85FF-2D2B0E2681D0}" destId="{3949C42A-F9BB-4E9D-B6C3-9F0104EF09D1}" srcOrd="9" destOrd="0" presId="urn:microsoft.com/office/officeart/2005/8/layout/radial1"/>
    <dgm:cxn modelId="{ECBFABF5-1242-435E-9BE1-7A005C92817E}" type="presParOf" srcId="{3949C42A-F9BB-4E9D-B6C3-9F0104EF09D1}" destId="{4F310FA2-C473-40D8-9219-81CB2AB87E83}" srcOrd="0" destOrd="0" presId="urn:microsoft.com/office/officeart/2005/8/layout/radial1"/>
    <dgm:cxn modelId="{78F0D52D-2664-4A02-AD48-FECC6A8B6BCA}" type="presParOf" srcId="{F5DB393F-160B-4220-85FF-2D2B0E2681D0}" destId="{A35F322B-D36D-4FF7-BF9A-43D39080839F}" srcOrd="10" destOrd="0" presId="urn:microsoft.com/office/officeart/2005/8/layout/radial1"/>
    <dgm:cxn modelId="{914801A2-6BCF-472E-A861-9CCC1C7337A0}" type="presParOf" srcId="{F5DB393F-160B-4220-85FF-2D2B0E2681D0}" destId="{71AE6AD3-9462-4DAD-BFA6-B7B3111B0BDE}" srcOrd="11" destOrd="0" presId="urn:microsoft.com/office/officeart/2005/8/layout/radial1"/>
    <dgm:cxn modelId="{DF90B7FD-C5EA-4E34-B2BD-8621F040D95E}" type="presParOf" srcId="{71AE6AD3-9462-4DAD-BFA6-B7B3111B0BDE}" destId="{C0131400-D32F-4432-B9E6-5BD44ABD63B5}" srcOrd="0" destOrd="0" presId="urn:microsoft.com/office/officeart/2005/8/layout/radial1"/>
    <dgm:cxn modelId="{B2D2D766-58C6-482D-94E8-82F19C9C688A}" type="presParOf" srcId="{F5DB393F-160B-4220-85FF-2D2B0E2681D0}" destId="{BA3DDBF3-3063-4D4E-AB6E-BB918AB13B46}" srcOrd="12" destOrd="0" presId="urn:microsoft.com/office/officeart/2005/8/layout/radial1"/>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03A9FF-D2B8-4AA8-8C44-0D7FD010F1A3}" type="doc">
      <dgm:prSet loTypeId="urn:microsoft.com/office/officeart/2005/8/layout/radial1" loCatId="cycle" qsTypeId="urn:microsoft.com/office/officeart/2005/8/quickstyle/simple5" qsCatId="simple" csTypeId="urn:microsoft.com/office/officeart/2005/8/colors/accent2_2" csCatId="accent2" phldr="1"/>
      <dgm:spPr/>
      <dgm:t>
        <a:bodyPr/>
        <a:lstStyle/>
        <a:p>
          <a:endParaRPr lang="sv-SE"/>
        </a:p>
      </dgm:t>
    </dgm:pt>
    <dgm:pt modelId="{A0E7361C-FD2E-4F2F-B8B1-6E795DD14662}">
      <dgm:prSet phldrT="[Text]" custT="1"/>
      <dgm:spPr>
        <a:gradFill rotWithShape="0">
          <a:gsLst>
            <a:gs pos="0">
              <a:schemeClr val="accent1"/>
            </a:gs>
            <a:gs pos="66000">
              <a:schemeClr val="accent1"/>
            </a:gs>
            <a:gs pos="100000">
              <a:schemeClr val="accent1"/>
            </a:gs>
          </a:gsLst>
        </a:gradFill>
      </dgm:spPr>
      <dgm:t>
        <a:bodyPr/>
        <a:lstStyle/>
        <a:p>
          <a:r>
            <a:rPr lang="sv-SE" sz="1600" b="1" dirty="0">
              <a:solidFill>
                <a:schemeClr val="tx1"/>
              </a:solidFill>
            </a:rPr>
            <a:t>Kartproduktion</a:t>
          </a:r>
        </a:p>
      </dgm:t>
    </dgm:pt>
    <dgm:pt modelId="{F96C49E9-4847-4CD5-AEA0-6A5CC273F131}" type="parTrans" cxnId="{6ACF0724-C2EF-4312-A708-BE8BAB663E88}">
      <dgm:prSet/>
      <dgm:spPr/>
      <dgm:t>
        <a:bodyPr/>
        <a:lstStyle/>
        <a:p>
          <a:endParaRPr lang="sv-SE"/>
        </a:p>
      </dgm:t>
    </dgm:pt>
    <dgm:pt modelId="{A09EA735-EBEA-42FD-8B5E-DC3C541A2AA1}" type="sibTrans" cxnId="{6ACF0724-C2EF-4312-A708-BE8BAB663E88}">
      <dgm:prSet/>
      <dgm:spPr/>
      <dgm:t>
        <a:bodyPr/>
        <a:lstStyle/>
        <a:p>
          <a:endParaRPr lang="sv-SE"/>
        </a:p>
      </dgm:t>
    </dgm:pt>
    <dgm:pt modelId="{8ECD1A56-8E44-4A29-BE39-29A74794EF75}">
      <dgm:prSet phldrT="[Text]" custT="1"/>
      <dgm:spPr/>
      <dgm:t>
        <a:bodyPr/>
        <a:lstStyle/>
        <a:p>
          <a:r>
            <a:rPr lang="sv-SE" sz="1800" dirty="0"/>
            <a:t>Adresskarta</a:t>
          </a:r>
        </a:p>
      </dgm:t>
    </dgm:pt>
    <dgm:pt modelId="{12082C11-72B7-4311-B2FB-3D7C8378D894}" type="parTrans" cxnId="{C65E7AE1-FA3A-4180-B7F0-9041A662A7D3}">
      <dgm:prSet/>
      <dgm:spPr/>
      <dgm:t>
        <a:bodyPr/>
        <a:lstStyle/>
        <a:p>
          <a:endParaRPr lang="sv-SE"/>
        </a:p>
      </dgm:t>
    </dgm:pt>
    <dgm:pt modelId="{142752B4-0AB9-4AC8-88DC-1DCB37EB1B41}" type="sibTrans" cxnId="{C65E7AE1-FA3A-4180-B7F0-9041A662A7D3}">
      <dgm:prSet/>
      <dgm:spPr/>
      <dgm:t>
        <a:bodyPr/>
        <a:lstStyle/>
        <a:p>
          <a:endParaRPr lang="sv-SE"/>
        </a:p>
      </dgm:t>
    </dgm:pt>
    <dgm:pt modelId="{9EDF33C5-0F01-4A0E-AEDE-713DD0BF4B94}">
      <dgm:prSet phldrT="[Text]" custT="1"/>
      <dgm:spPr/>
      <dgm:t>
        <a:bodyPr/>
        <a:lstStyle/>
        <a:p>
          <a:r>
            <a:rPr lang="sv-SE" sz="1800" dirty="0"/>
            <a:t>Översiktskarta</a:t>
          </a:r>
        </a:p>
      </dgm:t>
    </dgm:pt>
    <dgm:pt modelId="{AC35165B-ABE0-4A90-9DBA-6EDF4C9923DE}" type="parTrans" cxnId="{97FE6863-145B-4748-B3A8-CD5CFB733B68}">
      <dgm:prSet/>
      <dgm:spPr/>
      <dgm:t>
        <a:bodyPr/>
        <a:lstStyle/>
        <a:p>
          <a:endParaRPr lang="sv-SE"/>
        </a:p>
      </dgm:t>
    </dgm:pt>
    <dgm:pt modelId="{1ECC2C17-322B-4DB0-9299-C84082671DCA}" type="sibTrans" cxnId="{97FE6863-145B-4748-B3A8-CD5CFB733B68}">
      <dgm:prSet/>
      <dgm:spPr/>
      <dgm:t>
        <a:bodyPr/>
        <a:lstStyle/>
        <a:p>
          <a:endParaRPr lang="sv-SE"/>
        </a:p>
      </dgm:t>
    </dgm:pt>
    <dgm:pt modelId="{9CFAF68F-FF60-4FA9-A0A2-C58601A12F15}">
      <dgm:prSet phldrT="[Text]" custT="1"/>
      <dgm:spPr/>
      <dgm:t>
        <a:bodyPr/>
        <a:lstStyle/>
        <a:p>
          <a:r>
            <a:rPr lang="sv-SE" sz="1800" dirty="0"/>
            <a:t>Nybyggnads-karta</a:t>
          </a:r>
        </a:p>
      </dgm:t>
    </dgm:pt>
    <dgm:pt modelId="{905F6379-2AC7-45AE-A84D-911E43C8161F}" type="parTrans" cxnId="{694C59AD-C7B3-4BA8-B12E-49084116F99D}">
      <dgm:prSet/>
      <dgm:spPr/>
      <dgm:t>
        <a:bodyPr/>
        <a:lstStyle/>
        <a:p>
          <a:endParaRPr lang="sv-SE"/>
        </a:p>
      </dgm:t>
    </dgm:pt>
    <dgm:pt modelId="{3453ADA7-F592-49CF-BE08-666EE2BD4A9B}" type="sibTrans" cxnId="{694C59AD-C7B3-4BA8-B12E-49084116F99D}">
      <dgm:prSet/>
      <dgm:spPr/>
      <dgm:t>
        <a:bodyPr/>
        <a:lstStyle/>
        <a:p>
          <a:endParaRPr lang="sv-SE"/>
        </a:p>
      </dgm:t>
    </dgm:pt>
    <dgm:pt modelId="{F9051320-A0CF-47E6-83A1-C2F33D680010}">
      <dgm:prSet phldrT="[Text]" custT="1"/>
      <dgm:spPr/>
      <dgm:t>
        <a:bodyPr/>
        <a:lstStyle/>
        <a:p>
          <a:r>
            <a:rPr lang="sv-SE" sz="1800" dirty="0">
              <a:solidFill>
                <a:schemeClr val="bg1"/>
              </a:solidFill>
            </a:rPr>
            <a:t>Grundkarta</a:t>
          </a:r>
        </a:p>
      </dgm:t>
    </dgm:pt>
    <dgm:pt modelId="{0914EEA6-48D4-4A30-ACE9-B85872C2DCA5}" type="parTrans" cxnId="{C8830BC3-09AE-4E84-A80A-217654EAD87F}">
      <dgm:prSet/>
      <dgm:spPr/>
      <dgm:t>
        <a:bodyPr/>
        <a:lstStyle/>
        <a:p>
          <a:endParaRPr lang="sv-SE"/>
        </a:p>
      </dgm:t>
    </dgm:pt>
    <dgm:pt modelId="{EFF31768-9013-425F-9491-3C0E01253C7C}" type="sibTrans" cxnId="{C8830BC3-09AE-4E84-A80A-217654EAD87F}">
      <dgm:prSet/>
      <dgm:spPr/>
      <dgm:t>
        <a:bodyPr/>
        <a:lstStyle/>
        <a:p>
          <a:endParaRPr lang="sv-SE"/>
        </a:p>
      </dgm:t>
    </dgm:pt>
    <dgm:pt modelId="{4776B65F-05AD-4327-A5A5-B924705FA0DB}">
      <dgm:prSet custT="1"/>
      <dgm:spPr/>
      <dgm:t>
        <a:bodyPr/>
        <a:lstStyle/>
        <a:p>
          <a:r>
            <a:rPr lang="sv-SE" sz="1800" dirty="0"/>
            <a:t>NDRK</a:t>
          </a:r>
        </a:p>
      </dgm:t>
    </dgm:pt>
    <dgm:pt modelId="{88A055A6-4551-4371-B395-9901E2FC5F6D}" type="parTrans" cxnId="{13AC412A-08AA-45C9-BB29-11109D563C86}">
      <dgm:prSet/>
      <dgm:spPr/>
      <dgm:t>
        <a:bodyPr/>
        <a:lstStyle/>
        <a:p>
          <a:endParaRPr lang="sv-SE"/>
        </a:p>
      </dgm:t>
    </dgm:pt>
    <dgm:pt modelId="{D15FB789-050C-4EE7-88A3-E333AC5EFEB9}" type="sibTrans" cxnId="{13AC412A-08AA-45C9-BB29-11109D563C86}">
      <dgm:prSet/>
      <dgm:spPr/>
      <dgm:t>
        <a:bodyPr/>
        <a:lstStyle/>
        <a:p>
          <a:endParaRPr lang="sv-SE"/>
        </a:p>
      </dgm:t>
    </dgm:pt>
    <dgm:pt modelId="{0A51E998-5842-498F-B37A-55FD38356340}">
      <dgm:prSet custT="1"/>
      <dgm:spPr/>
      <dgm:t>
        <a:bodyPr/>
        <a:lstStyle/>
        <a:p>
          <a:r>
            <a:rPr lang="sv-SE" sz="1800" dirty="0"/>
            <a:t>Baskarta</a:t>
          </a:r>
        </a:p>
      </dgm:t>
    </dgm:pt>
    <dgm:pt modelId="{0314A4BD-DA0C-44BC-A506-DCB831AB172F}" type="parTrans" cxnId="{E8136580-E337-49AB-8090-FA1823FA98D0}">
      <dgm:prSet/>
      <dgm:spPr/>
      <dgm:t>
        <a:bodyPr/>
        <a:lstStyle/>
        <a:p>
          <a:endParaRPr lang="sv-SE"/>
        </a:p>
      </dgm:t>
    </dgm:pt>
    <dgm:pt modelId="{17E87304-344A-429E-9C1C-DB8694EF7384}" type="sibTrans" cxnId="{E8136580-E337-49AB-8090-FA1823FA98D0}">
      <dgm:prSet/>
      <dgm:spPr/>
      <dgm:t>
        <a:bodyPr/>
        <a:lstStyle/>
        <a:p>
          <a:endParaRPr lang="sv-SE"/>
        </a:p>
      </dgm:t>
    </dgm:pt>
    <dgm:pt modelId="{F5DB393F-160B-4220-85FF-2D2B0E2681D0}" type="pres">
      <dgm:prSet presAssocID="{0703A9FF-D2B8-4AA8-8C44-0D7FD010F1A3}" presName="cycle" presStyleCnt="0">
        <dgm:presLayoutVars>
          <dgm:chMax val="1"/>
          <dgm:dir/>
          <dgm:animLvl val="ctr"/>
          <dgm:resizeHandles val="exact"/>
        </dgm:presLayoutVars>
      </dgm:prSet>
      <dgm:spPr/>
    </dgm:pt>
    <dgm:pt modelId="{81DDB0C5-0680-49EC-9F3A-95BFC80B11A1}" type="pres">
      <dgm:prSet presAssocID="{A0E7361C-FD2E-4F2F-B8B1-6E795DD14662}" presName="centerShape" presStyleLbl="node0" presStyleIdx="0" presStyleCnt="1" custScaleX="158540" custLinFactNeighborX="668" custLinFactNeighborY="-2118"/>
      <dgm:spPr/>
    </dgm:pt>
    <dgm:pt modelId="{8838603F-9F75-41AF-939A-AF8631204231}" type="pres">
      <dgm:prSet presAssocID="{12082C11-72B7-4311-B2FB-3D7C8378D894}" presName="Name9" presStyleLbl="parChTrans1D2" presStyleIdx="0" presStyleCnt="6"/>
      <dgm:spPr/>
    </dgm:pt>
    <dgm:pt modelId="{B82700DA-90C5-441C-BD71-AB7503733213}" type="pres">
      <dgm:prSet presAssocID="{12082C11-72B7-4311-B2FB-3D7C8378D894}" presName="connTx" presStyleLbl="parChTrans1D2" presStyleIdx="0" presStyleCnt="6"/>
      <dgm:spPr/>
    </dgm:pt>
    <dgm:pt modelId="{9F7A8C01-7850-423C-AA53-7D029498DD96}" type="pres">
      <dgm:prSet presAssocID="{8ECD1A56-8E44-4A29-BE39-29A74794EF75}" presName="node" presStyleLbl="node1" presStyleIdx="0" presStyleCnt="6" custScaleX="127175" custScaleY="85801" custRadScaleRad="105016" custRadScaleInc="-1847">
        <dgm:presLayoutVars>
          <dgm:bulletEnabled val="1"/>
        </dgm:presLayoutVars>
      </dgm:prSet>
      <dgm:spPr/>
    </dgm:pt>
    <dgm:pt modelId="{0DC61F59-510A-46B7-8DCC-4783438DAF6E}" type="pres">
      <dgm:prSet presAssocID="{88A055A6-4551-4371-B395-9901E2FC5F6D}" presName="Name9" presStyleLbl="parChTrans1D2" presStyleIdx="1" presStyleCnt="6"/>
      <dgm:spPr/>
    </dgm:pt>
    <dgm:pt modelId="{55B4DB87-0AE1-42BA-889C-09A009F9CCE9}" type="pres">
      <dgm:prSet presAssocID="{88A055A6-4551-4371-B395-9901E2FC5F6D}" presName="connTx" presStyleLbl="parChTrans1D2" presStyleIdx="1" presStyleCnt="6"/>
      <dgm:spPr/>
    </dgm:pt>
    <dgm:pt modelId="{C8A7B10C-16E7-42BD-A93D-FAECCB9903F8}" type="pres">
      <dgm:prSet presAssocID="{4776B65F-05AD-4327-A5A5-B924705FA0DB}" presName="node" presStyleLbl="node1" presStyleIdx="1" presStyleCnt="6" custScaleX="128222" custScaleY="91857" custRadScaleRad="119586" custRadScaleInc="5156">
        <dgm:presLayoutVars>
          <dgm:bulletEnabled val="1"/>
        </dgm:presLayoutVars>
      </dgm:prSet>
      <dgm:spPr/>
    </dgm:pt>
    <dgm:pt modelId="{35D7326B-8168-4BF3-9760-570F9F585310}" type="pres">
      <dgm:prSet presAssocID="{0314A4BD-DA0C-44BC-A506-DCB831AB172F}" presName="Name9" presStyleLbl="parChTrans1D2" presStyleIdx="2" presStyleCnt="6"/>
      <dgm:spPr/>
    </dgm:pt>
    <dgm:pt modelId="{3546E7C5-048B-42CF-84AE-55C9619B40C6}" type="pres">
      <dgm:prSet presAssocID="{0314A4BD-DA0C-44BC-A506-DCB831AB172F}" presName="connTx" presStyleLbl="parChTrans1D2" presStyleIdx="2" presStyleCnt="6"/>
      <dgm:spPr/>
    </dgm:pt>
    <dgm:pt modelId="{8DA31453-16EC-4FDB-B5CC-05A54AB29A96}" type="pres">
      <dgm:prSet presAssocID="{0A51E998-5842-498F-B37A-55FD38356340}" presName="node" presStyleLbl="node1" presStyleIdx="2" presStyleCnt="6" custScaleX="133979" custScaleY="95851" custRadScaleRad="118092" custRadScaleInc="-17915">
        <dgm:presLayoutVars>
          <dgm:bulletEnabled val="1"/>
        </dgm:presLayoutVars>
      </dgm:prSet>
      <dgm:spPr/>
    </dgm:pt>
    <dgm:pt modelId="{33D3A3C1-3DF7-4845-A643-14890B859E01}" type="pres">
      <dgm:prSet presAssocID="{AC35165B-ABE0-4A90-9DBA-6EDF4C9923DE}" presName="Name9" presStyleLbl="parChTrans1D2" presStyleIdx="3" presStyleCnt="6"/>
      <dgm:spPr/>
    </dgm:pt>
    <dgm:pt modelId="{A3B35705-221B-4610-933E-980E7672D968}" type="pres">
      <dgm:prSet presAssocID="{AC35165B-ABE0-4A90-9DBA-6EDF4C9923DE}" presName="connTx" presStyleLbl="parChTrans1D2" presStyleIdx="3" presStyleCnt="6"/>
      <dgm:spPr/>
    </dgm:pt>
    <dgm:pt modelId="{1B8D72A9-0497-4055-BEE9-FB80B9095C65}" type="pres">
      <dgm:prSet presAssocID="{9EDF33C5-0F01-4A0E-AEDE-713DD0BF4B94}" presName="node" presStyleLbl="node1" presStyleIdx="3" presStyleCnt="6" custScaleX="155691" custScaleY="74691">
        <dgm:presLayoutVars>
          <dgm:bulletEnabled val="1"/>
        </dgm:presLayoutVars>
      </dgm:prSet>
      <dgm:spPr/>
    </dgm:pt>
    <dgm:pt modelId="{3949C42A-F9BB-4E9D-B6C3-9F0104EF09D1}" type="pres">
      <dgm:prSet presAssocID="{905F6379-2AC7-45AE-A84D-911E43C8161F}" presName="Name9" presStyleLbl="parChTrans1D2" presStyleIdx="4" presStyleCnt="6"/>
      <dgm:spPr/>
    </dgm:pt>
    <dgm:pt modelId="{4F310FA2-C473-40D8-9219-81CB2AB87E83}" type="pres">
      <dgm:prSet presAssocID="{905F6379-2AC7-45AE-A84D-911E43C8161F}" presName="connTx" presStyleLbl="parChTrans1D2" presStyleIdx="4" presStyleCnt="6"/>
      <dgm:spPr/>
    </dgm:pt>
    <dgm:pt modelId="{A35F322B-D36D-4FF7-BF9A-43D39080839F}" type="pres">
      <dgm:prSet presAssocID="{9CFAF68F-FF60-4FA9-A0A2-C58601A12F15}" presName="node" presStyleLbl="node1" presStyleIdx="4" presStyleCnt="6" custScaleX="143043" custScaleY="88859" custRadScaleRad="117569" custRadScaleInc="15389">
        <dgm:presLayoutVars>
          <dgm:bulletEnabled val="1"/>
        </dgm:presLayoutVars>
      </dgm:prSet>
      <dgm:spPr/>
    </dgm:pt>
    <dgm:pt modelId="{71AE6AD3-9462-4DAD-BFA6-B7B3111B0BDE}" type="pres">
      <dgm:prSet presAssocID="{0914EEA6-48D4-4A30-ACE9-B85872C2DCA5}" presName="Name9" presStyleLbl="parChTrans1D2" presStyleIdx="5" presStyleCnt="6"/>
      <dgm:spPr/>
    </dgm:pt>
    <dgm:pt modelId="{C0131400-D32F-4432-B9E6-5BD44ABD63B5}" type="pres">
      <dgm:prSet presAssocID="{0914EEA6-48D4-4A30-ACE9-B85872C2DCA5}" presName="connTx" presStyleLbl="parChTrans1D2" presStyleIdx="5" presStyleCnt="6"/>
      <dgm:spPr/>
    </dgm:pt>
    <dgm:pt modelId="{BA3DDBF3-3063-4D4E-AB6E-BB918AB13B46}" type="pres">
      <dgm:prSet presAssocID="{F9051320-A0CF-47E6-83A1-C2F33D680010}" presName="node" presStyleLbl="node1" presStyleIdx="5" presStyleCnt="6" custScaleX="135512" custScaleY="91857" custRadScaleRad="117872" custRadScaleInc="-10751">
        <dgm:presLayoutVars>
          <dgm:bulletEnabled val="1"/>
        </dgm:presLayoutVars>
      </dgm:prSet>
      <dgm:spPr>
        <a:prstGeom prst="ellipse">
          <a:avLst/>
        </a:prstGeom>
      </dgm:spPr>
    </dgm:pt>
  </dgm:ptLst>
  <dgm:cxnLst>
    <dgm:cxn modelId="{FCD0C00A-6A16-403D-BA1C-35DA71447EF9}" type="presOf" srcId="{0914EEA6-48D4-4A30-ACE9-B85872C2DCA5}" destId="{C0131400-D32F-4432-B9E6-5BD44ABD63B5}" srcOrd="1" destOrd="0" presId="urn:microsoft.com/office/officeart/2005/8/layout/radial1"/>
    <dgm:cxn modelId="{6ACF0724-C2EF-4312-A708-BE8BAB663E88}" srcId="{0703A9FF-D2B8-4AA8-8C44-0D7FD010F1A3}" destId="{A0E7361C-FD2E-4F2F-B8B1-6E795DD14662}" srcOrd="0" destOrd="0" parTransId="{F96C49E9-4847-4CD5-AEA0-6A5CC273F131}" sibTransId="{A09EA735-EBEA-42FD-8B5E-DC3C541A2AA1}"/>
    <dgm:cxn modelId="{13AC412A-08AA-45C9-BB29-11109D563C86}" srcId="{A0E7361C-FD2E-4F2F-B8B1-6E795DD14662}" destId="{4776B65F-05AD-4327-A5A5-B924705FA0DB}" srcOrd="1" destOrd="0" parTransId="{88A055A6-4551-4371-B395-9901E2FC5F6D}" sibTransId="{D15FB789-050C-4EE7-88A3-E333AC5EFEB9}"/>
    <dgm:cxn modelId="{99A6CF36-FD0C-49B8-ACED-DC779609F0EC}" type="presOf" srcId="{F9051320-A0CF-47E6-83A1-C2F33D680010}" destId="{BA3DDBF3-3063-4D4E-AB6E-BB918AB13B46}" srcOrd="0" destOrd="0" presId="urn:microsoft.com/office/officeart/2005/8/layout/radial1"/>
    <dgm:cxn modelId="{97FE6863-145B-4748-B3A8-CD5CFB733B68}" srcId="{A0E7361C-FD2E-4F2F-B8B1-6E795DD14662}" destId="{9EDF33C5-0F01-4A0E-AEDE-713DD0BF4B94}" srcOrd="3" destOrd="0" parTransId="{AC35165B-ABE0-4A90-9DBA-6EDF4C9923DE}" sibTransId="{1ECC2C17-322B-4DB0-9299-C84082671DCA}"/>
    <dgm:cxn modelId="{A712A065-AB52-4330-A1C7-983C1D7E11DB}" type="presOf" srcId="{0A51E998-5842-498F-B37A-55FD38356340}" destId="{8DA31453-16EC-4FDB-B5CC-05A54AB29A96}" srcOrd="0" destOrd="0" presId="urn:microsoft.com/office/officeart/2005/8/layout/radial1"/>
    <dgm:cxn modelId="{A887E345-450D-4E72-B1F4-827AC4247D67}" type="presOf" srcId="{12082C11-72B7-4311-B2FB-3D7C8378D894}" destId="{8838603F-9F75-41AF-939A-AF8631204231}" srcOrd="0" destOrd="0" presId="urn:microsoft.com/office/officeart/2005/8/layout/radial1"/>
    <dgm:cxn modelId="{CB8BD746-95E7-4384-A17B-E4D4F8E15C0B}" type="presOf" srcId="{0914EEA6-48D4-4A30-ACE9-B85872C2DCA5}" destId="{71AE6AD3-9462-4DAD-BFA6-B7B3111B0BDE}" srcOrd="0" destOrd="0" presId="urn:microsoft.com/office/officeart/2005/8/layout/radial1"/>
    <dgm:cxn modelId="{FCE2F747-7AA1-4916-8071-C4667E16438D}" type="presOf" srcId="{9CFAF68F-FF60-4FA9-A0A2-C58601A12F15}" destId="{A35F322B-D36D-4FF7-BF9A-43D39080839F}" srcOrd="0" destOrd="0" presId="urn:microsoft.com/office/officeart/2005/8/layout/radial1"/>
    <dgm:cxn modelId="{C6D7254B-9633-4CF2-9717-0E5416526C2D}" type="presOf" srcId="{88A055A6-4551-4371-B395-9901E2FC5F6D}" destId="{0DC61F59-510A-46B7-8DCC-4783438DAF6E}" srcOrd="0" destOrd="0" presId="urn:microsoft.com/office/officeart/2005/8/layout/radial1"/>
    <dgm:cxn modelId="{9DC72950-6A14-43FF-A72E-C0F74EF9EF68}" type="presOf" srcId="{4776B65F-05AD-4327-A5A5-B924705FA0DB}" destId="{C8A7B10C-16E7-42BD-A93D-FAECCB9903F8}" srcOrd="0" destOrd="0" presId="urn:microsoft.com/office/officeart/2005/8/layout/radial1"/>
    <dgm:cxn modelId="{E7ED4E79-7D2C-4D73-B11D-8A2CC9788EAF}" type="presOf" srcId="{88A055A6-4551-4371-B395-9901E2FC5F6D}" destId="{55B4DB87-0AE1-42BA-889C-09A009F9CCE9}" srcOrd="1" destOrd="0" presId="urn:microsoft.com/office/officeart/2005/8/layout/radial1"/>
    <dgm:cxn modelId="{4352947F-3EA9-44F4-A914-C0FF550E3E02}" type="presOf" srcId="{A0E7361C-FD2E-4F2F-B8B1-6E795DD14662}" destId="{81DDB0C5-0680-49EC-9F3A-95BFC80B11A1}" srcOrd="0" destOrd="0" presId="urn:microsoft.com/office/officeart/2005/8/layout/radial1"/>
    <dgm:cxn modelId="{E8136580-E337-49AB-8090-FA1823FA98D0}" srcId="{A0E7361C-FD2E-4F2F-B8B1-6E795DD14662}" destId="{0A51E998-5842-498F-B37A-55FD38356340}" srcOrd="2" destOrd="0" parTransId="{0314A4BD-DA0C-44BC-A506-DCB831AB172F}" sibTransId="{17E87304-344A-429E-9C1C-DB8694EF7384}"/>
    <dgm:cxn modelId="{A15DFF95-8AE7-4FAF-8486-ED0FACE54C20}" type="presOf" srcId="{0703A9FF-D2B8-4AA8-8C44-0D7FD010F1A3}" destId="{F5DB393F-160B-4220-85FF-2D2B0E2681D0}" srcOrd="0" destOrd="0" presId="urn:microsoft.com/office/officeart/2005/8/layout/radial1"/>
    <dgm:cxn modelId="{169365A2-C5D0-42C0-9FC0-06C27ABB3C34}" type="presOf" srcId="{8ECD1A56-8E44-4A29-BE39-29A74794EF75}" destId="{9F7A8C01-7850-423C-AA53-7D029498DD96}" srcOrd="0" destOrd="0" presId="urn:microsoft.com/office/officeart/2005/8/layout/radial1"/>
    <dgm:cxn modelId="{694C59AD-C7B3-4BA8-B12E-49084116F99D}" srcId="{A0E7361C-FD2E-4F2F-B8B1-6E795DD14662}" destId="{9CFAF68F-FF60-4FA9-A0A2-C58601A12F15}" srcOrd="4" destOrd="0" parTransId="{905F6379-2AC7-45AE-A84D-911E43C8161F}" sibTransId="{3453ADA7-F592-49CF-BE08-666EE2BD4A9B}"/>
    <dgm:cxn modelId="{514D7DBC-E91B-4E86-B9AA-4F8A852BC3B1}" type="presOf" srcId="{9EDF33C5-0F01-4A0E-AEDE-713DD0BF4B94}" destId="{1B8D72A9-0497-4055-BEE9-FB80B9095C65}" srcOrd="0" destOrd="0" presId="urn:microsoft.com/office/officeart/2005/8/layout/radial1"/>
    <dgm:cxn modelId="{C8830BC3-09AE-4E84-A80A-217654EAD87F}" srcId="{A0E7361C-FD2E-4F2F-B8B1-6E795DD14662}" destId="{F9051320-A0CF-47E6-83A1-C2F33D680010}" srcOrd="5" destOrd="0" parTransId="{0914EEA6-48D4-4A30-ACE9-B85872C2DCA5}" sibTransId="{EFF31768-9013-425F-9491-3C0E01253C7C}"/>
    <dgm:cxn modelId="{9FC3C6C5-409E-424F-A633-45E7BC24A976}" type="presOf" srcId="{AC35165B-ABE0-4A90-9DBA-6EDF4C9923DE}" destId="{33D3A3C1-3DF7-4845-A643-14890B859E01}" srcOrd="0" destOrd="0" presId="urn:microsoft.com/office/officeart/2005/8/layout/radial1"/>
    <dgm:cxn modelId="{7E35F4C8-7E36-4539-9FDD-CABA5EDEFCF5}" type="presOf" srcId="{12082C11-72B7-4311-B2FB-3D7C8378D894}" destId="{B82700DA-90C5-441C-BD71-AB7503733213}" srcOrd="1" destOrd="0" presId="urn:microsoft.com/office/officeart/2005/8/layout/radial1"/>
    <dgm:cxn modelId="{D6733ACD-B6B8-4CA2-BF39-1C455153463E}" type="presOf" srcId="{AC35165B-ABE0-4A90-9DBA-6EDF4C9923DE}" destId="{A3B35705-221B-4610-933E-980E7672D968}" srcOrd="1" destOrd="0" presId="urn:microsoft.com/office/officeart/2005/8/layout/radial1"/>
    <dgm:cxn modelId="{C65E7AE1-FA3A-4180-B7F0-9041A662A7D3}" srcId="{A0E7361C-FD2E-4F2F-B8B1-6E795DD14662}" destId="{8ECD1A56-8E44-4A29-BE39-29A74794EF75}" srcOrd="0" destOrd="0" parTransId="{12082C11-72B7-4311-B2FB-3D7C8378D894}" sibTransId="{142752B4-0AB9-4AC8-88DC-1DCB37EB1B41}"/>
    <dgm:cxn modelId="{C4E5B1E5-B9D6-46FA-A90F-5E4946E6FFC7}" type="presOf" srcId="{0314A4BD-DA0C-44BC-A506-DCB831AB172F}" destId="{35D7326B-8168-4BF3-9760-570F9F585310}" srcOrd="0" destOrd="0" presId="urn:microsoft.com/office/officeart/2005/8/layout/radial1"/>
    <dgm:cxn modelId="{CB1D0FEF-8E1F-49CE-BC27-8F065F91CA76}" type="presOf" srcId="{905F6379-2AC7-45AE-A84D-911E43C8161F}" destId="{4F310FA2-C473-40D8-9219-81CB2AB87E83}" srcOrd="1" destOrd="0" presId="urn:microsoft.com/office/officeart/2005/8/layout/radial1"/>
    <dgm:cxn modelId="{E99770FD-133C-449D-8CD4-F4C729CF25F4}" type="presOf" srcId="{905F6379-2AC7-45AE-A84D-911E43C8161F}" destId="{3949C42A-F9BB-4E9D-B6C3-9F0104EF09D1}" srcOrd="0" destOrd="0" presId="urn:microsoft.com/office/officeart/2005/8/layout/radial1"/>
    <dgm:cxn modelId="{377114FF-DF07-490F-B078-ABB627A0B56C}" type="presOf" srcId="{0314A4BD-DA0C-44BC-A506-DCB831AB172F}" destId="{3546E7C5-048B-42CF-84AE-55C9619B40C6}" srcOrd="1" destOrd="0" presId="urn:microsoft.com/office/officeart/2005/8/layout/radial1"/>
    <dgm:cxn modelId="{90EFF447-EF3A-4CC4-81BA-D5AD05E7E676}" type="presParOf" srcId="{F5DB393F-160B-4220-85FF-2D2B0E2681D0}" destId="{81DDB0C5-0680-49EC-9F3A-95BFC80B11A1}" srcOrd="0" destOrd="0" presId="urn:microsoft.com/office/officeart/2005/8/layout/radial1"/>
    <dgm:cxn modelId="{AAD6A928-BD9E-4947-A2DD-0BD29D9F080B}" type="presParOf" srcId="{F5DB393F-160B-4220-85FF-2D2B0E2681D0}" destId="{8838603F-9F75-41AF-939A-AF8631204231}" srcOrd="1" destOrd="0" presId="urn:microsoft.com/office/officeart/2005/8/layout/radial1"/>
    <dgm:cxn modelId="{CD5A9456-FC22-4FB7-A062-00BE86A144F1}" type="presParOf" srcId="{8838603F-9F75-41AF-939A-AF8631204231}" destId="{B82700DA-90C5-441C-BD71-AB7503733213}" srcOrd="0" destOrd="0" presId="urn:microsoft.com/office/officeart/2005/8/layout/radial1"/>
    <dgm:cxn modelId="{1024E21D-3DED-4D1E-8134-AEDA4B21854A}" type="presParOf" srcId="{F5DB393F-160B-4220-85FF-2D2B0E2681D0}" destId="{9F7A8C01-7850-423C-AA53-7D029498DD96}" srcOrd="2" destOrd="0" presId="urn:microsoft.com/office/officeart/2005/8/layout/radial1"/>
    <dgm:cxn modelId="{5644B4D4-7C2B-4B89-8B42-AC3A8CE2DB7A}" type="presParOf" srcId="{F5DB393F-160B-4220-85FF-2D2B0E2681D0}" destId="{0DC61F59-510A-46B7-8DCC-4783438DAF6E}" srcOrd="3" destOrd="0" presId="urn:microsoft.com/office/officeart/2005/8/layout/radial1"/>
    <dgm:cxn modelId="{D32A53DB-B255-4F1B-A437-E91B6709A500}" type="presParOf" srcId="{0DC61F59-510A-46B7-8DCC-4783438DAF6E}" destId="{55B4DB87-0AE1-42BA-889C-09A009F9CCE9}" srcOrd="0" destOrd="0" presId="urn:microsoft.com/office/officeart/2005/8/layout/radial1"/>
    <dgm:cxn modelId="{976F74E0-819C-46D9-B0F6-29DF085C7EC7}" type="presParOf" srcId="{F5DB393F-160B-4220-85FF-2D2B0E2681D0}" destId="{C8A7B10C-16E7-42BD-A93D-FAECCB9903F8}" srcOrd="4" destOrd="0" presId="urn:microsoft.com/office/officeart/2005/8/layout/radial1"/>
    <dgm:cxn modelId="{790EC5B6-2A91-402A-8EAE-A5E6E7B29564}" type="presParOf" srcId="{F5DB393F-160B-4220-85FF-2D2B0E2681D0}" destId="{35D7326B-8168-4BF3-9760-570F9F585310}" srcOrd="5" destOrd="0" presId="urn:microsoft.com/office/officeart/2005/8/layout/radial1"/>
    <dgm:cxn modelId="{55DAED8C-DE59-47C1-BCCD-480D8EE20D3A}" type="presParOf" srcId="{35D7326B-8168-4BF3-9760-570F9F585310}" destId="{3546E7C5-048B-42CF-84AE-55C9619B40C6}" srcOrd="0" destOrd="0" presId="urn:microsoft.com/office/officeart/2005/8/layout/radial1"/>
    <dgm:cxn modelId="{FA3B9056-A8DB-4046-AA83-24B18F3920D4}" type="presParOf" srcId="{F5DB393F-160B-4220-85FF-2D2B0E2681D0}" destId="{8DA31453-16EC-4FDB-B5CC-05A54AB29A96}" srcOrd="6" destOrd="0" presId="urn:microsoft.com/office/officeart/2005/8/layout/radial1"/>
    <dgm:cxn modelId="{055C2C53-72A0-42F2-ABF0-57F1A9C1A98A}" type="presParOf" srcId="{F5DB393F-160B-4220-85FF-2D2B0E2681D0}" destId="{33D3A3C1-3DF7-4845-A643-14890B859E01}" srcOrd="7" destOrd="0" presId="urn:microsoft.com/office/officeart/2005/8/layout/radial1"/>
    <dgm:cxn modelId="{76AA8158-B690-48D8-BB99-C7AABC248C82}" type="presParOf" srcId="{33D3A3C1-3DF7-4845-A643-14890B859E01}" destId="{A3B35705-221B-4610-933E-980E7672D968}" srcOrd="0" destOrd="0" presId="urn:microsoft.com/office/officeart/2005/8/layout/radial1"/>
    <dgm:cxn modelId="{89CEB829-0395-447E-A1E6-621CEDCE06C2}" type="presParOf" srcId="{F5DB393F-160B-4220-85FF-2D2B0E2681D0}" destId="{1B8D72A9-0497-4055-BEE9-FB80B9095C65}" srcOrd="8" destOrd="0" presId="urn:microsoft.com/office/officeart/2005/8/layout/radial1"/>
    <dgm:cxn modelId="{DDA0F6E7-05A5-448E-89AB-DE3B4F6C571F}" type="presParOf" srcId="{F5DB393F-160B-4220-85FF-2D2B0E2681D0}" destId="{3949C42A-F9BB-4E9D-B6C3-9F0104EF09D1}" srcOrd="9" destOrd="0" presId="urn:microsoft.com/office/officeart/2005/8/layout/radial1"/>
    <dgm:cxn modelId="{447B0557-73D7-4F18-9149-BEB08DAE0C85}" type="presParOf" srcId="{3949C42A-F9BB-4E9D-B6C3-9F0104EF09D1}" destId="{4F310FA2-C473-40D8-9219-81CB2AB87E83}" srcOrd="0" destOrd="0" presId="urn:microsoft.com/office/officeart/2005/8/layout/radial1"/>
    <dgm:cxn modelId="{D4D4DA5E-05CE-4F51-BDCE-AB89B54A186F}" type="presParOf" srcId="{F5DB393F-160B-4220-85FF-2D2B0E2681D0}" destId="{A35F322B-D36D-4FF7-BF9A-43D39080839F}" srcOrd="10" destOrd="0" presId="urn:microsoft.com/office/officeart/2005/8/layout/radial1"/>
    <dgm:cxn modelId="{0FE9E52D-9B92-4F1C-B7FA-23080BE4B0E4}" type="presParOf" srcId="{F5DB393F-160B-4220-85FF-2D2B0E2681D0}" destId="{71AE6AD3-9462-4DAD-BFA6-B7B3111B0BDE}" srcOrd="11" destOrd="0" presId="urn:microsoft.com/office/officeart/2005/8/layout/radial1"/>
    <dgm:cxn modelId="{3E6C69D4-84B2-4853-8148-C1D487E1E24C}" type="presParOf" srcId="{71AE6AD3-9462-4DAD-BFA6-B7B3111B0BDE}" destId="{C0131400-D32F-4432-B9E6-5BD44ABD63B5}" srcOrd="0" destOrd="0" presId="urn:microsoft.com/office/officeart/2005/8/layout/radial1"/>
    <dgm:cxn modelId="{6CF661BC-3BE3-436E-B908-8D711A25944C}" type="presParOf" srcId="{F5DB393F-160B-4220-85FF-2D2B0E2681D0}" destId="{BA3DDBF3-3063-4D4E-AB6E-BB918AB13B46}" srcOrd="12" destOrd="0" presId="urn:microsoft.com/office/officeart/2005/8/layout/radial1"/>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DB0C5-0680-49EC-9F3A-95BFC80B11A1}">
      <dsp:nvSpPr>
        <dsp:cNvPr id="0" name=""/>
        <dsp:cNvSpPr/>
      </dsp:nvSpPr>
      <dsp:spPr>
        <a:xfrm>
          <a:off x="3516964" y="1785821"/>
          <a:ext cx="1739616" cy="1426745"/>
        </a:xfrm>
        <a:prstGeom prst="ellipse">
          <a:avLst/>
        </a:prstGeom>
        <a:gradFill rotWithShape="0">
          <a:gsLst>
            <a:gs pos="14000">
              <a:srgbClr val="C00000"/>
            </a:gs>
            <a:gs pos="100000">
              <a:schemeClr val="accent2"/>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b="1" kern="1200" dirty="0">
              <a:solidFill>
                <a:schemeClr val="tx1"/>
              </a:solidFill>
            </a:rPr>
            <a:t>Förvaltnings-grupp</a:t>
          </a:r>
        </a:p>
      </dsp:txBody>
      <dsp:txXfrm>
        <a:off x="3771725" y="1994763"/>
        <a:ext cx="1230094" cy="1008861"/>
      </dsp:txXfrm>
    </dsp:sp>
    <dsp:sp modelId="{8838603F-9F75-41AF-939A-AF8631204231}">
      <dsp:nvSpPr>
        <dsp:cNvPr id="0" name=""/>
        <dsp:cNvSpPr/>
      </dsp:nvSpPr>
      <dsp:spPr>
        <a:xfrm rot="16119795">
          <a:off x="4090179" y="1497721"/>
          <a:ext cx="547135" cy="29474"/>
        </a:xfrm>
        <a:custGeom>
          <a:avLst/>
          <a:gdLst/>
          <a:ahLst/>
          <a:cxnLst/>
          <a:rect l="0" t="0" r="0" b="0"/>
          <a:pathLst>
            <a:path>
              <a:moveTo>
                <a:pt x="0" y="14737"/>
              </a:moveTo>
              <a:lnTo>
                <a:pt x="547135"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4350068" y="1498780"/>
        <a:ext cx="27356" cy="27356"/>
      </dsp:txXfrm>
    </dsp:sp>
    <dsp:sp modelId="{9F7A8C01-7850-423C-AA53-7D029498DD96}">
      <dsp:nvSpPr>
        <dsp:cNvPr id="0" name=""/>
        <dsp:cNvSpPr/>
      </dsp:nvSpPr>
      <dsp:spPr>
        <a:xfrm>
          <a:off x="3435852" y="14879"/>
          <a:ext cx="1814464" cy="12241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Intern webbkarta</a:t>
          </a:r>
        </a:p>
      </dsp:txBody>
      <dsp:txXfrm>
        <a:off x="3701574" y="194153"/>
        <a:ext cx="1283020" cy="865614"/>
      </dsp:txXfrm>
    </dsp:sp>
    <dsp:sp modelId="{0DC61F59-510A-46B7-8DCC-4783438DAF6E}">
      <dsp:nvSpPr>
        <dsp:cNvPr id="0" name=""/>
        <dsp:cNvSpPr/>
      </dsp:nvSpPr>
      <dsp:spPr>
        <a:xfrm rot="19983987">
          <a:off x="5099249" y="1996248"/>
          <a:ext cx="496878" cy="29474"/>
        </a:xfrm>
        <a:custGeom>
          <a:avLst/>
          <a:gdLst/>
          <a:ahLst/>
          <a:cxnLst/>
          <a:rect l="0" t="0" r="0" b="0"/>
          <a:pathLst>
            <a:path>
              <a:moveTo>
                <a:pt x="0" y="14737"/>
              </a:moveTo>
              <a:lnTo>
                <a:pt x="496878"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335267" y="1998563"/>
        <a:ext cx="24843" cy="24843"/>
      </dsp:txXfrm>
    </dsp:sp>
    <dsp:sp modelId="{C8A7B10C-16E7-42BD-A93D-FAECCB9903F8}">
      <dsp:nvSpPr>
        <dsp:cNvPr id="0" name=""/>
        <dsp:cNvSpPr/>
      </dsp:nvSpPr>
      <dsp:spPr>
        <a:xfrm>
          <a:off x="5400592" y="864096"/>
          <a:ext cx="1829402" cy="131056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Karttjänster</a:t>
          </a:r>
        </a:p>
      </dsp:txBody>
      <dsp:txXfrm>
        <a:off x="5668502" y="1056024"/>
        <a:ext cx="1293582" cy="926709"/>
      </dsp:txXfrm>
    </dsp:sp>
    <dsp:sp modelId="{35D7326B-8168-4BF3-9760-570F9F585310}">
      <dsp:nvSpPr>
        <dsp:cNvPr id="0" name=""/>
        <dsp:cNvSpPr/>
      </dsp:nvSpPr>
      <dsp:spPr>
        <a:xfrm rot="1605179">
          <a:off x="5100985" y="2970749"/>
          <a:ext cx="500898" cy="29474"/>
        </a:xfrm>
        <a:custGeom>
          <a:avLst/>
          <a:gdLst/>
          <a:ahLst/>
          <a:cxnLst/>
          <a:rect l="0" t="0" r="0" b="0"/>
          <a:pathLst>
            <a:path>
              <a:moveTo>
                <a:pt x="0" y="14737"/>
              </a:moveTo>
              <a:lnTo>
                <a:pt x="500898"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338911" y="2972964"/>
        <a:ext cx="25044" cy="25044"/>
      </dsp:txXfrm>
    </dsp:sp>
    <dsp:sp modelId="{8DA31453-16EC-4FDB-B5CC-05A54AB29A96}">
      <dsp:nvSpPr>
        <dsp:cNvPr id="0" name=""/>
        <dsp:cNvSpPr/>
      </dsp:nvSpPr>
      <dsp:spPr>
        <a:xfrm>
          <a:off x="5400597" y="2808305"/>
          <a:ext cx="1911539" cy="13675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Kartproduktion</a:t>
          </a:r>
        </a:p>
      </dsp:txBody>
      <dsp:txXfrm>
        <a:off x="5680535" y="3008578"/>
        <a:ext cx="1351663" cy="967004"/>
      </dsp:txXfrm>
    </dsp:sp>
    <dsp:sp modelId="{33D3A3C1-3DF7-4845-A643-14890B859E01}">
      <dsp:nvSpPr>
        <dsp:cNvPr id="0" name=""/>
        <dsp:cNvSpPr/>
      </dsp:nvSpPr>
      <dsp:spPr>
        <a:xfrm rot="5444059">
          <a:off x="4082697" y="3488966"/>
          <a:ext cx="582399" cy="29474"/>
        </a:xfrm>
        <a:custGeom>
          <a:avLst/>
          <a:gdLst/>
          <a:ahLst/>
          <a:cxnLst/>
          <a:rect l="0" t="0" r="0" b="0"/>
          <a:pathLst>
            <a:path>
              <a:moveTo>
                <a:pt x="0" y="14737"/>
              </a:moveTo>
              <a:lnTo>
                <a:pt x="582399"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4359337" y="3489143"/>
        <a:ext cx="29119" cy="29119"/>
      </dsp:txXfrm>
    </dsp:sp>
    <dsp:sp modelId="{1B8D72A9-0497-4055-BEE9-FB80B9095C65}">
      <dsp:nvSpPr>
        <dsp:cNvPr id="0" name=""/>
        <dsp:cNvSpPr/>
      </dsp:nvSpPr>
      <dsp:spPr>
        <a:xfrm>
          <a:off x="3454719" y="3794853"/>
          <a:ext cx="1814464" cy="12817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Datamodell/</a:t>
          </a:r>
        </a:p>
        <a:p>
          <a:pPr marL="0" lvl="0" indent="0" algn="ctr" defTabSz="800100">
            <a:lnSpc>
              <a:spcPct val="90000"/>
            </a:lnSpc>
            <a:spcBef>
              <a:spcPct val="0"/>
            </a:spcBef>
            <a:spcAft>
              <a:spcPct val="35000"/>
            </a:spcAft>
            <a:buNone/>
          </a:pPr>
          <a:r>
            <a:rPr lang="sv-SE" sz="1800" kern="1200" dirty="0">
              <a:solidFill>
                <a:schemeClr val="tx1"/>
              </a:solidFill>
            </a:rPr>
            <a:t>Export</a:t>
          </a:r>
        </a:p>
      </dsp:txBody>
      <dsp:txXfrm>
        <a:off x="3720441" y="3982560"/>
        <a:ext cx="1283020" cy="906331"/>
      </dsp:txXfrm>
    </dsp:sp>
    <dsp:sp modelId="{3949C42A-F9BB-4E9D-B6C3-9F0104EF09D1}">
      <dsp:nvSpPr>
        <dsp:cNvPr id="0" name=""/>
        <dsp:cNvSpPr/>
      </dsp:nvSpPr>
      <dsp:spPr>
        <a:xfrm rot="9184252">
          <a:off x="3113044" y="2987997"/>
          <a:ext cx="564890" cy="29474"/>
        </a:xfrm>
        <a:custGeom>
          <a:avLst/>
          <a:gdLst/>
          <a:ahLst/>
          <a:cxnLst/>
          <a:rect l="0" t="0" r="0" b="0"/>
          <a:pathLst>
            <a:path>
              <a:moveTo>
                <a:pt x="0" y="14737"/>
              </a:moveTo>
              <a:lnTo>
                <a:pt x="564890"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381367" y="2988612"/>
        <a:ext cx="28244" cy="28244"/>
      </dsp:txXfrm>
    </dsp:sp>
    <dsp:sp modelId="{A35F322B-D36D-4FF7-BF9A-43D39080839F}">
      <dsp:nvSpPr>
        <dsp:cNvPr id="0" name=""/>
        <dsp:cNvSpPr/>
      </dsp:nvSpPr>
      <dsp:spPr>
        <a:xfrm>
          <a:off x="1440165" y="2880317"/>
          <a:ext cx="1896830" cy="126779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Fältmätning</a:t>
          </a:r>
        </a:p>
      </dsp:txBody>
      <dsp:txXfrm>
        <a:off x="1717949" y="3065981"/>
        <a:ext cx="1341262" cy="896464"/>
      </dsp:txXfrm>
    </dsp:sp>
    <dsp:sp modelId="{71AE6AD3-9462-4DAD-BFA6-B7B3111B0BDE}">
      <dsp:nvSpPr>
        <dsp:cNvPr id="0" name=""/>
        <dsp:cNvSpPr/>
      </dsp:nvSpPr>
      <dsp:spPr>
        <a:xfrm rot="12277911">
          <a:off x="3186580" y="2040072"/>
          <a:ext cx="461992" cy="29474"/>
        </a:xfrm>
        <a:custGeom>
          <a:avLst/>
          <a:gdLst/>
          <a:ahLst/>
          <a:cxnLst/>
          <a:rect l="0" t="0" r="0" b="0"/>
          <a:pathLst>
            <a:path>
              <a:moveTo>
                <a:pt x="0" y="14737"/>
              </a:moveTo>
              <a:lnTo>
                <a:pt x="461992"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406027" y="2043260"/>
        <a:ext cx="23099" cy="23099"/>
      </dsp:txXfrm>
    </dsp:sp>
    <dsp:sp modelId="{BA3DDBF3-3063-4D4E-AB6E-BB918AB13B46}">
      <dsp:nvSpPr>
        <dsp:cNvPr id="0" name=""/>
        <dsp:cNvSpPr/>
      </dsp:nvSpPr>
      <dsp:spPr>
        <a:xfrm>
          <a:off x="1440166" y="936110"/>
          <a:ext cx="1933411" cy="131056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err="1">
              <a:solidFill>
                <a:schemeClr val="tx1"/>
              </a:solidFill>
            </a:rPr>
            <a:t>Vägdata</a:t>
          </a:r>
          <a:endParaRPr lang="sv-SE" sz="1800" kern="1200" dirty="0">
            <a:solidFill>
              <a:schemeClr val="tx1"/>
            </a:solidFill>
          </a:endParaRPr>
        </a:p>
      </dsp:txBody>
      <dsp:txXfrm>
        <a:off x="1723307" y="1128038"/>
        <a:ext cx="1367129" cy="926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DB0C5-0680-49EC-9F3A-95BFC80B11A1}">
      <dsp:nvSpPr>
        <dsp:cNvPr id="0" name=""/>
        <dsp:cNvSpPr/>
      </dsp:nvSpPr>
      <dsp:spPr>
        <a:xfrm>
          <a:off x="3282653" y="1839845"/>
          <a:ext cx="2261962" cy="1426745"/>
        </a:xfrm>
        <a:prstGeom prst="ellipse">
          <a:avLst/>
        </a:prstGeom>
        <a:gradFill rotWithShape="0">
          <a:gsLst>
            <a:gs pos="0">
              <a:schemeClr val="accent1"/>
            </a:gs>
            <a:gs pos="66000">
              <a:schemeClr val="accent1"/>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b="1" kern="1200" dirty="0">
              <a:solidFill>
                <a:schemeClr val="tx1"/>
              </a:solidFill>
            </a:rPr>
            <a:t>Kartproduktion</a:t>
          </a:r>
        </a:p>
      </dsp:txBody>
      <dsp:txXfrm>
        <a:off x="3613910" y="2048787"/>
        <a:ext cx="1599448" cy="1008861"/>
      </dsp:txXfrm>
    </dsp:sp>
    <dsp:sp modelId="{8838603F-9F75-41AF-939A-AF8631204231}">
      <dsp:nvSpPr>
        <dsp:cNvPr id="0" name=""/>
        <dsp:cNvSpPr/>
      </dsp:nvSpPr>
      <dsp:spPr>
        <a:xfrm rot="16119795">
          <a:off x="4117067" y="1551718"/>
          <a:ext cx="547082" cy="29474"/>
        </a:xfrm>
        <a:custGeom>
          <a:avLst/>
          <a:gdLst/>
          <a:ahLst/>
          <a:cxnLst/>
          <a:rect l="0" t="0" r="0" b="0"/>
          <a:pathLst>
            <a:path>
              <a:moveTo>
                <a:pt x="0" y="14737"/>
              </a:moveTo>
              <a:lnTo>
                <a:pt x="547082" y="147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4376931" y="1552778"/>
        <a:ext cx="27354" cy="27354"/>
      </dsp:txXfrm>
    </dsp:sp>
    <dsp:sp modelId="{9F7A8C01-7850-423C-AA53-7D029498DD96}">
      <dsp:nvSpPr>
        <dsp:cNvPr id="0" name=""/>
        <dsp:cNvSpPr/>
      </dsp:nvSpPr>
      <dsp:spPr>
        <a:xfrm>
          <a:off x="3462714" y="68902"/>
          <a:ext cx="1814464" cy="122416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t>Adresskarta</a:t>
          </a:r>
        </a:p>
      </dsp:txBody>
      <dsp:txXfrm>
        <a:off x="3728436" y="248176"/>
        <a:ext cx="1283020" cy="865614"/>
      </dsp:txXfrm>
    </dsp:sp>
    <dsp:sp modelId="{0DC61F59-510A-46B7-8DCC-4783438DAF6E}">
      <dsp:nvSpPr>
        <dsp:cNvPr id="0" name=""/>
        <dsp:cNvSpPr/>
      </dsp:nvSpPr>
      <dsp:spPr>
        <a:xfrm rot="19983987">
          <a:off x="5276071" y="2014361"/>
          <a:ext cx="338319" cy="29474"/>
        </a:xfrm>
        <a:custGeom>
          <a:avLst/>
          <a:gdLst/>
          <a:ahLst/>
          <a:cxnLst/>
          <a:rect l="0" t="0" r="0" b="0"/>
          <a:pathLst>
            <a:path>
              <a:moveTo>
                <a:pt x="0" y="14737"/>
              </a:moveTo>
              <a:lnTo>
                <a:pt x="338319" y="147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436773" y="2020641"/>
        <a:ext cx="16915" cy="16915"/>
      </dsp:txXfrm>
    </dsp:sp>
    <dsp:sp modelId="{C8A7B10C-16E7-42BD-A93D-FAECCB9903F8}">
      <dsp:nvSpPr>
        <dsp:cNvPr id="0" name=""/>
        <dsp:cNvSpPr/>
      </dsp:nvSpPr>
      <dsp:spPr>
        <a:xfrm>
          <a:off x="5427454" y="918119"/>
          <a:ext cx="1829402" cy="1310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t>NDRK</a:t>
          </a:r>
        </a:p>
      </dsp:txBody>
      <dsp:txXfrm>
        <a:off x="5695364" y="1110047"/>
        <a:ext cx="1293582" cy="926709"/>
      </dsp:txXfrm>
    </dsp:sp>
    <dsp:sp modelId="{35D7326B-8168-4BF3-9760-570F9F585310}">
      <dsp:nvSpPr>
        <dsp:cNvPr id="0" name=""/>
        <dsp:cNvSpPr/>
      </dsp:nvSpPr>
      <dsp:spPr>
        <a:xfrm rot="1605179">
          <a:off x="5278852" y="3060682"/>
          <a:ext cx="341353" cy="29474"/>
        </a:xfrm>
        <a:custGeom>
          <a:avLst/>
          <a:gdLst/>
          <a:ahLst/>
          <a:cxnLst/>
          <a:rect l="0" t="0" r="0" b="0"/>
          <a:pathLst>
            <a:path>
              <a:moveTo>
                <a:pt x="0" y="14737"/>
              </a:moveTo>
              <a:lnTo>
                <a:pt x="341353" y="147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5440995" y="3066885"/>
        <a:ext cx="17067" cy="17067"/>
      </dsp:txXfrm>
    </dsp:sp>
    <dsp:sp modelId="{8DA31453-16EC-4FDB-B5CC-05A54AB29A96}">
      <dsp:nvSpPr>
        <dsp:cNvPr id="0" name=""/>
        <dsp:cNvSpPr/>
      </dsp:nvSpPr>
      <dsp:spPr>
        <a:xfrm>
          <a:off x="5427459" y="2862329"/>
          <a:ext cx="1911539" cy="13675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t>Baskarta</a:t>
          </a:r>
        </a:p>
      </dsp:txBody>
      <dsp:txXfrm>
        <a:off x="5707397" y="3062602"/>
        <a:ext cx="1351663" cy="967004"/>
      </dsp:txXfrm>
    </dsp:sp>
    <dsp:sp modelId="{33D3A3C1-3DF7-4845-A643-14890B859E01}">
      <dsp:nvSpPr>
        <dsp:cNvPr id="0" name=""/>
        <dsp:cNvSpPr/>
      </dsp:nvSpPr>
      <dsp:spPr>
        <a:xfrm rot="5444059">
          <a:off x="4054855" y="3597013"/>
          <a:ext cx="690423" cy="29474"/>
        </a:xfrm>
        <a:custGeom>
          <a:avLst/>
          <a:gdLst/>
          <a:ahLst/>
          <a:cxnLst/>
          <a:rect l="0" t="0" r="0" b="0"/>
          <a:pathLst>
            <a:path>
              <a:moveTo>
                <a:pt x="0" y="14737"/>
              </a:moveTo>
              <a:lnTo>
                <a:pt x="690423" y="147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4382806" y="3594490"/>
        <a:ext cx="34521" cy="34521"/>
      </dsp:txXfrm>
    </dsp:sp>
    <dsp:sp modelId="{1B8D72A9-0497-4055-BEE9-FB80B9095C65}">
      <dsp:nvSpPr>
        <dsp:cNvPr id="0" name=""/>
        <dsp:cNvSpPr/>
      </dsp:nvSpPr>
      <dsp:spPr>
        <a:xfrm>
          <a:off x="3278156" y="3956924"/>
          <a:ext cx="2221314" cy="106565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t>Översiktskarta</a:t>
          </a:r>
        </a:p>
      </dsp:txBody>
      <dsp:txXfrm>
        <a:off x="3603460" y="4112985"/>
        <a:ext cx="1570706" cy="753528"/>
      </dsp:txXfrm>
    </dsp:sp>
    <dsp:sp modelId="{3949C42A-F9BB-4E9D-B6C3-9F0104EF09D1}">
      <dsp:nvSpPr>
        <dsp:cNvPr id="0" name=""/>
        <dsp:cNvSpPr/>
      </dsp:nvSpPr>
      <dsp:spPr>
        <a:xfrm rot="9184252">
          <a:off x="3185483" y="3069077"/>
          <a:ext cx="367207" cy="29474"/>
        </a:xfrm>
        <a:custGeom>
          <a:avLst/>
          <a:gdLst/>
          <a:ahLst/>
          <a:cxnLst/>
          <a:rect l="0" t="0" r="0" b="0"/>
          <a:pathLst>
            <a:path>
              <a:moveTo>
                <a:pt x="0" y="14737"/>
              </a:moveTo>
              <a:lnTo>
                <a:pt x="367207" y="147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359907" y="3074634"/>
        <a:ext cx="18360" cy="18360"/>
      </dsp:txXfrm>
    </dsp:sp>
    <dsp:sp modelId="{A35F322B-D36D-4FF7-BF9A-43D39080839F}">
      <dsp:nvSpPr>
        <dsp:cNvPr id="0" name=""/>
        <dsp:cNvSpPr/>
      </dsp:nvSpPr>
      <dsp:spPr>
        <a:xfrm>
          <a:off x="1395012" y="2934340"/>
          <a:ext cx="2040860" cy="126779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t>Nybyggnads-karta</a:t>
          </a:r>
        </a:p>
      </dsp:txBody>
      <dsp:txXfrm>
        <a:off x="1693889" y="3120004"/>
        <a:ext cx="1443106" cy="896464"/>
      </dsp:txXfrm>
    </dsp:sp>
    <dsp:sp modelId="{71AE6AD3-9462-4DAD-BFA6-B7B3111B0BDE}">
      <dsp:nvSpPr>
        <dsp:cNvPr id="0" name=""/>
        <dsp:cNvSpPr/>
      </dsp:nvSpPr>
      <dsp:spPr>
        <a:xfrm rot="12277911">
          <a:off x="3221230" y="2058424"/>
          <a:ext cx="290816" cy="29474"/>
        </a:xfrm>
        <a:custGeom>
          <a:avLst/>
          <a:gdLst/>
          <a:ahLst/>
          <a:cxnLst/>
          <a:rect l="0" t="0" r="0" b="0"/>
          <a:pathLst>
            <a:path>
              <a:moveTo>
                <a:pt x="0" y="14737"/>
              </a:moveTo>
              <a:lnTo>
                <a:pt x="290816" y="147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359368" y="2065891"/>
        <a:ext cx="14540" cy="14540"/>
      </dsp:txXfrm>
    </dsp:sp>
    <dsp:sp modelId="{BA3DDBF3-3063-4D4E-AB6E-BB918AB13B46}">
      <dsp:nvSpPr>
        <dsp:cNvPr id="0" name=""/>
        <dsp:cNvSpPr/>
      </dsp:nvSpPr>
      <dsp:spPr>
        <a:xfrm>
          <a:off x="1467028" y="990134"/>
          <a:ext cx="1933411" cy="13105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bg1"/>
              </a:solidFill>
            </a:rPr>
            <a:t>Grundkarta</a:t>
          </a:r>
        </a:p>
      </dsp:txBody>
      <dsp:txXfrm>
        <a:off x="1750169" y="1182062"/>
        <a:ext cx="1367129" cy="92670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sz="110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C6C921-1340-49B9-B304-36DD38B86485}" type="datetimeFigureOut">
              <a:rPr lang="nb-NO" sz="1100" smtClean="0">
                <a:latin typeface="Arial" panose="020B0604020202020204" pitchFamily="34" charset="0"/>
                <a:cs typeface="Arial" panose="020B0604020202020204" pitchFamily="34" charset="0"/>
              </a:rPr>
              <a:t>28.03.2018</a:t>
            </a:fld>
            <a:endParaRPr lang="nb-NO" sz="11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sz="11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846F24-2E53-4DD4-B263-C2C74C9A8E94}" type="slidenum">
              <a:rPr lang="nb-NO" sz="1100" smtClean="0">
                <a:latin typeface="Arial" panose="020B0604020202020204" pitchFamily="34" charset="0"/>
                <a:cs typeface="Arial" panose="020B0604020202020204" pitchFamily="34" charset="0"/>
              </a:rPr>
              <a:t>‹#›</a:t>
            </a:fld>
            <a:endParaRPr lang="nb-NO"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12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Arial" panose="020B0604020202020204" pitchFamily="34" charset="0"/>
                <a:cs typeface="Arial" panose="020B0604020202020204" pitchFamily="34" charset="0"/>
              </a:defRPr>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Arial" panose="020B0604020202020204" pitchFamily="34" charset="0"/>
                <a:cs typeface="Arial" panose="020B0604020202020204" pitchFamily="34" charset="0"/>
              </a:defRPr>
            </a:lvl1pPr>
          </a:lstStyle>
          <a:p>
            <a:fld id="{ADCBFBDB-2120-4699-B9C6-F55F5522637C}" type="datetimeFigureOut">
              <a:rPr lang="nb-NO" smtClean="0"/>
              <a:pPr/>
              <a:t>28.03.2018</a:t>
            </a:fld>
            <a:endParaRPr lang="nb-NO"/>
          </a:p>
        </p:txBody>
      </p:sp>
      <p:sp>
        <p:nvSpPr>
          <p:cNvPr id="4" name="Plassholder for lysbilde 3"/>
          <p:cNvSpPr>
            <a:spLocks noGrp="1" noRot="1" noChangeAspect="1"/>
          </p:cNvSpPr>
          <p:nvPr>
            <p:ph type="sldImg" idx="2"/>
          </p:nvPr>
        </p:nvSpPr>
        <p:spPr>
          <a:xfrm>
            <a:off x="1419225" y="1143000"/>
            <a:ext cx="401955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Arial" panose="020B0604020202020204" pitchFamily="34" charset="0"/>
                <a:cs typeface="Arial" panose="020B0604020202020204" pitchFamily="34" charset="0"/>
              </a:defRPr>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Arial" panose="020B0604020202020204" pitchFamily="34" charset="0"/>
                <a:cs typeface="Arial" panose="020B0604020202020204" pitchFamily="34" charset="0"/>
              </a:defRPr>
            </a:lvl1pPr>
          </a:lstStyle>
          <a:p>
            <a:fld id="{3F59A55F-2882-48E1-BEF5-1CD6CC02BD65}" type="slidenum">
              <a:rPr lang="nb-NO" smtClean="0"/>
              <a:pPr/>
              <a:t>‹#›</a:t>
            </a:fld>
            <a:endParaRPr lang="nb-NO"/>
          </a:p>
        </p:txBody>
      </p:sp>
    </p:spTree>
    <p:extLst>
      <p:ext uri="{BB962C8B-B14F-4D97-AF65-F5344CB8AC3E}">
        <p14:creationId xmlns:p14="http://schemas.microsoft.com/office/powerpoint/2010/main" val="300456527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 vill visa de funktioner som vi tror kommer att vara bra för er</a:t>
            </a:r>
          </a:p>
        </p:txBody>
      </p:sp>
      <p:sp>
        <p:nvSpPr>
          <p:cNvPr id="4" name="Slide Number Placeholder 3"/>
          <p:cNvSpPr>
            <a:spLocks noGrp="1"/>
          </p:cNvSpPr>
          <p:nvPr>
            <p:ph type="sldNum" sz="quarter" idx="10"/>
          </p:nvPr>
        </p:nvSpPr>
        <p:spPr/>
        <p:txBody>
          <a:bodyPr/>
          <a:lstStyle/>
          <a:p>
            <a:fld id="{3F59A55F-2882-48E1-BEF5-1CD6CC02BD65}" type="slidenum">
              <a:rPr lang="nb-NO" smtClean="0"/>
              <a:pPr/>
              <a:t>16</a:t>
            </a:fld>
            <a:endParaRPr lang="nb-NO"/>
          </a:p>
        </p:txBody>
      </p:sp>
    </p:spTree>
    <p:extLst>
      <p:ext uri="{BB962C8B-B14F-4D97-AF65-F5344CB8AC3E}">
        <p14:creationId xmlns:p14="http://schemas.microsoft.com/office/powerpoint/2010/main" val="76803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A7447372-A764-4A95-BB92-6EA2DFA65B2A}"/>
              </a:ext>
            </a:extLst>
          </p:cNvPr>
          <p:cNvSpPr>
            <a:spLocks noGrp="1" noRot="1" noChangeAspect="1" noTextEdit="1"/>
          </p:cNvSpPr>
          <p:nvPr>
            <p:ph type="sldImg"/>
          </p:nvPr>
        </p:nvSpPr>
        <p:spPr/>
      </p:sp>
      <p:sp>
        <p:nvSpPr>
          <p:cNvPr id="13315" name="Rectangle 2">
            <a:extLst>
              <a:ext uri="{FF2B5EF4-FFF2-40B4-BE49-F238E27FC236}">
                <a16:creationId xmlns:a16="http://schemas.microsoft.com/office/drawing/2014/main" id="{4261D59C-4065-4EE3-8BB2-3BB19FF40668}"/>
              </a:ext>
            </a:extLst>
          </p:cNvPr>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a:r>
              <a:rPr lang="sv-SE" altLang="sv-SE"/>
              <a:t>Om det är någon som inte vet vad Södertörn är så är det åtta kommuner söder om Stockholm. Tillsammans har vi ca 400 000 invånare. </a:t>
            </a:r>
          </a:p>
        </p:txBody>
      </p:sp>
    </p:spTree>
    <p:extLst>
      <p:ext uri="{BB962C8B-B14F-4D97-AF65-F5344CB8AC3E}">
        <p14:creationId xmlns:p14="http://schemas.microsoft.com/office/powerpoint/2010/main" val="287858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C99C140-716B-415B-A9CE-450E2324D9C4}"/>
              </a:ext>
            </a:extLst>
          </p:cNvPr>
          <p:cNvSpPr>
            <a:spLocks noGrp="1" noRot="1" noChangeAspect="1" noTextEdit="1"/>
          </p:cNvSpPr>
          <p:nvPr>
            <p:ph type="sldImg"/>
          </p:nvPr>
        </p:nvSpPr>
        <p:spPr/>
      </p:sp>
      <p:sp>
        <p:nvSpPr>
          <p:cNvPr id="14339" name="Rectangle 2">
            <a:extLst>
              <a:ext uri="{FF2B5EF4-FFF2-40B4-BE49-F238E27FC236}">
                <a16:creationId xmlns:a16="http://schemas.microsoft.com/office/drawing/2014/main" id="{7956B6DA-1A37-4EA5-9DA1-F150A681188D}"/>
              </a:ext>
            </a:extLst>
          </p:cNvPr>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a:r>
              <a:rPr lang="sv-SE" altLang="sv-SE"/>
              <a:t>Vi är en virtuell organisation som delar kompetens, resurser och arbetssätt. VI har fungerande processer och rutiner som ger oss tid och energi åt det som ger nytta för våra kunder. Sammanhängande data över kommungränserna och teknisk samverkan bidrar till större nytta genom bl.a. fler tjänster. Genom att visa på tydliga vinster/nyttor av samverkan har vi ett politiskt stöd i alla deltagande kommuner.</a:t>
            </a:r>
          </a:p>
        </p:txBody>
      </p:sp>
    </p:spTree>
    <p:extLst>
      <p:ext uri="{BB962C8B-B14F-4D97-AF65-F5344CB8AC3E}">
        <p14:creationId xmlns:p14="http://schemas.microsoft.com/office/powerpoint/2010/main" val="421026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3A3CE5BD-C6FD-4221-AE73-013FB4748D7D}"/>
              </a:ext>
            </a:extLst>
          </p:cNvPr>
          <p:cNvSpPr>
            <a:spLocks noGrp="1" noRot="1" noChangeAspect="1" noTextEdit="1"/>
          </p:cNvSpPr>
          <p:nvPr>
            <p:ph type="sldImg"/>
          </p:nvPr>
        </p:nvSpPr>
        <p:spPr/>
      </p:sp>
      <p:sp>
        <p:nvSpPr>
          <p:cNvPr id="15363" name="Rectangle 2">
            <a:extLst>
              <a:ext uri="{FF2B5EF4-FFF2-40B4-BE49-F238E27FC236}">
                <a16:creationId xmlns:a16="http://schemas.microsoft.com/office/drawing/2014/main" id="{19DB1A79-F31E-4E7A-A5B8-4ADC82AA0A22}"/>
              </a:ext>
            </a:extLst>
          </p:cNvPr>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eaLnBrk="1"/>
            <a:r>
              <a:rPr lang="sv-SE" altLang="sv-SE">
                <a:latin typeface="Arial Bold" charset="0"/>
                <a:ea typeface="Arial Bold" charset="0"/>
                <a:cs typeface="Arial Bold" charset="0"/>
                <a:sym typeface="Arial Bold" charset="0"/>
              </a:rPr>
              <a:t>Det började 2004 med en gemensam konferens. Svårt att sprida GIS. Gemensam strategi. En av de potientiella användarna var hemtjänsten. De var mest intresserade av gc-nät. När vi hade skaffat ett sådant så insåg vi att det vore ju smart att lagra det i samma db. Och varför inte göra detsamma med all vår information? Sagt och gjort. LOU. Efter tre år så var vi äntligen i hamn. Och efter att ha haft stort fokus på upphandlingarna kan vi nu istället ägna mer tid åt att fördjupa samverkan inom andra områden. Tex</a:t>
            </a:r>
          </a:p>
          <a:p>
            <a:pPr eaLnBrk="1"/>
            <a:endParaRPr lang="sv-SE" altLang="sv-SE">
              <a:latin typeface="Arial Bold" charset="0"/>
              <a:ea typeface="Arial Bold" charset="0"/>
              <a:cs typeface="Arial Bold" charset="0"/>
              <a:sym typeface="Arial Bold" charset="0"/>
            </a:endParaRPr>
          </a:p>
        </p:txBody>
      </p:sp>
    </p:spTree>
    <p:extLst>
      <p:ext uri="{BB962C8B-B14F-4D97-AF65-F5344CB8AC3E}">
        <p14:creationId xmlns:p14="http://schemas.microsoft.com/office/powerpoint/2010/main" val="192863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a:extLst>
              <a:ext uri="{FF2B5EF4-FFF2-40B4-BE49-F238E27FC236}">
                <a16:creationId xmlns:a16="http://schemas.microsoft.com/office/drawing/2014/main" id="{21AF9B97-985A-4390-8FA0-6A4D9661C6B6}"/>
              </a:ext>
            </a:extLst>
          </p:cNvPr>
          <p:cNvSpPr>
            <a:spLocks noGrp="1" noRot="1" noChangeAspect="1" noTextEdit="1"/>
          </p:cNvSpPr>
          <p:nvPr>
            <p:ph type="sldImg"/>
          </p:nvPr>
        </p:nvSpPr>
        <p:spPr/>
      </p:sp>
      <p:sp>
        <p:nvSpPr>
          <p:cNvPr id="16387" name="Platshållare för anteckningar 2">
            <a:extLst>
              <a:ext uri="{FF2B5EF4-FFF2-40B4-BE49-F238E27FC236}">
                <a16:creationId xmlns:a16="http://schemas.microsoft.com/office/drawing/2014/main" id="{D01180A4-21E0-49FE-BDB8-E8A274B5F797}"/>
              </a:ext>
            </a:extLst>
          </p:cNvPr>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sv-SE" altLang="sv-SE"/>
              <a:t>Fältmätning: vi har brottats med KOF-formatet men nu insett att Land XML kommer fungera bättre. </a:t>
            </a:r>
          </a:p>
        </p:txBody>
      </p:sp>
    </p:spTree>
    <p:extLst>
      <p:ext uri="{BB962C8B-B14F-4D97-AF65-F5344CB8AC3E}">
        <p14:creationId xmlns:p14="http://schemas.microsoft.com/office/powerpoint/2010/main" val="309331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objekt 1">
            <a:extLst>
              <a:ext uri="{FF2B5EF4-FFF2-40B4-BE49-F238E27FC236}">
                <a16:creationId xmlns:a16="http://schemas.microsoft.com/office/drawing/2014/main" id="{0410E27B-8E69-4987-AADA-7E2B2D83E2F9}"/>
              </a:ext>
            </a:extLst>
          </p:cNvPr>
          <p:cNvSpPr>
            <a:spLocks noGrp="1" noRot="1" noChangeAspect="1" noTextEdit="1"/>
          </p:cNvSpPr>
          <p:nvPr>
            <p:ph type="sldImg"/>
          </p:nvPr>
        </p:nvSpPr>
        <p:spPr/>
      </p:sp>
      <p:sp>
        <p:nvSpPr>
          <p:cNvPr id="17411" name="Platshållare för anteckningar 2">
            <a:extLst>
              <a:ext uri="{FF2B5EF4-FFF2-40B4-BE49-F238E27FC236}">
                <a16:creationId xmlns:a16="http://schemas.microsoft.com/office/drawing/2014/main" id="{F05CE633-0065-41D8-8AC0-FEAE2B2650E9}"/>
              </a:ext>
            </a:extLst>
          </p:cNvPr>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sv-SE" altLang="sv-SE"/>
              <a:t>Nu när det har gått en tid och vi börjar komma igång så kan vi satsa på spännande gemensamma projekt. </a:t>
            </a:r>
          </a:p>
          <a:p>
            <a:endParaRPr lang="sv-SE" altLang="sv-SE"/>
          </a:p>
        </p:txBody>
      </p:sp>
    </p:spTree>
    <p:extLst>
      <p:ext uri="{BB962C8B-B14F-4D97-AF65-F5344CB8AC3E}">
        <p14:creationId xmlns:p14="http://schemas.microsoft.com/office/powerpoint/2010/main" val="4150697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orconsult Astando Powerpoint-mall 2015">
    <p:bg>
      <p:bgPr>
        <a:solidFill>
          <a:srgbClr val="D6D7D8"/>
        </a:solidFill>
        <a:effectLst/>
      </p:bgPr>
    </p:bg>
    <p:spTree>
      <p:nvGrpSpPr>
        <p:cNvPr id="1" name=""/>
        <p:cNvGrpSpPr/>
        <p:nvPr/>
      </p:nvGrpSpPr>
      <p:grpSpPr>
        <a:xfrm>
          <a:off x="0" y="0"/>
          <a:ext cx="0" cy="0"/>
          <a:chOff x="0" y="0"/>
          <a:chExt cx="0" cy="0"/>
        </a:xfrm>
      </p:grpSpPr>
      <p:cxnSp>
        <p:nvCxnSpPr>
          <p:cNvPr id="20" name="Rett linje 19"/>
          <p:cNvCxnSpPr/>
          <p:nvPr userDrawn="1"/>
        </p:nvCxnSpPr>
        <p:spPr>
          <a:xfrm>
            <a:off x="790575" y="1155600"/>
            <a:ext cx="75628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a:xfrm>
            <a:off x="0" y="0"/>
            <a:ext cx="9144000" cy="7020000"/>
            <a:chOff x="0" y="0"/>
            <a:chExt cx="9144000" cy="7020000"/>
          </a:xfrm>
        </p:grpSpPr>
        <p:grpSp>
          <p:nvGrpSpPr>
            <p:cNvPr id="21" name="Gruppe 20"/>
            <p:cNvGrpSpPr/>
            <p:nvPr userDrawn="1"/>
          </p:nvGrpSpPr>
          <p:grpSpPr>
            <a:xfrm>
              <a:off x="0" y="0"/>
              <a:ext cx="9144000" cy="7020000"/>
              <a:chOff x="0" y="0"/>
              <a:chExt cx="9144000" cy="7020000"/>
            </a:xfrm>
          </p:grpSpPr>
          <p:sp>
            <p:nvSpPr>
              <p:cNvPr id="9" name="Rektangel 8"/>
              <p:cNvSpPr/>
              <p:nvPr userDrawn="1"/>
            </p:nvSpPr>
            <p:spPr>
              <a:xfrm>
                <a:off x="0" y="6119925"/>
                <a:ext cx="9144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0" y="0"/>
                <a:ext cx="91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5490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3366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Likebent trekant 12"/>
              <p:cNvSpPr/>
              <p:nvPr userDrawn="1"/>
            </p:nvSpPr>
            <p:spPr>
              <a:xfrm rot="5400000">
                <a:off x="200672"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Likebent trekant 13"/>
            <p:cNvSpPr/>
            <p:nvPr userDrawn="1"/>
          </p:nvSpPr>
          <p:spPr>
            <a:xfrm rot="16200000">
              <a:off x="8613000"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ctrTitle" hasCustomPrompt="1"/>
          </p:nvPr>
        </p:nvSpPr>
        <p:spPr>
          <a:xfrm>
            <a:off x="1692000" y="914400"/>
            <a:ext cx="5760000" cy="498598"/>
          </a:xfrm>
          <a:solidFill>
            <a:srgbClr val="D6D7D8"/>
          </a:solidFill>
        </p:spPr>
        <p:txBody>
          <a:bodyPr wrap="square" lIns="360000" rIns="360000" anchor="ctr" anchorCtr="0">
            <a:spAutoFit/>
          </a:bodyPr>
          <a:lstStyle>
            <a:lvl1pPr algn="ctr">
              <a:defRPr sz="3600"/>
            </a:lvl1pPr>
          </a:lstStyle>
          <a:p>
            <a:r>
              <a:rPr lang="nb-NO" dirty="0" err="1"/>
              <a:t>Title</a:t>
            </a:r>
            <a:endParaRPr lang="nb-NO" dirty="0"/>
          </a:p>
        </p:txBody>
      </p:sp>
      <p:sp>
        <p:nvSpPr>
          <p:cNvPr id="3" name="Undertittel 2"/>
          <p:cNvSpPr>
            <a:spLocks noGrp="1"/>
          </p:cNvSpPr>
          <p:nvPr>
            <p:ph type="subTitle" idx="1"/>
          </p:nvPr>
        </p:nvSpPr>
        <p:spPr>
          <a:xfrm>
            <a:off x="790575" y="2102400"/>
            <a:ext cx="7562849" cy="193899"/>
          </a:xfrm>
        </p:spPr>
        <p:txBody>
          <a:bodyPr wrap="square" anchor="ctr" anchorCtr="0">
            <a:spAutoFit/>
          </a:bodyPr>
          <a:lstStyle>
            <a:lvl1pPr marL="0" indent="0" algn="ctr">
              <a:spcBef>
                <a:spcPts val="0"/>
              </a:spcBef>
              <a:buNone/>
              <a:defRPr sz="1400" cap="none" baseline="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sp>
        <p:nvSpPr>
          <p:cNvPr id="26" name="Plassholder for bilde 7"/>
          <p:cNvSpPr>
            <a:spLocks noGrp="1"/>
          </p:cNvSpPr>
          <p:nvPr>
            <p:ph type="pic" sz="quarter" idx="13"/>
          </p:nvPr>
        </p:nvSpPr>
        <p:spPr>
          <a:xfrm>
            <a:off x="287999" y="2499023"/>
            <a:ext cx="8568000" cy="3744000"/>
          </a:xfrm>
          <a:custGeom>
            <a:avLst/>
            <a:gdLst>
              <a:gd name="connsiteX0" fmla="*/ 0 w 8568000"/>
              <a:gd name="connsiteY0" fmla="*/ 0 h 3618000"/>
              <a:gd name="connsiteX1" fmla="*/ 8568000 w 8568000"/>
              <a:gd name="connsiteY1" fmla="*/ 0 h 3618000"/>
              <a:gd name="connsiteX2" fmla="*/ 8568000 w 8568000"/>
              <a:gd name="connsiteY2" fmla="*/ 3618000 h 3618000"/>
              <a:gd name="connsiteX3" fmla="*/ 0 w 8568000"/>
              <a:gd name="connsiteY3" fmla="*/ 3618000 h 3618000"/>
              <a:gd name="connsiteX4" fmla="*/ 0 w 8568000"/>
              <a:gd name="connsiteY4" fmla="*/ 0 h 3618000"/>
              <a:gd name="connsiteX0" fmla="*/ 0 w 8568000"/>
              <a:gd name="connsiteY0" fmla="*/ 521 h 3618521"/>
              <a:gd name="connsiteX1" fmla="*/ 4119694 w 8568000"/>
              <a:gd name="connsiteY1" fmla="*/ 0 h 3618521"/>
              <a:gd name="connsiteX2" fmla="*/ 8568000 w 8568000"/>
              <a:gd name="connsiteY2" fmla="*/ 521 h 3618521"/>
              <a:gd name="connsiteX3" fmla="*/ 8568000 w 8568000"/>
              <a:gd name="connsiteY3" fmla="*/ 3618521 h 3618521"/>
              <a:gd name="connsiteX4" fmla="*/ 0 w 8568000"/>
              <a:gd name="connsiteY4" fmla="*/ 3618521 h 3618521"/>
              <a:gd name="connsiteX5" fmla="*/ 0 w 8568000"/>
              <a:gd name="connsiteY5" fmla="*/ 521 h 3618521"/>
              <a:gd name="connsiteX0" fmla="*/ 0 w 8568000"/>
              <a:gd name="connsiteY0" fmla="*/ 2902 h 3620902"/>
              <a:gd name="connsiteX1" fmla="*/ 4119694 w 8568000"/>
              <a:gd name="connsiteY1" fmla="*/ 2381 h 3620902"/>
              <a:gd name="connsiteX2" fmla="*/ 4441163 w 8568000"/>
              <a:gd name="connsiteY2" fmla="*/ 0 h 3620902"/>
              <a:gd name="connsiteX3" fmla="*/ 8568000 w 8568000"/>
              <a:gd name="connsiteY3" fmla="*/ 2902 h 3620902"/>
              <a:gd name="connsiteX4" fmla="*/ 8568000 w 8568000"/>
              <a:gd name="connsiteY4" fmla="*/ 3620902 h 3620902"/>
              <a:gd name="connsiteX5" fmla="*/ 0 w 8568000"/>
              <a:gd name="connsiteY5" fmla="*/ 3620902 h 3620902"/>
              <a:gd name="connsiteX6" fmla="*/ 0 w 8568000"/>
              <a:gd name="connsiteY6" fmla="*/ 2902 h 3620902"/>
              <a:gd name="connsiteX0" fmla="*/ 0 w 8568000"/>
              <a:gd name="connsiteY0" fmla="*/ 2902 h 3620902"/>
              <a:gd name="connsiteX1" fmla="*/ 4119694 w 8568000"/>
              <a:gd name="connsiteY1" fmla="*/ 2381 h 3620902"/>
              <a:gd name="connsiteX2" fmla="*/ 4284000 w 8568000"/>
              <a:gd name="connsiteY2" fmla="*/ 2382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19694 w 8568000"/>
              <a:gd name="connsiteY1" fmla="*/ 2381 h 3620902"/>
              <a:gd name="connsiteX2" fmla="*/ 4286381 w 8568000"/>
              <a:gd name="connsiteY2" fmla="*/ 166688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19694 w 8568000"/>
              <a:gd name="connsiteY1" fmla="*/ 0 h 3620902"/>
              <a:gd name="connsiteX2" fmla="*/ 4286381 w 8568000"/>
              <a:gd name="connsiteY2" fmla="*/ 166688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19694 w 8568000"/>
              <a:gd name="connsiteY1" fmla="*/ 0 h 3620902"/>
              <a:gd name="connsiteX2" fmla="*/ 4286381 w 8568000"/>
              <a:gd name="connsiteY2" fmla="*/ 164307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2381 h 3620902"/>
              <a:gd name="connsiteX2" fmla="*/ 4286381 w 8568000"/>
              <a:gd name="connsiteY2" fmla="*/ 164307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2381 h 3620902"/>
              <a:gd name="connsiteX2" fmla="*/ 4284000 w 8568000"/>
              <a:gd name="connsiteY2" fmla="*/ 161925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2381 h 3620902"/>
              <a:gd name="connsiteX2" fmla="*/ 4284000 w 8568000"/>
              <a:gd name="connsiteY2" fmla="*/ 159543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0 h 3620902"/>
              <a:gd name="connsiteX2" fmla="*/ 4284000 w 8568000"/>
              <a:gd name="connsiteY2" fmla="*/ 159543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8000" h="3620902">
                <a:moveTo>
                  <a:pt x="0" y="2902"/>
                </a:moveTo>
                <a:lnTo>
                  <a:pt x="4126838" y="0"/>
                </a:lnTo>
                <a:lnTo>
                  <a:pt x="4284000" y="159543"/>
                </a:lnTo>
                <a:lnTo>
                  <a:pt x="4441163" y="0"/>
                </a:lnTo>
                <a:lnTo>
                  <a:pt x="8568000" y="2902"/>
                </a:lnTo>
                <a:lnTo>
                  <a:pt x="8568000" y="3620902"/>
                </a:lnTo>
                <a:lnTo>
                  <a:pt x="0" y="3620902"/>
                </a:lnTo>
                <a:lnTo>
                  <a:pt x="0" y="2902"/>
                </a:lnTo>
                <a:close/>
              </a:path>
            </a:pathLst>
          </a:custGeom>
          <a:blipFill dpi="0" rotWithShape="1">
            <a:blip r:embed="rId2"/>
            <a:srcRect/>
            <a:tile tx="0" ty="0" sx="100000" sy="100000" flip="none" algn="br"/>
          </a:blipFill>
        </p:spPr>
        <p:txBody>
          <a:bodyPr bIns="900000" anchor="ctr" anchorCtr="1"/>
          <a:lstStyle>
            <a:lvl1pPr marL="0" indent="0">
              <a:buNone/>
              <a:defRPr>
                <a:solidFill>
                  <a:schemeClr val="bg1"/>
                </a:solidFill>
              </a:defRPr>
            </a:lvl1pPr>
          </a:lstStyle>
          <a:p>
            <a:r>
              <a:rPr lang="en-US"/>
              <a:t>Click icon to add picture</a:t>
            </a:r>
            <a:endParaRPr lang="nb-NO" dirty="0"/>
          </a:p>
        </p:txBody>
      </p:sp>
      <p:pic>
        <p:nvPicPr>
          <p:cNvPr id="22" name="Picture 21">
            <a:extLst>
              <a:ext uri="{FF2B5EF4-FFF2-40B4-BE49-F238E27FC236}">
                <a16:creationId xmlns:a16="http://schemas.microsoft.com/office/drawing/2014/main" id="{FD2C4125-780E-44C6-B0F8-D5B34B5DAC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044" y="6420873"/>
            <a:ext cx="1359164" cy="366126"/>
          </a:xfrm>
          <a:prstGeom prst="rect">
            <a:avLst/>
          </a:prstGeom>
        </p:spPr>
      </p:pic>
      <p:pic>
        <p:nvPicPr>
          <p:cNvPr id="24" name="Picture 23">
            <a:extLst>
              <a:ext uri="{FF2B5EF4-FFF2-40B4-BE49-F238E27FC236}">
                <a16:creationId xmlns:a16="http://schemas.microsoft.com/office/drawing/2014/main" id="{C2D4E071-CE62-41C6-B41A-790C9E820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637" y="6452021"/>
            <a:ext cx="805503" cy="303830"/>
          </a:xfrm>
          <a:prstGeom prst="rect">
            <a:avLst/>
          </a:prstGeom>
        </p:spPr>
      </p:pic>
    </p:spTree>
    <p:extLst>
      <p:ext uri="{BB962C8B-B14F-4D97-AF65-F5344CB8AC3E}">
        <p14:creationId xmlns:p14="http://schemas.microsoft.com/office/powerpoint/2010/main" val="1350435769"/>
      </p:ext>
    </p:extLst>
  </p:cSld>
  <p:clrMapOvr>
    <a:masterClrMapping/>
  </p:clrMapOvr>
  <p:extLst mod="1">
    <p:ext uri="{DCECCB84-F9BA-43D5-87BE-67443E8EF086}">
      <p15:sldGuideLst xmlns:p15="http://schemas.microsoft.com/office/powerpoint/2012/main">
        <p15:guide id="1" orient="horz" pos="2211"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2D008508-8ACF-41DE-941B-9C79A63DD542}" type="slidenum">
              <a:rPr lang="nb-NO" smtClean="0"/>
              <a:t>‹#›</a:t>
            </a:fld>
            <a:endParaRPr lang="nb-NO"/>
          </a:p>
        </p:txBody>
      </p:sp>
      <p:sp>
        <p:nvSpPr>
          <p:cNvPr id="8" name="Plassholder for innhold 2"/>
          <p:cNvSpPr>
            <a:spLocks noGrp="1"/>
          </p:cNvSpPr>
          <p:nvPr>
            <p:ph idx="1"/>
          </p:nvPr>
        </p:nvSpPr>
        <p:spPr>
          <a:xfrm>
            <a:off x="907200" y="1926000"/>
            <a:ext cx="3528000" cy="411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innhold 2"/>
          <p:cNvSpPr>
            <a:spLocks noGrp="1"/>
          </p:cNvSpPr>
          <p:nvPr>
            <p:ph idx="13"/>
          </p:nvPr>
        </p:nvSpPr>
        <p:spPr>
          <a:xfrm>
            <a:off x="4726725" y="1926000"/>
            <a:ext cx="3528000" cy="411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5162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07200" y="1926000"/>
            <a:ext cx="3528000" cy="553998"/>
          </a:xfrm>
        </p:spPr>
        <p:txBody>
          <a:bodyPr anchor="t">
            <a:sp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Plassholder for tekst 4"/>
          <p:cNvSpPr>
            <a:spLocks noGrp="1"/>
          </p:cNvSpPr>
          <p:nvPr>
            <p:ph type="body" sz="quarter" idx="3"/>
          </p:nvPr>
        </p:nvSpPr>
        <p:spPr>
          <a:xfrm>
            <a:off x="4726725" y="1926000"/>
            <a:ext cx="3528000" cy="553998"/>
          </a:xfrm>
        </p:spPr>
        <p:txBody>
          <a:bodyPr anchor="t" anchorCtr="0">
            <a:sp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2D008508-8ACF-41DE-941B-9C79A63DD542}" type="slidenum">
              <a:rPr lang="nb-NO" smtClean="0"/>
              <a:t>‹#›</a:t>
            </a:fld>
            <a:endParaRPr lang="nb-NO"/>
          </a:p>
        </p:txBody>
      </p:sp>
      <p:sp>
        <p:nvSpPr>
          <p:cNvPr id="12" name="Tittel 11"/>
          <p:cNvSpPr>
            <a:spLocks noGrp="1"/>
          </p:cNvSpPr>
          <p:nvPr>
            <p:ph type="title"/>
          </p:nvPr>
        </p:nvSpPr>
        <p:spPr/>
        <p:txBody>
          <a:bodyPr/>
          <a:lstStyle/>
          <a:p>
            <a:r>
              <a:rPr lang="en-US"/>
              <a:t>Click to edit Master title style</a:t>
            </a:r>
            <a:endParaRPr lang="nb-NO"/>
          </a:p>
        </p:txBody>
      </p:sp>
      <p:sp>
        <p:nvSpPr>
          <p:cNvPr id="13" name="Plassholder for innhold 2"/>
          <p:cNvSpPr>
            <a:spLocks noGrp="1"/>
          </p:cNvSpPr>
          <p:nvPr>
            <p:ph idx="13"/>
          </p:nvPr>
        </p:nvSpPr>
        <p:spPr>
          <a:xfrm>
            <a:off x="907200" y="2505075"/>
            <a:ext cx="3528000" cy="353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4" name="Plassholder for innhold 2"/>
          <p:cNvSpPr>
            <a:spLocks noGrp="1"/>
          </p:cNvSpPr>
          <p:nvPr>
            <p:ph idx="14"/>
          </p:nvPr>
        </p:nvSpPr>
        <p:spPr>
          <a:xfrm>
            <a:off x="4726725" y="2505075"/>
            <a:ext cx="3528000" cy="353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99639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D008508-8ACF-41DE-941B-9C79A63DD542}" type="slidenum">
              <a:rPr lang="nb-NO" smtClean="0"/>
              <a:t>‹#›</a:t>
            </a:fld>
            <a:endParaRPr lang="nb-NO"/>
          </a:p>
        </p:txBody>
      </p:sp>
    </p:spTree>
    <p:extLst>
      <p:ext uri="{BB962C8B-B14F-4D97-AF65-F5344CB8AC3E}">
        <p14:creationId xmlns:p14="http://schemas.microsoft.com/office/powerpoint/2010/main" val="277679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D008508-8ACF-41DE-941B-9C79A63DD542}" type="slidenum">
              <a:rPr lang="nb-NO" smtClean="0"/>
              <a:t>‹#›</a:t>
            </a:fld>
            <a:endParaRPr lang="nb-NO"/>
          </a:p>
        </p:txBody>
      </p:sp>
    </p:spTree>
    <p:extLst>
      <p:ext uri="{BB962C8B-B14F-4D97-AF65-F5344CB8AC3E}">
        <p14:creationId xmlns:p14="http://schemas.microsoft.com/office/powerpoint/2010/main" val="126031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Norconsult Astando Powerpoint-mall 2015">
    <p:bg>
      <p:bgPr>
        <a:solidFill>
          <a:srgbClr val="D6D7D8"/>
        </a:solidFill>
        <a:effectLst/>
      </p:bgPr>
    </p:bg>
    <p:spTree>
      <p:nvGrpSpPr>
        <p:cNvPr id="1" name=""/>
        <p:cNvGrpSpPr/>
        <p:nvPr/>
      </p:nvGrpSpPr>
      <p:grpSpPr>
        <a:xfrm>
          <a:off x="0" y="0"/>
          <a:ext cx="0" cy="0"/>
          <a:chOff x="0" y="0"/>
          <a:chExt cx="0" cy="0"/>
        </a:xfrm>
      </p:grpSpPr>
      <p:cxnSp>
        <p:nvCxnSpPr>
          <p:cNvPr id="20" name="Rett linje 19"/>
          <p:cNvCxnSpPr/>
          <p:nvPr userDrawn="1"/>
        </p:nvCxnSpPr>
        <p:spPr>
          <a:xfrm>
            <a:off x="790575" y="1155600"/>
            <a:ext cx="75628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a:xfrm>
            <a:off x="0" y="0"/>
            <a:ext cx="9144000" cy="7020000"/>
            <a:chOff x="0" y="0"/>
            <a:chExt cx="9144000" cy="7020000"/>
          </a:xfrm>
        </p:grpSpPr>
        <p:grpSp>
          <p:nvGrpSpPr>
            <p:cNvPr id="21" name="Gruppe 20"/>
            <p:cNvGrpSpPr/>
            <p:nvPr userDrawn="1"/>
          </p:nvGrpSpPr>
          <p:grpSpPr>
            <a:xfrm>
              <a:off x="0" y="0"/>
              <a:ext cx="9144000" cy="7020000"/>
              <a:chOff x="0" y="0"/>
              <a:chExt cx="9144000" cy="7020000"/>
            </a:xfrm>
          </p:grpSpPr>
          <p:sp>
            <p:nvSpPr>
              <p:cNvPr id="9" name="Rektangel 8"/>
              <p:cNvSpPr/>
              <p:nvPr userDrawn="1"/>
            </p:nvSpPr>
            <p:spPr>
              <a:xfrm>
                <a:off x="0" y="6119925"/>
                <a:ext cx="9144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0" y="0"/>
                <a:ext cx="91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5490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3366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Likebent trekant 12"/>
              <p:cNvSpPr/>
              <p:nvPr userDrawn="1"/>
            </p:nvSpPr>
            <p:spPr>
              <a:xfrm rot="5400000">
                <a:off x="200672"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Likebent trekant 13"/>
            <p:cNvSpPr/>
            <p:nvPr userDrawn="1"/>
          </p:nvSpPr>
          <p:spPr>
            <a:xfrm rot="16200000">
              <a:off x="8613000"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ctrTitle" hasCustomPrompt="1"/>
          </p:nvPr>
        </p:nvSpPr>
        <p:spPr>
          <a:xfrm>
            <a:off x="1692000" y="914400"/>
            <a:ext cx="5760000" cy="498598"/>
          </a:xfrm>
          <a:solidFill>
            <a:srgbClr val="D6D7D8"/>
          </a:solidFill>
        </p:spPr>
        <p:txBody>
          <a:bodyPr wrap="square" lIns="360000" rIns="360000" anchor="ctr" anchorCtr="0">
            <a:spAutoFit/>
          </a:bodyPr>
          <a:lstStyle>
            <a:lvl1pPr algn="ctr">
              <a:defRPr sz="3600"/>
            </a:lvl1pPr>
          </a:lstStyle>
          <a:p>
            <a:r>
              <a:rPr lang="sv-SE" noProof="0"/>
              <a:t>Title</a:t>
            </a:r>
          </a:p>
        </p:txBody>
      </p:sp>
      <p:sp>
        <p:nvSpPr>
          <p:cNvPr id="3" name="Undertittel 2"/>
          <p:cNvSpPr>
            <a:spLocks noGrp="1"/>
          </p:cNvSpPr>
          <p:nvPr>
            <p:ph type="subTitle" idx="1"/>
          </p:nvPr>
        </p:nvSpPr>
        <p:spPr>
          <a:xfrm>
            <a:off x="790575" y="2102400"/>
            <a:ext cx="7562849" cy="193899"/>
          </a:xfrm>
        </p:spPr>
        <p:txBody>
          <a:bodyPr wrap="square" anchor="ctr" anchorCtr="0">
            <a:spAutoFit/>
          </a:bodyPr>
          <a:lstStyle>
            <a:lvl1pPr marL="0" indent="0" algn="ctr">
              <a:spcBef>
                <a:spcPts val="0"/>
              </a:spcBef>
              <a:buNone/>
              <a:defRPr sz="1400" cap="none" baseline="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noProof="0"/>
              <a:t>Click to edit Master subtitle style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276" y="6444000"/>
            <a:ext cx="946212" cy="358388"/>
          </a:xfrm>
          <a:prstGeom prst="rect">
            <a:avLst/>
          </a:prstGeom>
        </p:spPr>
      </p:pic>
      <p:pic>
        <p:nvPicPr>
          <p:cNvPr id="22" name="Platshållare för bild 4">
            <a:extLst>
              <a:ext uri="{FF2B5EF4-FFF2-40B4-BE49-F238E27FC236}">
                <a16:creationId xmlns:a16="http://schemas.microsoft.com/office/drawing/2014/main" id="{4A043AFA-42C7-4244-A610-0D63064F48F9}"/>
              </a:ext>
            </a:extLst>
          </p:cNvPr>
          <p:cNvPicPr>
            <a:picLocks noChangeAspect="1"/>
          </p:cNvPicPr>
          <p:nvPr userDrawn="1"/>
        </p:nvPicPr>
        <p:blipFill>
          <a:blip r:embed="rId3"/>
          <a:srcRect t="18508" b="18508"/>
          <a:stretch>
            <a:fillRect/>
          </a:stretch>
        </p:blipFill>
        <p:spPr>
          <a:xfrm>
            <a:off x="287999" y="2499023"/>
            <a:ext cx="8568000" cy="3744000"/>
          </a:xfrm>
          <a:prstGeom prst="rect">
            <a:avLst/>
          </a:prstGeom>
        </p:spPr>
      </p:pic>
      <p:pic>
        <p:nvPicPr>
          <p:cNvPr id="16" name="Picture 15">
            <a:extLst>
              <a:ext uri="{FF2B5EF4-FFF2-40B4-BE49-F238E27FC236}">
                <a16:creationId xmlns:a16="http://schemas.microsoft.com/office/drawing/2014/main" id="{481992AC-BE38-4B1E-A84E-425EBEDC56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1044" y="6420873"/>
            <a:ext cx="1359164" cy="366126"/>
          </a:xfrm>
          <a:prstGeom prst="rect">
            <a:avLst/>
          </a:prstGeom>
        </p:spPr>
      </p:pic>
    </p:spTree>
    <p:extLst>
      <p:ext uri="{BB962C8B-B14F-4D97-AF65-F5344CB8AC3E}">
        <p14:creationId xmlns:p14="http://schemas.microsoft.com/office/powerpoint/2010/main" val="1808520015"/>
      </p:ext>
    </p:extLst>
  </p:cSld>
  <p:clrMapOvr>
    <a:masterClrMapping/>
  </p:clrMapOvr>
  <p:extLst mod="1">
    <p:ext uri="{DCECCB84-F9BA-43D5-87BE-67443E8EF086}">
      <p15:sldGuideLst xmlns:p15="http://schemas.microsoft.com/office/powerpoint/2012/main">
        <p15:guide id="1" orient="horz" pos="2211">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80727"/>
            <a:ext cx="7772400" cy="1504734"/>
          </a:xfrm>
          <a:prstGeom prst="rect">
            <a:avLst/>
          </a:prstGeom>
        </p:spPr>
        <p:txBody>
          <a:bodyPr/>
          <a:lstStyle/>
          <a:p>
            <a:r>
              <a:rPr lang="sv-SE"/>
              <a:t>Klicka här för att ändra format</a:t>
            </a:r>
          </a:p>
        </p:txBody>
      </p:sp>
      <p:sp>
        <p:nvSpPr>
          <p:cNvPr id="3" name="Underrubrik 2"/>
          <p:cNvSpPr>
            <a:spLocks noGrp="1"/>
          </p:cNvSpPr>
          <p:nvPr>
            <p:ph type="subTitle" idx="1"/>
          </p:nvPr>
        </p:nvSpPr>
        <p:spPr>
          <a:xfrm>
            <a:off x="1371600" y="3977957"/>
            <a:ext cx="6400800" cy="1793981"/>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2158290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457200" y="1637983"/>
            <a:ext cx="8229600" cy="4632826"/>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6938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510952"/>
            <a:ext cx="7772400" cy="139423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75344"/>
            <a:ext cx="7772400" cy="153560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37670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37983"/>
            <a:ext cx="4038600" cy="463282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37983"/>
            <a:ext cx="4038600" cy="463282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47338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71359"/>
            <a:ext cx="4040188" cy="6548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226226"/>
            <a:ext cx="4040188" cy="404458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571359"/>
            <a:ext cx="4041775" cy="6548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2226226"/>
            <a:ext cx="4041775" cy="404458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0040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D6D7D8"/>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15" hasCustomPrompt="1"/>
          </p:nvPr>
        </p:nvSpPr>
        <p:spPr>
          <a:xfrm>
            <a:off x="4572572" y="2502313"/>
            <a:ext cx="4284000" cy="3744000"/>
          </a:xfrm>
          <a:custGeom>
            <a:avLst/>
            <a:gdLst>
              <a:gd name="connsiteX0" fmla="*/ 167319 w 4284000"/>
              <a:gd name="connsiteY0" fmla="*/ 0 h 3744000"/>
              <a:gd name="connsiteX1" fmla="*/ 4284000 w 4284000"/>
              <a:gd name="connsiteY1" fmla="*/ 0 h 3744000"/>
              <a:gd name="connsiteX2" fmla="*/ 4284000 w 4284000"/>
              <a:gd name="connsiteY2" fmla="*/ 3744000 h 3744000"/>
              <a:gd name="connsiteX3" fmla="*/ 0 w 4284000"/>
              <a:gd name="connsiteY3" fmla="*/ 3744000 h 3744000"/>
              <a:gd name="connsiteX4" fmla="*/ 0 w 4284000"/>
              <a:gd name="connsiteY4" fmla="*/ 167319 h 37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000" h="3744000">
                <a:moveTo>
                  <a:pt x="167319" y="0"/>
                </a:moveTo>
                <a:lnTo>
                  <a:pt x="4284000" y="0"/>
                </a:lnTo>
                <a:lnTo>
                  <a:pt x="4284000" y="3744000"/>
                </a:lnTo>
                <a:lnTo>
                  <a:pt x="0" y="3744000"/>
                </a:lnTo>
                <a:lnTo>
                  <a:pt x="0" y="167319"/>
                </a:lnTo>
                <a:close/>
              </a:path>
            </a:pathLst>
          </a:custGeom>
          <a:solidFill>
            <a:schemeClr val="bg1"/>
          </a:solidFill>
        </p:spPr>
        <p:txBody>
          <a:bodyPr wrap="square">
            <a:noAutofit/>
          </a:bodyPr>
          <a:lstStyle>
            <a:lvl1pPr marL="0" indent="0" algn="ctr">
              <a:buNone/>
              <a:defRPr/>
            </a:lvl1pPr>
            <a:lvl8pPr marL="2400300" indent="0">
              <a:buFont typeface="Arial" panose="020B0604020202020204" pitchFamily="34" charset="0"/>
              <a:buNone/>
              <a:defRPr baseline="0"/>
            </a:lvl8pPr>
          </a:lstStyle>
          <a:p>
            <a:r>
              <a:rPr lang="nb-NO" dirty="0"/>
              <a:t> </a:t>
            </a:r>
          </a:p>
        </p:txBody>
      </p:sp>
      <p:cxnSp>
        <p:nvCxnSpPr>
          <p:cNvPr id="21" name="Rett linje 20"/>
          <p:cNvCxnSpPr/>
          <p:nvPr userDrawn="1"/>
        </p:nvCxnSpPr>
        <p:spPr>
          <a:xfrm>
            <a:off x="790575" y="1155600"/>
            <a:ext cx="75628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Plassholder for bilde 7"/>
          <p:cNvSpPr>
            <a:spLocks noGrp="1"/>
          </p:cNvSpPr>
          <p:nvPr>
            <p:ph type="pic" sz="quarter" idx="13"/>
          </p:nvPr>
        </p:nvSpPr>
        <p:spPr>
          <a:xfrm>
            <a:off x="288000" y="2500834"/>
            <a:ext cx="4284000" cy="3744000"/>
          </a:xfrm>
          <a:prstGeom prst="snip1Rect">
            <a:avLst>
              <a:gd name="adj" fmla="val 4381"/>
            </a:avLst>
          </a:prstGeom>
          <a:solidFill>
            <a:schemeClr val="bg1"/>
          </a:solidFill>
        </p:spPr>
        <p:txBody>
          <a:bodyPr bIns="900000" anchor="ctr" anchorCtr="1"/>
          <a:lstStyle>
            <a:lvl1pPr marL="0" indent="0">
              <a:buNone/>
              <a:defRPr>
                <a:solidFill>
                  <a:schemeClr val="bg1"/>
                </a:solidFill>
              </a:defRPr>
            </a:lvl1pPr>
          </a:lstStyle>
          <a:p>
            <a:r>
              <a:rPr lang="en-US"/>
              <a:t>Click icon to add picture</a:t>
            </a:r>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1021" y="6428612"/>
            <a:ext cx="1712979" cy="591313"/>
          </a:xfrm>
          <a:prstGeom prst="rect">
            <a:avLst/>
          </a:prstGeom>
        </p:spPr>
      </p:pic>
      <p:grpSp>
        <p:nvGrpSpPr>
          <p:cNvPr id="34" name="Gruppe 33"/>
          <p:cNvGrpSpPr/>
          <p:nvPr userDrawn="1"/>
        </p:nvGrpSpPr>
        <p:grpSpPr>
          <a:xfrm>
            <a:off x="0" y="0"/>
            <a:ext cx="9144000" cy="7020000"/>
            <a:chOff x="0" y="0"/>
            <a:chExt cx="9144000" cy="7020000"/>
          </a:xfrm>
        </p:grpSpPr>
        <p:grpSp>
          <p:nvGrpSpPr>
            <p:cNvPr id="37" name="Gruppe 36"/>
            <p:cNvGrpSpPr/>
            <p:nvPr userDrawn="1"/>
          </p:nvGrpSpPr>
          <p:grpSpPr>
            <a:xfrm>
              <a:off x="0" y="0"/>
              <a:ext cx="9144000" cy="7020000"/>
              <a:chOff x="0" y="0"/>
              <a:chExt cx="9144000" cy="7020000"/>
            </a:xfrm>
          </p:grpSpPr>
          <p:sp>
            <p:nvSpPr>
              <p:cNvPr id="39" name="Rektangel 38"/>
              <p:cNvSpPr/>
              <p:nvPr userDrawn="1"/>
            </p:nvSpPr>
            <p:spPr>
              <a:xfrm>
                <a:off x="0" y="6246266"/>
                <a:ext cx="9144000" cy="7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ktangel 39"/>
              <p:cNvSpPr/>
              <p:nvPr userDrawn="1"/>
            </p:nvSpPr>
            <p:spPr>
              <a:xfrm>
                <a:off x="0" y="0"/>
                <a:ext cx="91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Rektangel 40"/>
              <p:cNvSpPr/>
              <p:nvPr userDrawn="1"/>
            </p:nvSpPr>
            <p:spPr>
              <a:xfrm rot="5400000">
                <a:off x="5490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Rektangel 41"/>
              <p:cNvSpPr/>
              <p:nvPr userDrawn="1"/>
            </p:nvSpPr>
            <p:spPr>
              <a:xfrm rot="5400000">
                <a:off x="-3366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Likebent trekant 42"/>
              <p:cNvSpPr/>
              <p:nvPr userDrawn="1"/>
            </p:nvSpPr>
            <p:spPr>
              <a:xfrm rot="5400000">
                <a:off x="200672"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6" name="Likebent trekant 35"/>
            <p:cNvSpPr/>
            <p:nvPr userDrawn="1"/>
          </p:nvSpPr>
          <p:spPr>
            <a:xfrm rot="16200000">
              <a:off x="8613000"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5" name="Tittel 1"/>
          <p:cNvSpPr>
            <a:spLocks noGrp="1"/>
          </p:cNvSpPr>
          <p:nvPr>
            <p:ph type="ctrTitle" hasCustomPrompt="1"/>
          </p:nvPr>
        </p:nvSpPr>
        <p:spPr>
          <a:xfrm>
            <a:off x="1692000" y="914400"/>
            <a:ext cx="5760000" cy="498598"/>
          </a:xfrm>
          <a:solidFill>
            <a:srgbClr val="D6D7D8"/>
          </a:solidFill>
        </p:spPr>
        <p:txBody>
          <a:bodyPr wrap="square" lIns="360000" rIns="360000" anchor="ctr" anchorCtr="0">
            <a:spAutoFit/>
          </a:bodyPr>
          <a:lstStyle>
            <a:lvl1pPr algn="ctr">
              <a:defRPr sz="3600"/>
            </a:lvl1pPr>
          </a:lstStyle>
          <a:p>
            <a:r>
              <a:rPr lang="nb-NO" dirty="0" err="1"/>
              <a:t>Title</a:t>
            </a:r>
            <a:endParaRPr lang="nb-NO" dirty="0"/>
          </a:p>
        </p:txBody>
      </p:sp>
      <p:sp>
        <p:nvSpPr>
          <p:cNvPr id="46" name="Undertittel 2"/>
          <p:cNvSpPr>
            <a:spLocks noGrp="1"/>
          </p:cNvSpPr>
          <p:nvPr>
            <p:ph type="subTitle" idx="1"/>
          </p:nvPr>
        </p:nvSpPr>
        <p:spPr>
          <a:xfrm>
            <a:off x="790575" y="2102400"/>
            <a:ext cx="7562849" cy="193899"/>
          </a:xfrm>
        </p:spPr>
        <p:txBody>
          <a:bodyPr wrap="square" anchor="ctr" anchorCtr="0">
            <a:spAutoFit/>
          </a:bodyPr>
          <a:lstStyle>
            <a:lvl1pPr marL="0" indent="0" algn="ctr">
              <a:spcBef>
                <a:spcPts val="0"/>
              </a:spcBef>
              <a:buNone/>
              <a:defRPr sz="1400" cap="none" baseline="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pic>
        <p:nvPicPr>
          <p:cNvPr id="24" name="Picture 23">
            <a:extLst>
              <a:ext uri="{FF2B5EF4-FFF2-40B4-BE49-F238E27FC236}">
                <a16:creationId xmlns:a16="http://schemas.microsoft.com/office/drawing/2014/main" id="{0D21F75A-1D27-4FE8-8E16-42F20BF051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044" y="6420873"/>
            <a:ext cx="1359164" cy="366126"/>
          </a:xfrm>
          <a:prstGeom prst="rect">
            <a:avLst/>
          </a:prstGeom>
        </p:spPr>
      </p:pic>
      <p:pic>
        <p:nvPicPr>
          <p:cNvPr id="25" name="Picture 24">
            <a:extLst>
              <a:ext uri="{FF2B5EF4-FFF2-40B4-BE49-F238E27FC236}">
                <a16:creationId xmlns:a16="http://schemas.microsoft.com/office/drawing/2014/main" id="{43E15385-BFFB-4388-B2BA-FE05CDBD60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637" y="6452021"/>
            <a:ext cx="805503" cy="303830"/>
          </a:xfrm>
          <a:prstGeom prst="rect">
            <a:avLst/>
          </a:prstGeom>
        </p:spPr>
      </p:pic>
    </p:spTree>
    <p:extLst>
      <p:ext uri="{BB962C8B-B14F-4D97-AF65-F5344CB8AC3E}">
        <p14:creationId xmlns:p14="http://schemas.microsoft.com/office/powerpoint/2010/main" val="4287610150"/>
      </p:ext>
    </p:extLst>
  </p:cSld>
  <p:clrMapOvr>
    <a:masterClrMapping/>
  </p:clrMapOvr>
  <p:extLst mod="1">
    <p:ext uri="{DCECCB84-F9BA-43D5-87BE-67443E8EF086}">
      <p15:sldGuideLst xmlns:p15="http://schemas.microsoft.com/office/powerpoint/2012/main">
        <p15:guide id="1" orient="horz" pos="22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178480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1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9497"/>
            <a:ext cx="3008313" cy="1189487"/>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9497"/>
            <a:ext cx="5111750" cy="59913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468985"/>
            <a:ext cx="3008313" cy="480182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579420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913948"/>
            <a:ext cx="5486400" cy="580119"/>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27243"/>
            <a:ext cx="5486400" cy="421195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sym typeface="Helvetica" charset="0"/>
            </a:endParaRPr>
          </a:p>
        </p:txBody>
      </p:sp>
      <p:sp>
        <p:nvSpPr>
          <p:cNvPr id="4" name="Platshållare för text 3"/>
          <p:cNvSpPr>
            <a:spLocks noGrp="1"/>
          </p:cNvSpPr>
          <p:nvPr>
            <p:ph type="body" sz="half" idx="2"/>
          </p:nvPr>
        </p:nvSpPr>
        <p:spPr>
          <a:xfrm>
            <a:off x="1792288" y="5494067"/>
            <a:ext cx="5486400" cy="82386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755848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457200" y="1637983"/>
            <a:ext cx="8229600" cy="4632826"/>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49067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81123"/>
            <a:ext cx="2057400" cy="5989686"/>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81123"/>
            <a:ext cx="6019800" cy="5989686"/>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90884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80727"/>
            <a:ext cx="7772400" cy="1504734"/>
          </a:xfrm>
          <a:prstGeom prst="rect">
            <a:avLst/>
          </a:prstGeom>
        </p:spPr>
        <p:txBody>
          <a:bodyPr/>
          <a:lstStyle/>
          <a:p>
            <a:r>
              <a:rPr lang="sv-SE"/>
              <a:t>Klicka här för att ändra format</a:t>
            </a:r>
          </a:p>
        </p:txBody>
      </p:sp>
      <p:sp>
        <p:nvSpPr>
          <p:cNvPr id="3" name="Underrubrik 2"/>
          <p:cNvSpPr>
            <a:spLocks noGrp="1"/>
          </p:cNvSpPr>
          <p:nvPr>
            <p:ph type="subTitle" idx="1"/>
          </p:nvPr>
        </p:nvSpPr>
        <p:spPr>
          <a:xfrm>
            <a:off x="1371600" y="3977957"/>
            <a:ext cx="6400800" cy="1793981"/>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323931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457200" y="1637983"/>
            <a:ext cx="8229600" cy="4632826"/>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90966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510952"/>
            <a:ext cx="7772400" cy="139423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75344"/>
            <a:ext cx="7772400" cy="153560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4283786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37983"/>
            <a:ext cx="4038600" cy="463282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37983"/>
            <a:ext cx="4038600" cy="463282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4093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cxnSp>
        <p:nvCxnSpPr>
          <p:cNvPr id="17" name="Rett linje 16"/>
          <p:cNvCxnSpPr/>
          <p:nvPr userDrawn="1"/>
        </p:nvCxnSpPr>
        <p:spPr>
          <a:xfrm>
            <a:off x="790575" y="1155600"/>
            <a:ext cx="75628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a:xfrm>
            <a:off x="0" y="0"/>
            <a:ext cx="9144000" cy="7020000"/>
            <a:chOff x="0" y="0"/>
            <a:chExt cx="9144000" cy="7020000"/>
          </a:xfrm>
        </p:grpSpPr>
        <p:grpSp>
          <p:nvGrpSpPr>
            <p:cNvPr id="21" name="Gruppe 20"/>
            <p:cNvGrpSpPr/>
            <p:nvPr userDrawn="1"/>
          </p:nvGrpSpPr>
          <p:grpSpPr>
            <a:xfrm>
              <a:off x="0" y="0"/>
              <a:ext cx="9144000" cy="7020000"/>
              <a:chOff x="0" y="0"/>
              <a:chExt cx="9144000" cy="7020000"/>
            </a:xfrm>
          </p:grpSpPr>
          <p:sp>
            <p:nvSpPr>
              <p:cNvPr id="9" name="Rektangel 8"/>
              <p:cNvSpPr/>
              <p:nvPr userDrawn="1"/>
            </p:nvSpPr>
            <p:spPr>
              <a:xfrm>
                <a:off x="0" y="6238112"/>
                <a:ext cx="9144000" cy="781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0" y="0"/>
                <a:ext cx="91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5490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3366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Likebent trekant 12"/>
              <p:cNvSpPr/>
              <p:nvPr userDrawn="1"/>
            </p:nvSpPr>
            <p:spPr>
              <a:xfrm rot="5400000">
                <a:off x="200672"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Likebent trekant 13"/>
            <p:cNvSpPr/>
            <p:nvPr userDrawn="1"/>
          </p:nvSpPr>
          <p:spPr>
            <a:xfrm rot="16200000">
              <a:off x="8613000" y="1080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sp>
        <p:nvSpPr>
          <p:cNvPr id="18" name="Tittel 1"/>
          <p:cNvSpPr>
            <a:spLocks noGrp="1"/>
          </p:cNvSpPr>
          <p:nvPr>
            <p:ph type="ctrTitle" hasCustomPrompt="1"/>
          </p:nvPr>
        </p:nvSpPr>
        <p:spPr>
          <a:xfrm>
            <a:off x="1692000" y="914400"/>
            <a:ext cx="5760000" cy="498598"/>
          </a:xfrm>
          <a:solidFill>
            <a:srgbClr val="00ABBD"/>
          </a:solidFill>
        </p:spPr>
        <p:txBody>
          <a:bodyPr wrap="square" lIns="360000" rIns="360000" anchor="ctr" anchorCtr="0">
            <a:spAutoFit/>
          </a:bodyPr>
          <a:lstStyle>
            <a:lvl1pPr algn="ctr">
              <a:defRPr sz="3600">
                <a:solidFill>
                  <a:schemeClr val="bg1"/>
                </a:solidFill>
              </a:defRPr>
            </a:lvl1pPr>
          </a:lstStyle>
          <a:p>
            <a:r>
              <a:rPr lang="nb-NO" dirty="0" err="1"/>
              <a:t>Title</a:t>
            </a:r>
            <a:endParaRPr lang="nb-NO" dirty="0"/>
          </a:p>
        </p:txBody>
      </p:sp>
      <p:sp>
        <p:nvSpPr>
          <p:cNvPr id="20" name="Undertittel 2"/>
          <p:cNvSpPr>
            <a:spLocks noGrp="1"/>
          </p:cNvSpPr>
          <p:nvPr>
            <p:ph type="subTitle" idx="1"/>
          </p:nvPr>
        </p:nvSpPr>
        <p:spPr>
          <a:xfrm>
            <a:off x="790575" y="2102400"/>
            <a:ext cx="7562849" cy="193899"/>
          </a:xfrm>
        </p:spPr>
        <p:txBody>
          <a:bodyPr wrap="square" anchor="ctr" anchorCtr="0">
            <a:spAutoFit/>
          </a:bodyPr>
          <a:lstStyle>
            <a:lvl1pPr marL="0" indent="0" algn="ctr">
              <a:spcBef>
                <a:spcPts val="0"/>
              </a:spcBef>
              <a:buNone/>
              <a:defRPr sz="140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pic>
        <p:nvPicPr>
          <p:cNvPr id="24" name="Picture 23">
            <a:extLst>
              <a:ext uri="{FF2B5EF4-FFF2-40B4-BE49-F238E27FC236}">
                <a16:creationId xmlns:a16="http://schemas.microsoft.com/office/drawing/2014/main" id="{084C1F6C-6611-472B-94AD-85F644DC8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044" y="6420873"/>
            <a:ext cx="1359164" cy="366126"/>
          </a:xfrm>
          <a:prstGeom prst="rect">
            <a:avLst/>
          </a:prstGeom>
        </p:spPr>
      </p:pic>
      <p:pic>
        <p:nvPicPr>
          <p:cNvPr id="25" name="Picture 24">
            <a:extLst>
              <a:ext uri="{FF2B5EF4-FFF2-40B4-BE49-F238E27FC236}">
                <a16:creationId xmlns:a16="http://schemas.microsoft.com/office/drawing/2014/main" id="{A95B9C33-6B68-41C5-8496-95EEDD1916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637" y="6452021"/>
            <a:ext cx="805503" cy="303830"/>
          </a:xfrm>
          <a:prstGeom prst="rect">
            <a:avLst/>
          </a:prstGeom>
        </p:spPr>
      </p:pic>
    </p:spTree>
    <p:extLst>
      <p:ext uri="{BB962C8B-B14F-4D97-AF65-F5344CB8AC3E}">
        <p14:creationId xmlns:p14="http://schemas.microsoft.com/office/powerpoint/2010/main" val="2402581905"/>
      </p:ext>
    </p:extLst>
  </p:cSld>
  <p:clrMapOvr>
    <a:masterClrMapping/>
  </p:clrMapOvr>
  <p:extLst mod="1">
    <p:ext uri="{DCECCB84-F9BA-43D5-87BE-67443E8EF086}">
      <p15:sldGuideLst xmlns:p15="http://schemas.microsoft.com/office/powerpoint/2012/main">
        <p15:guide id="1" orient="horz" pos="22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71359"/>
            <a:ext cx="4040188" cy="6548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226226"/>
            <a:ext cx="4040188" cy="404458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571359"/>
            <a:ext cx="4041775" cy="6548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2226226"/>
            <a:ext cx="4041775" cy="404458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1060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30246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58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9497"/>
            <a:ext cx="3008313" cy="1189487"/>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9497"/>
            <a:ext cx="5111750" cy="59913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468985"/>
            <a:ext cx="3008313" cy="480182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799687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913948"/>
            <a:ext cx="5486400" cy="580119"/>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27243"/>
            <a:ext cx="5486400" cy="421195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sym typeface="Helvetica" charset="0"/>
            </a:endParaRPr>
          </a:p>
        </p:txBody>
      </p:sp>
      <p:sp>
        <p:nvSpPr>
          <p:cNvPr id="4" name="Platshållare för text 3"/>
          <p:cNvSpPr>
            <a:spLocks noGrp="1"/>
          </p:cNvSpPr>
          <p:nvPr>
            <p:ph type="body" sz="half" idx="2"/>
          </p:nvPr>
        </p:nvSpPr>
        <p:spPr>
          <a:xfrm>
            <a:off x="1792288" y="5494067"/>
            <a:ext cx="5486400" cy="82386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803171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81122"/>
            <a:ext cx="8229600" cy="1169988"/>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457200" y="1637983"/>
            <a:ext cx="8229600" cy="4632826"/>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183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81123"/>
            <a:ext cx="2057400" cy="5989686"/>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81123"/>
            <a:ext cx="6019800" cy="5989686"/>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220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rgbClr val="D6D7D8"/>
        </a:solidFill>
        <a:effectLst/>
      </p:bgPr>
    </p:bg>
    <p:spTree>
      <p:nvGrpSpPr>
        <p:cNvPr id="1" name=""/>
        <p:cNvGrpSpPr/>
        <p:nvPr/>
      </p:nvGrpSpPr>
      <p:grpSpPr>
        <a:xfrm>
          <a:off x="0" y="0"/>
          <a:ext cx="0" cy="0"/>
          <a:chOff x="0" y="0"/>
          <a:chExt cx="0" cy="0"/>
        </a:xfrm>
      </p:grpSpPr>
      <p:cxnSp>
        <p:nvCxnSpPr>
          <p:cNvPr id="19" name="Rett linje 15"/>
          <p:cNvCxnSpPr/>
          <p:nvPr userDrawn="1"/>
        </p:nvCxnSpPr>
        <p:spPr>
          <a:xfrm>
            <a:off x="792000" y="957600"/>
            <a:ext cx="756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a:xfrm>
            <a:off x="0" y="0"/>
            <a:ext cx="9144000" cy="7020000"/>
            <a:chOff x="0" y="0"/>
            <a:chExt cx="9144000" cy="7020000"/>
          </a:xfrm>
        </p:grpSpPr>
        <p:grpSp>
          <p:nvGrpSpPr>
            <p:cNvPr id="21" name="Gruppe 20"/>
            <p:cNvGrpSpPr/>
            <p:nvPr userDrawn="1"/>
          </p:nvGrpSpPr>
          <p:grpSpPr>
            <a:xfrm>
              <a:off x="0" y="0"/>
              <a:ext cx="9144000" cy="7020000"/>
              <a:chOff x="0" y="0"/>
              <a:chExt cx="9144000" cy="7020000"/>
            </a:xfrm>
          </p:grpSpPr>
          <p:sp>
            <p:nvSpPr>
              <p:cNvPr id="9" name="Rektangel 8"/>
              <p:cNvSpPr/>
              <p:nvPr userDrawn="1"/>
            </p:nvSpPr>
            <p:spPr>
              <a:xfrm>
                <a:off x="0" y="6119925"/>
                <a:ext cx="9144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0" y="0"/>
                <a:ext cx="91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5490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3366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Likebent trekant 12"/>
              <p:cNvSpPr/>
              <p:nvPr userDrawn="1"/>
            </p:nvSpPr>
            <p:spPr>
              <a:xfrm rot="5400000">
                <a:off x="200672" y="891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Likebent trekant 13"/>
            <p:cNvSpPr/>
            <p:nvPr userDrawn="1"/>
          </p:nvSpPr>
          <p:spPr>
            <a:xfrm rot="16200000">
              <a:off x="8613000" y="8928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ctrTitle" hasCustomPrompt="1"/>
          </p:nvPr>
        </p:nvSpPr>
        <p:spPr>
          <a:xfrm>
            <a:off x="1692000" y="734400"/>
            <a:ext cx="5760000" cy="442800"/>
          </a:xfrm>
          <a:solidFill>
            <a:srgbClr val="D6D7D8"/>
          </a:solidFill>
        </p:spPr>
        <p:txBody>
          <a:bodyPr wrap="square" lIns="360000" rIns="360000" anchor="ctr" anchorCtr="0">
            <a:spAutoFit/>
          </a:bodyPr>
          <a:lstStyle>
            <a:lvl1pPr algn="ctr">
              <a:defRPr sz="3200"/>
            </a:lvl1pPr>
          </a:lstStyle>
          <a:p>
            <a:r>
              <a:rPr lang="nb-NO" dirty="0" err="1"/>
              <a:t>Title</a:t>
            </a:r>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sp>
        <p:nvSpPr>
          <p:cNvPr id="25" name="Plassholder for bilde 7"/>
          <p:cNvSpPr>
            <a:spLocks noGrp="1"/>
          </p:cNvSpPr>
          <p:nvPr>
            <p:ph type="pic" sz="quarter" idx="14"/>
          </p:nvPr>
        </p:nvSpPr>
        <p:spPr>
          <a:xfrm>
            <a:off x="287999" y="1618124"/>
            <a:ext cx="8568000" cy="4620751"/>
          </a:xfrm>
          <a:custGeom>
            <a:avLst/>
            <a:gdLst>
              <a:gd name="connsiteX0" fmla="*/ 0 w 8568000"/>
              <a:gd name="connsiteY0" fmla="*/ 0 h 3618000"/>
              <a:gd name="connsiteX1" fmla="*/ 8568000 w 8568000"/>
              <a:gd name="connsiteY1" fmla="*/ 0 h 3618000"/>
              <a:gd name="connsiteX2" fmla="*/ 8568000 w 8568000"/>
              <a:gd name="connsiteY2" fmla="*/ 3618000 h 3618000"/>
              <a:gd name="connsiteX3" fmla="*/ 0 w 8568000"/>
              <a:gd name="connsiteY3" fmla="*/ 3618000 h 3618000"/>
              <a:gd name="connsiteX4" fmla="*/ 0 w 8568000"/>
              <a:gd name="connsiteY4" fmla="*/ 0 h 3618000"/>
              <a:gd name="connsiteX0" fmla="*/ 0 w 8568000"/>
              <a:gd name="connsiteY0" fmla="*/ 521 h 3618521"/>
              <a:gd name="connsiteX1" fmla="*/ 4119694 w 8568000"/>
              <a:gd name="connsiteY1" fmla="*/ 0 h 3618521"/>
              <a:gd name="connsiteX2" fmla="*/ 8568000 w 8568000"/>
              <a:gd name="connsiteY2" fmla="*/ 521 h 3618521"/>
              <a:gd name="connsiteX3" fmla="*/ 8568000 w 8568000"/>
              <a:gd name="connsiteY3" fmla="*/ 3618521 h 3618521"/>
              <a:gd name="connsiteX4" fmla="*/ 0 w 8568000"/>
              <a:gd name="connsiteY4" fmla="*/ 3618521 h 3618521"/>
              <a:gd name="connsiteX5" fmla="*/ 0 w 8568000"/>
              <a:gd name="connsiteY5" fmla="*/ 521 h 3618521"/>
              <a:gd name="connsiteX0" fmla="*/ 0 w 8568000"/>
              <a:gd name="connsiteY0" fmla="*/ 2902 h 3620902"/>
              <a:gd name="connsiteX1" fmla="*/ 4119694 w 8568000"/>
              <a:gd name="connsiteY1" fmla="*/ 2381 h 3620902"/>
              <a:gd name="connsiteX2" fmla="*/ 4441163 w 8568000"/>
              <a:gd name="connsiteY2" fmla="*/ 0 h 3620902"/>
              <a:gd name="connsiteX3" fmla="*/ 8568000 w 8568000"/>
              <a:gd name="connsiteY3" fmla="*/ 2902 h 3620902"/>
              <a:gd name="connsiteX4" fmla="*/ 8568000 w 8568000"/>
              <a:gd name="connsiteY4" fmla="*/ 3620902 h 3620902"/>
              <a:gd name="connsiteX5" fmla="*/ 0 w 8568000"/>
              <a:gd name="connsiteY5" fmla="*/ 3620902 h 3620902"/>
              <a:gd name="connsiteX6" fmla="*/ 0 w 8568000"/>
              <a:gd name="connsiteY6" fmla="*/ 2902 h 3620902"/>
              <a:gd name="connsiteX0" fmla="*/ 0 w 8568000"/>
              <a:gd name="connsiteY0" fmla="*/ 2902 h 3620902"/>
              <a:gd name="connsiteX1" fmla="*/ 4119694 w 8568000"/>
              <a:gd name="connsiteY1" fmla="*/ 2381 h 3620902"/>
              <a:gd name="connsiteX2" fmla="*/ 4284000 w 8568000"/>
              <a:gd name="connsiteY2" fmla="*/ 2382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19694 w 8568000"/>
              <a:gd name="connsiteY1" fmla="*/ 2381 h 3620902"/>
              <a:gd name="connsiteX2" fmla="*/ 4286381 w 8568000"/>
              <a:gd name="connsiteY2" fmla="*/ 166688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19694 w 8568000"/>
              <a:gd name="connsiteY1" fmla="*/ 0 h 3620902"/>
              <a:gd name="connsiteX2" fmla="*/ 4286381 w 8568000"/>
              <a:gd name="connsiteY2" fmla="*/ 166688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19694 w 8568000"/>
              <a:gd name="connsiteY1" fmla="*/ 0 h 3620902"/>
              <a:gd name="connsiteX2" fmla="*/ 4286381 w 8568000"/>
              <a:gd name="connsiteY2" fmla="*/ 164307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2381 h 3620902"/>
              <a:gd name="connsiteX2" fmla="*/ 4286381 w 8568000"/>
              <a:gd name="connsiteY2" fmla="*/ 164307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2381 h 3620902"/>
              <a:gd name="connsiteX2" fmla="*/ 4284000 w 8568000"/>
              <a:gd name="connsiteY2" fmla="*/ 161925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2381 h 3620902"/>
              <a:gd name="connsiteX2" fmla="*/ 4284000 w 8568000"/>
              <a:gd name="connsiteY2" fmla="*/ 159543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 name="connsiteX0" fmla="*/ 0 w 8568000"/>
              <a:gd name="connsiteY0" fmla="*/ 2902 h 3620902"/>
              <a:gd name="connsiteX1" fmla="*/ 4126838 w 8568000"/>
              <a:gd name="connsiteY1" fmla="*/ 0 h 3620902"/>
              <a:gd name="connsiteX2" fmla="*/ 4284000 w 8568000"/>
              <a:gd name="connsiteY2" fmla="*/ 159543 h 3620902"/>
              <a:gd name="connsiteX3" fmla="*/ 4441163 w 8568000"/>
              <a:gd name="connsiteY3" fmla="*/ 0 h 3620902"/>
              <a:gd name="connsiteX4" fmla="*/ 8568000 w 8568000"/>
              <a:gd name="connsiteY4" fmla="*/ 2902 h 3620902"/>
              <a:gd name="connsiteX5" fmla="*/ 8568000 w 8568000"/>
              <a:gd name="connsiteY5" fmla="*/ 3620902 h 3620902"/>
              <a:gd name="connsiteX6" fmla="*/ 0 w 8568000"/>
              <a:gd name="connsiteY6" fmla="*/ 3620902 h 3620902"/>
              <a:gd name="connsiteX7" fmla="*/ 0 w 8568000"/>
              <a:gd name="connsiteY7" fmla="*/ 2902 h 362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8000" h="3620902">
                <a:moveTo>
                  <a:pt x="0" y="2902"/>
                </a:moveTo>
                <a:lnTo>
                  <a:pt x="4126838" y="0"/>
                </a:lnTo>
                <a:lnTo>
                  <a:pt x="4284000" y="159543"/>
                </a:lnTo>
                <a:lnTo>
                  <a:pt x="4441163" y="0"/>
                </a:lnTo>
                <a:lnTo>
                  <a:pt x="8568000" y="2902"/>
                </a:lnTo>
                <a:lnTo>
                  <a:pt x="8568000" y="3620902"/>
                </a:lnTo>
                <a:lnTo>
                  <a:pt x="0" y="3620902"/>
                </a:lnTo>
                <a:lnTo>
                  <a:pt x="0" y="2902"/>
                </a:lnTo>
                <a:close/>
              </a:path>
            </a:pathLst>
          </a:custGeom>
          <a:solidFill>
            <a:schemeClr val="bg1"/>
          </a:solidFill>
        </p:spPr>
        <p:txBody>
          <a:bodyPr bIns="900000" anchor="ctr" anchorCtr="1"/>
          <a:lstStyle>
            <a:lvl1pPr marL="0" indent="0">
              <a:buNone/>
              <a:defRPr>
                <a:solidFill>
                  <a:schemeClr val="bg1"/>
                </a:solidFill>
              </a:defRPr>
            </a:lvl1pPr>
          </a:lstStyle>
          <a:p>
            <a:r>
              <a:rPr lang="en-US"/>
              <a:t>Click icon to add picture</a:t>
            </a:r>
            <a:endParaRPr lang="nb-NO"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2416" y="6420646"/>
            <a:ext cx="1355465" cy="360000"/>
          </a:xfrm>
          <a:prstGeom prst="rect">
            <a:avLst/>
          </a:prstGeom>
        </p:spPr>
      </p:pic>
      <p:pic>
        <p:nvPicPr>
          <p:cNvPr id="20" name="Picture 19">
            <a:extLst>
              <a:ext uri="{FF2B5EF4-FFF2-40B4-BE49-F238E27FC236}">
                <a16:creationId xmlns:a16="http://schemas.microsoft.com/office/drawing/2014/main" id="{7CAAB976-C75B-4B82-9ED1-C4CEB7235D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637" y="6452021"/>
            <a:ext cx="805503" cy="303830"/>
          </a:xfrm>
          <a:prstGeom prst="rect">
            <a:avLst/>
          </a:prstGeom>
        </p:spPr>
      </p:pic>
    </p:spTree>
    <p:extLst>
      <p:ext uri="{BB962C8B-B14F-4D97-AF65-F5344CB8AC3E}">
        <p14:creationId xmlns:p14="http://schemas.microsoft.com/office/powerpoint/2010/main" val="343411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text on coloured background">
    <p:bg>
      <p:bgPr>
        <a:solidFill>
          <a:srgbClr val="D6D7D8"/>
        </a:solidFill>
        <a:effectLst/>
      </p:bgPr>
    </p:bg>
    <p:spTree>
      <p:nvGrpSpPr>
        <p:cNvPr id="1" name=""/>
        <p:cNvGrpSpPr/>
        <p:nvPr/>
      </p:nvGrpSpPr>
      <p:grpSpPr>
        <a:xfrm>
          <a:off x="0" y="0"/>
          <a:ext cx="0" cy="0"/>
          <a:chOff x="0" y="0"/>
          <a:chExt cx="0" cy="0"/>
        </a:xfrm>
      </p:grpSpPr>
      <p:cxnSp>
        <p:nvCxnSpPr>
          <p:cNvPr id="18" name="Rett linje 15"/>
          <p:cNvCxnSpPr/>
          <p:nvPr userDrawn="1"/>
        </p:nvCxnSpPr>
        <p:spPr>
          <a:xfrm>
            <a:off x="792000" y="957600"/>
            <a:ext cx="756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a:xfrm>
            <a:off x="0" y="0"/>
            <a:ext cx="9144000" cy="7020000"/>
            <a:chOff x="0" y="0"/>
            <a:chExt cx="9144000" cy="7020000"/>
          </a:xfrm>
        </p:grpSpPr>
        <p:grpSp>
          <p:nvGrpSpPr>
            <p:cNvPr id="21" name="Gruppe 20"/>
            <p:cNvGrpSpPr/>
            <p:nvPr userDrawn="1"/>
          </p:nvGrpSpPr>
          <p:grpSpPr>
            <a:xfrm>
              <a:off x="0" y="0"/>
              <a:ext cx="9144000" cy="7020000"/>
              <a:chOff x="0" y="0"/>
              <a:chExt cx="9144000" cy="7020000"/>
            </a:xfrm>
          </p:grpSpPr>
          <p:sp>
            <p:nvSpPr>
              <p:cNvPr id="9" name="Rektangel 8"/>
              <p:cNvSpPr/>
              <p:nvPr userDrawn="1"/>
            </p:nvSpPr>
            <p:spPr>
              <a:xfrm>
                <a:off x="0" y="6119925"/>
                <a:ext cx="9144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0" y="0"/>
                <a:ext cx="91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5490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3366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Likebent trekant 12"/>
              <p:cNvSpPr/>
              <p:nvPr userDrawn="1"/>
            </p:nvSpPr>
            <p:spPr>
              <a:xfrm rot="5400000">
                <a:off x="200672" y="8910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4" name="Likebent trekant 13"/>
            <p:cNvSpPr/>
            <p:nvPr userDrawn="1"/>
          </p:nvSpPr>
          <p:spPr>
            <a:xfrm rot="16200000">
              <a:off x="8613000" y="892800"/>
              <a:ext cx="324000" cy="16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sp>
        <p:nvSpPr>
          <p:cNvPr id="25" name="Plassholder for tekst 14"/>
          <p:cNvSpPr>
            <a:spLocks noGrp="1"/>
          </p:cNvSpPr>
          <p:nvPr>
            <p:ph type="body" sz="quarter" idx="14"/>
          </p:nvPr>
        </p:nvSpPr>
        <p:spPr>
          <a:xfrm>
            <a:off x="287338" y="1615942"/>
            <a:ext cx="8569325" cy="4500562"/>
          </a:xfrm>
          <a:custGeom>
            <a:avLst/>
            <a:gdLst>
              <a:gd name="connsiteX0" fmla="*/ 0 w 8569325"/>
              <a:gd name="connsiteY0" fmla="*/ 0 h 4500562"/>
              <a:gd name="connsiteX1" fmla="*/ 8569325 w 8569325"/>
              <a:gd name="connsiteY1" fmla="*/ 0 h 4500562"/>
              <a:gd name="connsiteX2" fmla="*/ 8569325 w 8569325"/>
              <a:gd name="connsiteY2" fmla="*/ 4500562 h 4500562"/>
              <a:gd name="connsiteX3" fmla="*/ 0 w 8569325"/>
              <a:gd name="connsiteY3" fmla="*/ 4500562 h 4500562"/>
              <a:gd name="connsiteX4" fmla="*/ 0 w 8569325"/>
              <a:gd name="connsiteY4" fmla="*/ 0 h 4500562"/>
              <a:gd name="connsiteX0" fmla="*/ 0 w 8569325"/>
              <a:gd name="connsiteY0" fmla="*/ 0 h 4500562"/>
              <a:gd name="connsiteX1" fmla="*/ 4437062 w 8569325"/>
              <a:gd name="connsiteY1" fmla="*/ 927 h 4500562"/>
              <a:gd name="connsiteX2" fmla="*/ 8569325 w 8569325"/>
              <a:gd name="connsiteY2" fmla="*/ 0 h 4500562"/>
              <a:gd name="connsiteX3" fmla="*/ 8569325 w 8569325"/>
              <a:gd name="connsiteY3" fmla="*/ 4500562 h 4500562"/>
              <a:gd name="connsiteX4" fmla="*/ 0 w 8569325"/>
              <a:gd name="connsiteY4" fmla="*/ 4500562 h 4500562"/>
              <a:gd name="connsiteX5" fmla="*/ 0 w 8569325"/>
              <a:gd name="connsiteY5" fmla="*/ 0 h 4500562"/>
              <a:gd name="connsiteX0" fmla="*/ 0 w 8569325"/>
              <a:gd name="connsiteY0" fmla="*/ 0 h 4500562"/>
              <a:gd name="connsiteX1" fmla="*/ 4127500 w 8569325"/>
              <a:gd name="connsiteY1" fmla="*/ 927 h 4500562"/>
              <a:gd name="connsiteX2" fmla="*/ 4437062 w 8569325"/>
              <a:gd name="connsiteY2" fmla="*/ 927 h 4500562"/>
              <a:gd name="connsiteX3" fmla="*/ 8569325 w 8569325"/>
              <a:gd name="connsiteY3" fmla="*/ 0 h 4500562"/>
              <a:gd name="connsiteX4" fmla="*/ 8569325 w 8569325"/>
              <a:gd name="connsiteY4" fmla="*/ 4500562 h 4500562"/>
              <a:gd name="connsiteX5" fmla="*/ 0 w 8569325"/>
              <a:gd name="connsiteY5" fmla="*/ 4500562 h 4500562"/>
              <a:gd name="connsiteX6" fmla="*/ 0 w 8569325"/>
              <a:gd name="connsiteY6" fmla="*/ 0 h 4500562"/>
              <a:gd name="connsiteX0" fmla="*/ 0 w 8569325"/>
              <a:gd name="connsiteY0" fmla="*/ 0 h 4500562"/>
              <a:gd name="connsiteX1" fmla="*/ 4127500 w 8569325"/>
              <a:gd name="connsiteY1" fmla="*/ 927 h 4500562"/>
              <a:gd name="connsiteX2" fmla="*/ 4284662 w 8569325"/>
              <a:gd name="connsiteY2" fmla="*/ 927 h 4500562"/>
              <a:gd name="connsiteX3" fmla="*/ 4437062 w 8569325"/>
              <a:gd name="connsiteY3" fmla="*/ 927 h 4500562"/>
              <a:gd name="connsiteX4" fmla="*/ 8569325 w 8569325"/>
              <a:gd name="connsiteY4" fmla="*/ 0 h 4500562"/>
              <a:gd name="connsiteX5" fmla="*/ 8569325 w 8569325"/>
              <a:gd name="connsiteY5" fmla="*/ 4500562 h 4500562"/>
              <a:gd name="connsiteX6" fmla="*/ 0 w 8569325"/>
              <a:gd name="connsiteY6" fmla="*/ 4500562 h 4500562"/>
              <a:gd name="connsiteX7" fmla="*/ 0 w 8569325"/>
              <a:gd name="connsiteY7" fmla="*/ 0 h 4500562"/>
              <a:gd name="connsiteX0" fmla="*/ 0 w 8569325"/>
              <a:gd name="connsiteY0" fmla="*/ 0 h 4500562"/>
              <a:gd name="connsiteX1" fmla="*/ 4127500 w 8569325"/>
              <a:gd name="connsiteY1" fmla="*/ 927 h 4500562"/>
              <a:gd name="connsiteX2" fmla="*/ 4287043 w 8569325"/>
              <a:gd name="connsiteY2" fmla="*/ 203333 h 4500562"/>
              <a:gd name="connsiteX3" fmla="*/ 4437062 w 8569325"/>
              <a:gd name="connsiteY3" fmla="*/ 927 h 4500562"/>
              <a:gd name="connsiteX4" fmla="*/ 8569325 w 8569325"/>
              <a:gd name="connsiteY4" fmla="*/ 0 h 4500562"/>
              <a:gd name="connsiteX5" fmla="*/ 8569325 w 8569325"/>
              <a:gd name="connsiteY5" fmla="*/ 4500562 h 4500562"/>
              <a:gd name="connsiteX6" fmla="*/ 0 w 8569325"/>
              <a:gd name="connsiteY6" fmla="*/ 4500562 h 4500562"/>
              <a:gd name="connsiteX7" fmla="*/ 0 w 8569325"/>
              <a:gd name="connsiteY7" fmla="*/ 0 h 4500562"/>
              <a:gd name="connsiteX0" fmla="*/ 0 w 8569325"/>
              <a:gd name="connsiteY0" fmla="*/ 0 h 4500562"/>
              <a:gd name="connsiteX1" fmla="*/ 4127500 w 8569325"/>
              <a:gd name="connsiteY1" fmla="*/ 927 h 4500562"/>
              <a:gd name="connsiteX2" fmla="*/ 4287043 w 8569325"/>
              <a:gd name="connsiteY2" fmla="*/ 203333 h 4500562"/>
              <a:gd name="connsiteX3" fmla="*/ 4439443 w 8569325"/>
              <a:gd name="connsiteY3" fmla="*/ 3308 h 4500562"/>
              <a:gd name="connsiteX4" fmla="*/ 8569325 w 8569325"/>
              <a:gd name="connsiteY4" fmla="*/ 0 h 4500562"/>
              <a:gd name="connsiteX5" fmla="*/ 8569325 w 8569325"/>
              <a:gd name="connsiteY5" fmla="*/ 4500562 h 4500562"/>
              <a:gd name="connsiteX6" fmla="*/ 0 w 8569325"/>
              <a:gd name="connsiteY6" fmla="*/ 4500562 h 4500562"/>
              <a:gd name="connsiteX7" fmla="*/ 0 w 8569325"/>
              <a:gd name="connsiteY7" fmla="*/ 0 h 450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9325" h="4500562">
                <a:moveTo>
                  <a:pt x="0" y="0"/>
                </a:moveTo>
                <a:lnTo>
                  <a:pt x="4127500" y="927"/>
                </a:lnTo>
                <a:lnTo>
                  <a:pt x="4287043" y="203333"/>
                </a:lnTo>
                <a:lnTo>
                  <a:pt x="4439443" y="3308"/>
                </a:lnTo>
                <a:lnTo>
                  <a:pt x="8569325" y="0"/>
                </a:lnTo>
                <a:lnTo>
                  <a:pt x="8569325" y="4500562"/>
                </a:lnTo>
                <a:lnTo>
                  <a:pt x="0" y="4500562"/>
                </a:lnTo>
                <a:lnTo>
                  <a:pt x="0" y="0"/>
                </a:lnTo>
                <a:close/>
              </a:path>
            </a:pathLst>
          </a:custGeom>
          <a:solidFill>
            <a:schemeClr val="accent1"/>
          </a:solidFill>
        </p:spPr>
        <p:txBody>
          <a:bodyPr lIns="324000" tIns="792000" rIns="324000" bIns="324000">
            <a:normAutofit/>
          </a:bodyPr>
          <a:lstStyle>
            <a:lvl1pPr marL="0" indent="0">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7" name="Tittel 1"/>
          <p:cNvSpPr>
            <a:spLocks noGrp="1"/>
          </p:cNvSpPr>
          <p:nvPr>
            <p:ph type="ctrTitle" hasCustomPrompt="1"/>
          </p:nvPr>
        </p:nvSpPr>
        <p:spPr>
          <a:xfrm>
            <a:off x="1692000" y="734400"/>
            <a:ext cx="5760000" cy="442800"/>
          </a:xfrm>
          <a:solidFill>
            <a:srgbClr val="D6D7D8"/>
          </a:solidFill>
        </p:spPr>
        <p:txBody>
          <a:bodyPr wrap="square" lIns="360000" rIns="360000" anchor="ctr" anchorCtr="0">
            <a:spAutoFit/>
          </a:bodyPr>
          <a:lstStyle>
            <a:lvl1pPr algn="ctr">
              <a:defRPr sz="3200"/>
            </a:lvl1pPr>
          </a:lstStyle>
          <a:p>
            <a:r>
              <a:rPr lang="nb-NO" dirty="0" err="1"/>
              <a:t>Title</a:t>
            </a:r>
            <a:endParaRPr lang="nb-NO" dirty="0"/>
          </a:p>
        </p:txBody>
      </p:sp>
      <p:pic>
        <p:nvPicPr>
          <p:cNvPr id="19" name="Picture 18">
            <a:extLst>
              <a:ext uri="{FF2B5EF4-FFF2-40B4-BE49-F238E27FC236}">
                <a16:creationId xmlns:a16="http://schemas.microsoft.com/office/drawing/2014/main" id="{6A177B6E-16DE-4B5B-93D8-2A5D5A2F2C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044" y="6420873"/>
            <a:ext cx="1359164" cy="366126"/>
          </a:xfrm>
          <a:prstGeom prst="rect">
            <a:avLst/>
          </a:prstGeom>
        </p:spPr>
      </p:pic>
      <p:pic>
        <p:nvPicPr>
          <p:cNvPr id="20" name="Picture 19">
            <a:extLst>
              <a:ext uri="{FF2B5EF4-FFF2-40B4-BE49-F238E27FC236}">
                <a16:creationId xmlns:a16="http://schemas.microsoft.com/office/drawing/2014/main" id="{54BA24E9-A543-4A86-A311-514016A2B0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637" y="6452021"/>
            <a:ext cx="805503" cy="303830"/>
          </a:xfrm>
          <a:prstGeom prst="rect">
            <a:avLst/>
          </a:prstGeom>
        </p:spPr>
      </p:pic>
    </p:spTree>
    <p:extLst>
      <p:ext uri="{BB962C8B-B14F-4D97-AF65-F5344CB8AC3E}">
        <p14:creationId xmlns:p14="http://schemas.microsoft.com/office/powerpoint/2010/main" val="2390324607"/>
      </p:ext>
    </p:extLst>
  </p:cSld>
  <p:clrMapOvr>
    <a:masterClrMapping/>
  </p:clrMapOvr>
  <p:extLst mod="1">
    <p:ext uri="{DCECCB84-F9BA-43D5-87BE-67443E8EF086}">
      <p15:sldGuideLst xmlns:p15="http://schemas.microsoft.com/office/powerpoint/2012/main">
        <p15:guide id="1" orient="horz" pos="2211"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spTree>
    <p:extLst>
      <p:ext uri="{BB962C8B-B14F-4D97-AF65-F5344CB8AC3E}">
        <p14:creationId xmlns:p14="http://schemas.microsoft.com/office/powerpoint/2010/main" val="253936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accent1"/>
                </a:solidFill>
              </a:defRPr>
            </a:lvl1pPr>
          </a:lstStyle>
          <a:p>
            <a:r>
              <a:rPr lang="en-US"/>
              <a:t>Click to edit Master title style</a:t>
            </a:r>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sp>
        <p:nvSpPr>
          <p:cNvPr id="8" name="Plassholder for bilde 7"/>
          <p:cNvSpPr>
            <a:spLocks noGrp="1"/>
          </p:cNvSpPr>
          <p:nvPr>
            <p:ph type="pic" sz="quarter" idx="13"/>
          </p:nvPr>
        </p:nvSpPr>
        <p:spPr>
          <a:xfrm>
            <a:off x="4819650" y="1926000"/>
            <a:ext cx="4036350" cy="4111200"/>
          </a:xfrm>
          <a:solidFill>
            <a:schemeClr val="bg1"/>
          </a:solidFill>
        </p:spPr>
        <p:txBody>
          <a:bodyPr bIns="900000" anchor="ctr" anchorCtr="1"/>
          <a:lstStyle>
            <a:lvl1pPr marL="0" indent="0">
              <a:buNone/>
              <a:defRPr>
                <a:solidFill>
                  <a:schemeClr val="bg1"/>
                </a:solidFill>
              </a:defRPr>
            </a:lvl1pPr>
          </a:lstStyle>
          <a:p>
            <a:r>
              <a:rPr lang="en-US"/>
              <a:t>Click icon to add picture</a:t>
            </a:r>
            <a:endParaRPr lang="nb-NO" dirty="0"/>
          </a:p>
        </p:txBody>
      </p:sp>
      <p:sp>
        <p:nvSpPr>
          <p:cNvPr id="9" name="Plassholder for innhold 2"/>
          <p:cNvSpPr>
            <a:spLocks noGrp="1"/>
          </p:cNvSpPr>
          <p:nvPr>
            <p:ph idx="1"/>
          </p:nvPr>
        </p:nvSpPr>
        <p:spPr>
          <a:xfrm>
            <a:off x="907200" y="1926000"/>
            <a:ext cx="3788630" cy="411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57046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p:bg>
      <p:bgPr>
        <a:solidFill>
          <a:schemeClr val="bg1"/>
        </a:solidFill>
        <a:effectLst/>
      </p:bgPr>
    </p:bg>
    <p:spTree>
      <p:nvGrpSpPr>
        <p:cNvPr id="1" name=""/>
        <p:cNvGrpSpPr/>
        <p:nvPr/>
      </p:nvGrpSpPr>
      <p:grpSpPr>
        <a:xfrm>
          <a:off x="0" y="0"/>
          <a:ext cx="0" cy="0"/>
          <a:chOff x="0" y="0"/>
          <a:chExt cx="0" cy="0"/>
        </a:xfrm>
      </p:grpSpPr>
      <p:sp>
        <p:nvSpPr>
          <p:cNvPr id="19" name="Plassholder for bilde 7"/>
          <p:cNvSpPr>
            <a:spLocks noGrp="1"/>
          </p:cNvSpPr>
          <p:nvPr>
            <p:ph type="pic" sz="quarter" idx="13"/>
          </p:nvPr>
        </p:nvSpPr>
        <p:spPr>
          <a:xfrm>
            <a:off x="283368" y="288000"/>
            <a:ext cx="8572631" cy="5830125"/>
          </a:xfrm>
          <a:custGeom>
            <a:avLst/>
            <a:gdLst>
              <a:gd name="connsiteX0" fmla="*/ 0 w 8568000"/>
              <a:gd name="connsiteY0" fmla="*/ 0 h 5830125"/>
              <a:gd name="connsiteX1" fmla="*/ 8568000 w 8568000"/>
              <a:gd name="connsiteY1" fmla="*/ 0 h 5830125"/>
              <a:gd name="connsiteX2" fmla="*/ 8568000 w 8568000"/>
              <a:gd name="connsiteY2" fmla="*/ 5830125 h 5830125"/>
              <a:gd name="connsiteX3" fmla="*/ 0 w 8568000"/>
              <a:gd name="connsiteY3" fmla="*/ 5830125 h 5830125"/>
              <a:gd name="connsiteX4" fmla="*/ 0 w 8568000"/>
              <a:gd name="connsiteY4" fmla="*/ 0 h 5830125"/>
              <a:gd name="connsiteX0" fmla="*/ 2250 w 8570250"/>
              <a:gd name="connsiteY0" fmla="*/ 0 h 5830125"/>
              <a:gd name="connsiteX1" fmla="*/ 8570250 w 8570250"/>
              <a:gd name="connsiteY1" fmla="*/ 0 h 5830125"/>
              <a:gd name="connsiteX2" fmla="*/ 8570250 w 8570250"/>
              <a:gd name="connsiteY2" fmla="*/ 5830125 h 5830125"/>
              <a:gd name="connsiteX3" fmla="*/ 2250 w 8570250"/>
              <a:gd name="connsiteY3" fmla="*/ 5830125 h 5830125"/>
              <a:gd name="connsiteX4" fmla="*/ 0 w 8570250"/>
              <a:gd name="connsiteY4" fmla="*/ 2774288 h 5830125"/>
              <a:gd name="connsiteX5" fmla="*/ 2250 w 8570250"/>
              <a:gd name="connsiteY5" fmla="*/ 0 h 5830125"/>
              <a:gd name="connsiteX0" fmla="*/ 4631 w 8572631"/>
              <a:gd name="connsiteY0" fmla="*/ 0 h 5830125"/>
              <a:gd name="connsiteX1" fmla="*/ 8572631 w 8572631"/>
              <a:gd name="connsiteY1" fmla="*/ 0 h 5830125"/>
              <a:gd name="connsiteX2" fmla="*/ 8572631 w 8572631"/>
              <a:gd name="connsiteY2" fmla="*/ 5830125 h 5830125"/>
              <a:gd name="connsiteX3" fmla="*/ 4631 w 8572631"/>
              <a:gd name="connsiteY3" fmla="*/ 5830125 h 5830125"/>
              <a:gd name="connsiteX4" fmla="*/ 0 w 8572631"/>
              <a:gd name="connsiteY4" fmla="*/ 3090994 h 5830125"/>
              <a:gd name="connsiteX5" fmla="*/ 2381 w 8572631"/>
              <a:gd name="connsiteY5" fmla="*/ 2774288 h 5830125"/>
              <a:gd name="connsiteX6" fmla="*/ 4631 w 8572631"/>
              <a:gd name="connsiteY6" fmla="*/ 0 h 5830125"/>
              <a:gd name="connsiteX0" fmla="*/ 7072 w 8575072"/>
              <a:gd name="connsiteY0" fmla="*/ 0 h 5830125"/>
              <a:gd name="connsiteX1" fmla="*/ 8575072 w 8575072"/>
              <a:gd name="connsiteY1" fmla="*/ 0 h 5830125"/>
              <a:gd name="connsiteX2" fmla="*/ 8575072 w 8575072"/>
              <a:gd name="connsiteY2" fmla="*/ 5830125 h 5830125"/>
              <a:gd name="connsiteX3" fmla="*/ 7072 w 8575072"/>
              <a:gd name="connsiteY3" fmla="*/ 5830125 h 5830125"/>
              <a:gd name="connsiteX4" fmla="*/ 2441 w 8575072"/>
              <a:gd name="connsiteY4" fmla="*/ 3090994 h 5830125"/>
              <a:gd name="connsiteX5" fmla="*/ 61 w 8575072"/>
              <a:gd name="connsiteY5" fmla="*/ 2938594 h 5830125"/>
              <a:gd name="connsiteX6" fmla="*/ 4822 w 8575072"/>
              <a:gd name="connsiteY6" fmla="*/ 2774288 h 5830125"/>
              <a:gd name="connsiteX7" fmla="*/ 7072 w 8575072"/>
              <a:gd name="connsiteY7" fmla="*/ 0 h 5830125"/>
              <a:gd name="connsiteX0" fmla="*/ 4637 w 8572637"/>
              <a:gd name="connsiteY0" fmla="*/ 0 h 5830125"/>
              <a:gd name="connsiteX1" fmla="*/ 8572637 w 8572637"/>
              <a:gd name="connsiteY1" fmla="*/ 0 h 5830125"/>
              <a:gd name="connsiteX2" fmla="*/ 8572637 w 8572637"/>
              <a:gd name="connsiteY2" fmla="*/ 5830125 h 5830125"/>
              <a:gd name="connsiteX3" fmla="*/ 4637 w 8572637"/>
              <a:gd name="connsiteY3" fmla="*/ 5830125 h 5830125"/>
              <a:gd name="connsiteX4" fmla="*/ 6 w 8572637"/>
              <a:gd name="connsiteY4" fmla="*/ 3090994 h 5830125"/>
              <a:gd name="connsiteX5" fmla="*/ 171458 w 8572637"/>
              <a:gd name="connsiteY5" fmla="*/ 2938594 h 5830125"/>
              <a:gd name="connsiteX6" fmla="*/ 2387 w 8572637"/>
              <a:gd name="connsiteY6" fmla="*/ 2774288 h 5830125"/>
              <a:gd name="connsiteX7" fmla="*/ 4637 w 8572637"/>
              <a:gd name="connsiteY7" fmla="*/ 0 h 5830125"/>
              <a:gd name="connsiteX0" fmla="*/ 4637 w 8572637"/>
              <a:gd name="connsiteY0" fmla="*/ 0 h 5830125"/>
              <a:gd name="connsiteX1" fmla="*/ 8572637 w 8572637"/>
              <a:gd name="connsiteY1" fmla="*/ 0 h 5830125"/>
              <a:gd name="connsiteX2" fmla="*/ 8572637 w 8572637"/>
              <a:gd name="connsiteY2" fmla="*/ 5830125 h 5830125"/>
              <a:gd name="connsiteX3" fmla="*/ 4637 w 8572637"/>
              <a:gd name="connsiteY3" fmla="*/ 5830125 h 5830125"/>
              <a:gd name="connsiteX4" fmla="*/ 6 w 8572637"/>
              <a:gd name="connsiteY4" fmla="*/ 3090994 h 5830125"/>
              <a:gd name="connsiteX5" fmla="*/ 171458 w 8572637"/>
              <a:gd name="connsiteY5" fmla="*/ 2938594 h 5830125"/>
              <a:gd name="connsiteX6" fmla="*/ 2387 w 8572637"/>
              <a:gd name="connsiteY6" fmla="*/ 2774288 h 5830125"/>
              <a:gd name="connsiteX7" fmla="*/ 4637 w 8572637"/>
              <a:gd name="connsiteY7" fmla="*/ 0 h 5830125"/>
              <a:gd name="connsiteX0" fmla="*/ 4631 w 8572631"/>
              <a:gd name="connsiteY0" fmla="*/ 0 h 5830125"/>
              <a:gd name="connsiteX1" fmla="*/ 8572631 w 8572631"/>
              <a:gd name="connsiteY1" fmla="*/ 0 h 5830125"/>
              <a:gd name="connsiteX2" fmla="*/ 8572631 w 8572631"/>
              <a:gd name="connsiteY2" fmla="*/ 5830125 h 5830125"/>
              <a:gd name="connsiteX3" fmla="*/ 4631 w 8572631"/>
              <a:gd name="connsiteY3" fmla="*/ 5830125 h 5830125"/>
              <a:gd name="connsiteX4" fmla="*/ 0 w 8572631"/>
              <a:gd name="connsiteY4" fmla="*/ 3090994 h 5830125"/>
              <a:gd name="connsiteX5" fmla="*/ 171452 w 8572631"/>
              <a:gd name="connsiteY5" fmla="*/ 2938594 h 5830125"/>
              <a:gd name="connsiteX6" fmla="*/ 2381 w 8572631"/>
              <a:gd name="connsiteY6" fmla="*/ 2774288 h 5830125"/>
              <a:gd name="connsiteX7" fmla="*/ 4631 w 8572631"/>
              <a:gd name="connsiteY7" fmla="*/ 0 h 5830125"/>
              <a:gd name="connsiteX0" fmla="*/ 4631 w 8572631"/>
              <a:gd name="connsiteY0" fmla="*/ 0 h 5830125"/>
              <a:gd name="connsiteX1" fmla="*/ 8572631 w 8572631"/>
              <a:gd name="connsiteY1" fmla="*/ 0 h 5830125"/>
              <a:gd name="connsiteX2" fmla="*/ 8572631 w 8572631"/>
              <a:gd name="connsiteY2" fmla="*/ 5830125 h 5830125"/>
              <a:gd name="connsiteX3" fmla="*/ 4631 w 8572631"/>
              <a:gd name="connsiteY3" fmla="*/ 5830125 h 5830125"/>
              <a:gd name="connsiteX4" fmla="*/ 0 w 8572631"/>
              <a:gd name="connsiteY4" fmla="*/ 3105281 h 5830125"/>
              <a:gd name="connsiteX5" fmla="*/ 171452 w 8572631"/>
              <a:gd name="connsiteY5" fmla="*/ 2938594 h 5830125"/>
              <a:gd name="connsiteX6" fmla="*/ 2381 w 8572631"/>
              <a:gd name="connsiteY6" fmla="*/ 2774288 h 5830125"/>
              <a:gd name="connsiteX7" fmla="*/ 4631 w 8572631"/>
              <a:gd name="connsiteY7" fmla="*/ 0 h 5830125"/>
              <a:gd name="connsiteX0" fmla="*/ 4631 w 8572631"/>
              <a:gd name="connsiteY0" fmla="*/ 0 h 5830125"/>
              <a:gd name="connsiteX1" fmla="*/ 8572631 w 8572631"/>
              <a:gd name="connsiteY1" fmla="*/ 0 h 5830125"/>
              <a:gd name="connsiteX2" fmla="*/ 8570120 w 8572631"/>
              <a:gd name="connsiteY2" fmla="*/ 2774288 h 5830125"/>
              <a:gd name="connsiteX3" fmla="*/ 8572631 w 8572631"/>
              <a:gd name="connsiteY3" fmla="*/ 5830125 h 5830125"/>
              <a:gd name="connsiteX4" fmla="*/ 4631 w 8572631"/>
              <a:gd name="connsiteY4" fmla="*/ 5830125 h 5830125"/>
              <a:gd name="connsiteX5" fmla="*/ 0 w 8572631"/>
              <a:gd name="connsiteY5" fmla="*/ 3105281 h 5830125"/>
              <a:gd name="connsiteX6" fmla="*/ 171452 w 8572631"/>
              <a:gd name="connsiteY6" fmla="*/ 2938594 h 5830125"/>
              <a:gd name="connsiteX7" fmla="*/ 2381 w 8572631"/>
              <a:gd name="connsiteY7" fmla="*/ 2774288 h 5830125"/>
              <a:gd name="connsiteX8" fmla="*/ 4631 w 8572631"/>
              <a:gd name="connsiteY8" fmla="*/ 0 h 5830125"/>
              <a:gd name="connsiteX0" fmla="*/ 4631 w 8572631"/>
              <a:gd name="connsiteY0" fmla="*/ 0 h 5830125"/>
              <a:gd name="connsiteX1" fmla="*/ 8572631 w 8572631"/>
              <a:gd name="connsiteY1" fmla="*/ 0 h 5830125"/>
              <a:gd name="connsiteX2" fmla="*/ 8570120 w 8572631"/>
              <a:gd name="connsiteY2" fmla="*/ 2774288 h 5830125"/>
              <a:gd name="connsiteX3" fmla="*/ 8567738 w 8572631"/>
              <a:gd name="connsiteY3" fmla="*/ 3088613 h 5830125"/>
              <a:gd name="connsiteX4" fmla="*/ 8572631 w 8572631"/>
              <a:gd name="connsiteY4" fmla="*/ 5830125 h 5830125"/>
              <a:gd name="connsiteX5" fmla="*/ 4631 w 8572631"/>
              <a:gd name="connsiteY5" fmla="*/ 5830125 h 5830125"/>
              <a:gd name="connsiteX6" fmla="*/ 0 w 8572631"/>
              <a:gd name="connsiteY6" fmla="*/ 3105281 h 5830125"/>
              <a:gd name="connsiteX7" fmla="*/ 171452 w 8572631"/>
              <a:gd name="connsiteY7" fmla="*/ 2938594 h 5830125"/>
              <a:gd name="connsiteX8" fmla="*/ 2381 w 8572631"/>
              <a:gd name="connsiteY8" fmla="*/ 2774288 h 5830125"/>
              <a:gd name="connsiteX9" fmla="*/ 4631 w 8572631"/>
              <a:gd name="connsiteY9" fmla="*/ 0 h 5830125"/>
              <a:gd name="connsiteX0" fmla="*/ 4631 w 8572631"/>
              <a:gd name="connsiteY0" fmla="*/ 0 h 5830125"/>
              <a:gd name="connsiteX1" fmla="*/ 8572631 w 8572631"/>
              <a:gd name="connsiteY1" fmla="*/ 0 h 5830125"/>
              <a:gd name="connsiteX2" fmla="*/ 8570120 w 8572631"/>
              <a:gd name="connsiteY2" fmla="*/ 2774288 h 5830125"/>
              <a:gd name="connsiteX3" fmla="*/ 8567738 w 8572631"/>
              <a:gd name="connsiteY3" fmla="*/ 2940975 h 5830125"/>
              <a:gd name="connsiteX4" fmla="*/ 8567738 w 8572631"/>
              <a:gd name="connsiteY4" fmla="*/ 3088613 h 5830125"/>
              <a:gd name="connsiteX5" fmla="*/ 8572631 w 8572631"/>
              <a:gd name="connsiteY5" fmla="*/ 5830125 h 5830125"/>
              <a:gd name="connsiteX6" fmla="*/ 4631 w 8572631"/>
              <a:gd name="connsiteY6" fmla="*/ 5830125 h 5830125"/>
              <a:gd name="connsiteX7" fmla="*/ 0 w 8572631"/>
              <a:gd name="connsiteY7" fmla="*/ 3105281 h 5830125"/>
              <a:gd name="connsiteX8" fmla="*/ 171452 w 8572631"/>
              <a:gd name="connsiteY8" fmla="*/ 2938594 h 5830125"/>
              <a:gd name="connsiteX9" fmla="*/ 2381 w 8572631"/>
              <a:gd name="connsiteY9" fmla="*/ 2774288 h 5830125"/>
              <a:gd name="connsiteX10" fmla="*/ 4631 w 8572631"/>
              <a:gd name="connsiteY10" fmla="*/ 0 h 5830125"/>
              <a:gd name="connsiteX0" fmla="*/ 4631 w 8572631"/>
              <a:gd name="connsiteY0" fmla="*/ 0 h 5830125"/>
              <a:gd name="connsiteX1" fmla="*/ 8572631 w 8572631"/>
              <a:gd name="connsiteY1" fmla="*/ 0 h 5830125"/>
              <a:gd name="connsiteX2" fmla="*/ 8570120 w 8572631"/>
              <a:gd name="connsiteY2" fmla="*/ 2774288 h 5830125"/>
              <a:gd name="connsiteX3" fmla="*/ 8412957 w 8572631"/>
              <a:gd name="connsiteY3" fmla="*/ 2936213 h 5830125"/>
              <a:gd name="connsiteX4" fmla="*/ 8567738 w 8572631"/>
              <a:gd name="connsiteY4" fmla="*/ 3088613 h 5830125"/>
              <a:gd name="connsiteX5" fmla="*/ 8572631 w 8572631"/>
              <a:gd name="connsiteY5" fmla="*/ 5830125 h 5830125"/>
              <a:gd name="connsiteX6" fmla="*/ 4631 w 8572631"/>
              <a:gd name="connsiteY6" fmla="*/ 5830125 h 5830125"/>
              <a:gd name="connsiteX7" fmla="*/ 0 w 8572631"/>
              <a:gd name="connsiteY7" fmla="*/ 3105281 h 5830125"/>
              <a:gd name="connsiteX8" fmla="*/ 171452 w 8572631"/>
              <a:gd name="connsiteY8" fmla="*/ 2938594 h 5830125"/>
              <a:gd name="connsiteX9" fmla="*/ 2381 w 8572631"/>
              <a:gd name="connsiteY9" fmla="*/ 2774288 h 5830125"/>
              <a:gd name="connsiteX10" fmla="*/ 4631 w 8572631"/>
              <a:gd name="connsiteY10" fmla="*/ 0 h 5830125"/>
              <a:gd name="connsiteX0" fmla="*/ 4631 w 8572631"/>
              <a:gd name="connsiteY0" fmla="*/ 0 h 5830125"/>
              <a:gd name="connsiteX1" fmla="*/ 8572631 w 8572631"/>
              <a:gd name="connsiteY1" fmla="*/ 0 h 5830125"/>
              <a:gd name="connsiteX2" fmla="*/ 8570120 w 8572631"/>
              <a:gd name="connsiteY2" fmla="*/ 2774288 h 5830125"/>
              <a:gd name="connsiteX3" fmla="*/ 8412957 w 8572631"/>
              <a:gd name="connsiteY3" fmla="*/ 2936213 h 5830125"/>
              <a:gd name="connsiteX4" fmla="*/ 8567738 w 8572631"/>
              <a:gd name="connsiteY4" fmla="*/ 3095757 h 5830125"/>
              <a:gd name="connsiteX5" fmla="*/ 8572631 w 8572631"/>
              <a:gd name="connsiteY5" fmla="*/ 5830125 h 5830125"/>
              <a:gd name="connsiteX6" fmla="*/ 4631 w 8572631"/>
              <a:gd name="connsiteY6" fmla="*/ 5830125 h 5830125"/>
              <a:gd name="connsiteX7" fmla="*/ 0 w 8572631"/>
              <a:gd name="connsiteY7" fmla="*/ 3105281 h 5830125"/>
              <a:gd name="connsiteX8" fmla="*/ 171452 w 8572631"/>
              <a:gd name="connsiteY8" fmla="*/ 2938594 h 5830125"/>
              <a:gd name="connsiteX9" fmla="*/ 2381 w 8572631"/>
              <a:gd name="connsiteY9" fmla="*/ 2774288 h 5830125"/>
              <a:gd name="connsiteX10" fmla="*/ 4631 w 8572631"/>
              <a:gd name="connsiteY10" fmla="*/ 0 h 583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631" h="5830125">
                <a:moveTo>
                  <a:pt x="4631" y="0"/>
                </a:moveTo>
                <a:lnTo>
                  <a:pt x="8572631" y="0"/>
                </a:lnTo>
                <a:lnTo>
                  <a:pt x="8570120" y="2774288"/>
                </a:lnTo>
                <a:lnTo>
                  <a:pt x="8412957" y="2936213"/>
                </a:lnTo>
                <a:lnTo>
                  <a:pt x="8567738" y="3095757"/>
                </a:lnTo>
                <a:lnTo>
                  <a:pt x="8572631" y="5830125"/>
                </a:lnTo>
                <a:lnTo>
                  <a:pt x="4631" y="5830125"/>
                </a:lnTo>
                <a:cubicBezTo>
                  <a:pt x="3087" y="4917081"/>
                  <a:pt x="1544" y="4018325"/>
                  <a:pt x="0" y="3105281"/>
                </a:cubicBezTo>
                <a:lnTo>
                  <a:pt x="171452" y="2938594"/>
                </a:lnTo>
                <a:lnTo>
                  <a:pt x="2381" y="2774288"/>
                </a:lnTo>
                <a:lnTo>
                  <a:pt x="4631" y="0"/>
                </a:lnTo>
                <a:close/>
              </a:path>
            </a:pathLst>
          </a:custGeom>
          <a:solidFill>
            <a:schemeClr val="bg1"/>
          </a:solidFill>
        </p:spPr>
        <p:txBody>
          <a:bodyPr bIns="900000" anchor="ctr" anchorCtr="1"/>
          <a:lstStyle>
            <a:lvl1pPr marL="0" indent="0">
              <a:buNone/>
              <a:defRPr>
                <a:solidFill>
                  <a:schemeClr val="bg1"/>
                </a:solidFill>
              </a:defRPr>
            </a:lvl1pPr>
          </a:lstStyle>
          <a:p>
            <a:r>
              <a:rPr lang="en-US"/>
              <a:t>Click icon to add picture</a:t>
            </a:r>
            <a:endParaRPr lang="nb-NO" dirty="0"/>
          </a:p>
        </p:txBody>
      </p:sp>
      <p:grpSp>
        <p:nvGrpSpPr>
          <p:cNvPr id="21" name="Gruppe 20"/>
          <p:cNvGrpSpPr/>
          <p:nvPr userDrawn="1"/>
        </p:nvGrpSpPr>
        <p:grpSpPr>
          <a:xfrm>
            <a:off x="-2317" y="-75"/>
            <a:ext cx="9144000" cy="7020000"/>
            <a:chOff x="0" y="0"/>
            <a:chExt cx="9144000" cy="7020000"/>
          </a:xfrm>
        </p:grpSpPr>
        <p:sp>
          <p:nvSpPr>
            <p:cNvPr id="9" name="Rektangel 8"/>
            <p:cNvSpPr/>
            <p:nvPr userDrawn="1"/>
          </p:nvSpPr>
          <p:spPr>
            <a:xfrm>
              <a:off x="0" y="6119925"/>
              <a:ext cx="9144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0" y="0"/>
              <a:ext cx="914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5490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3366000" y="3366000"/>
              <a:ext cx="702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D008508-8ACF-41DE-941B-9C79A63DD542}" type="slidenum">
              <a:rPr lang="nb-NO" smtClean="0"/>
              <a:t>‹#›</a:t>
            </a:fld>
            <a:endParaRPr lang="nb-NO"/>
          </a:p>
        </p:txBody>
      </p:sp>
      <p:pic>
        <p:nvPicPr>
          <p:cNvPr id="12" name="Picture 11">
            <a:extLst>
              <a:ext uri="{FF2B5EF4-FFF2-40B4-BE49-F238E27FC236}">
                <a16:creationId xmlns:a16="http://schemas.microsoft.com/office/drawing/2014/main" id="{E232FDD0-48B9-4A23-A870-4602A6568A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044" y="6420873"/>
            <a:ext cx="1359164" cy="366126"/>
          </a:xfrm>
          <a:prstGeom prst="rect">
            <a:avLst/>
          </a:prstGeom>
        </p:spPr>
      </p:pic>
      <p:pic>
        <p:nvPicPr>
          <p:cNvPr id="15" name="Picture 14">
            <a:extLst>
              <a:ext uri="{FF2B5EF4-FFF2-40B4-BE49-F238E27FC236}">
                <a16:creationId xmlns:a16="http://schemas.microsoft.com/office/drawing/2014/main" id="{45F3CD0B-BDA4-47FE-AC05-C7F2F32946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637" y="6452021"/>
            <a:ext cx="805503" cy="303830"/>
          </a:xfrm>
          <a:prstGeom prst="rect">
            <a:avLst/>
          </a:prstGeom>
        </p:spPr>
      </p:pic>
    </p:spTree>
    <p:extLst>
      <p:ext uri="{BB962C8B-B14F-4D97-AF65-F5344CB8AC3E}">
        <p14:creationId xmlns:p14="http://schemas.microsoft.com/office/powerpoint/2010/main" val="753839006"/>
      </p:ext>
    </p:extLst>
  </p:cSld>
  <p:clrMapOvr>
    <a:masterClrMapping/>
  </p:clrMapOvr>
  <p:extLst mod="1">
    <p:ext uri="{DCECCB84-F9BA-43D5-87BE-67443E8EF086}">
      <p15:sldGuideLst xmlns:p15="http://schemas.microsoft.com/office/powerpoint/2012/main">
        <p15:guide id="1" orient="horz" pos="2211">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3" y="0"/>
            <a:ext cx="9140527" cy="70199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0701" y="978831"/>
            <a:ext cx="1636438" cy="390326"/>
          </a:xfrm>
          <a:prstGeom prst="rect">
            <a:avLst/>
          </a:prstGeom>
        </p:spPr>
      </p:pic>
      <p:sp>
        <p:nvSpPr>
          <p:cNvPr id="6" name="Tittel 5"/>
          <p:cNvSpPr>
            <a:spLocks noGrp="1"/>
          </p:cNvSpPr>
          <p:nvPr>
            <p:ph type="title" hasCustomPrompt="1"/>
          </p:nvPr>
        </p:nvSpPr>
        <p:spPr>
          <a:xfrm>
            <a:off x="990600" y="6139597"/>
            <a:ext cx="7162800" cy="346249"/>
          </a:xfrm>
        </p:spPr>
        <p:txBody>
          <a:bodyPr anchor="ctr"/>
          <a:lstStyle>
            <a:lvl1pPr algn="ctr">
              <a:defRPr/>
            </a:lvl1pPr>
          </a:lstStyle>
          <a:p>
            <a:r>
              <a:rPr lang="en-US" dirty="0"/>
              <a:t>Tack!</a:t>
            </a:r>
            <a:endParaRPr lang="nb-NO" dirty="0"/>
          </a:p>
        </p:txBody>
      </p:sp>
    </p:spTree>
    <p:extLst>
      <p:ext uri="{BB962C8B-B14F-4D97-AF65-F5344CB8AC3E}">
        <p14:creationId xmlns:p14="http://schemas.microsoft.com/office/powerpoint/2010/main" val="154006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0.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0.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07200" y="525600"/>
            <a:ext cx="7354800" cy="936000"/>
          </a:xfrm>
          <a:prstGeom prst="rect">
            <a:avLst/>
          </a:prstGeom>
        </p:spPr>
        <p:txBody>
          <a:bodyPr vert="horz" wrap="square" lIns="0" tIns="0" rIns="0" bIns="0" rtlCol="0" anchor="b" anchorCtr="0">
            <a:noAutofit/>
          </a:bodyPr>
          <a:lstStyle/>
          <a:p>
            <a:r>
              <a:rPr lang="nb-NO" dirty="0"/>
              <a:t>Klikk for å redigere tittelstil</a:t>
            </a:r>
          </a:p>
        </p:txBody>
      </p:sp>
      <p:sp>
        <p:nvSpPr>
          <p:cNvPr id="3" name="Plassholder for tekst 2"/>
          <p:cNvSpPr>
            <a:spLocks noGrp="1"/>
          </p:cNvSpPr>
          <p:nvPr>
            <p:ph type="body" idx="1"/>
          </p:nvPr>
        </p:nvSpPr>
        <p:spPr>
          <a:xfrm>
            <a:off x="907200" y="1926000"/>
            <a:ext cx="7336800" cy="4111200"/>
          </a:xfrm>
          <a:prstGeom prst="rect">
            <a:avLst/>
          </a:prstGeom>
        </p:spPr>
        <p:txBody>
          <a:bodyPr vert="horz" lIns="0" tIns="0" rIns="0" bIns="0" rtlCol="0" anchor="t" anchorCtr="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2424023" y="6501123"/>
            <a:ext cx="1940807" cy="125294"/>
          </a:xfrm>
          <a:prstGeom prst="rect">
            <a:avLst/>
          </a:prstGeom>
        </p:spPr>
        <p:txBody>
          <a:bodyPr vert="horz" wrap="square" lIns="0" tIns="0" rIns="0" bIns="0" rtlCol="0" anchor="t" anchorCtr="0">
            <a:spAutoFit/>
          </a:bodyPr>
          <a:lstStyle>
            <a:lvl1pPr algn="l">
              <a:defRPr sz="800" cap="all" baseline="0">
                <a:solidFill>
                  <a:schemeClr val="accent2"/>
                </a:solidFill>
              </a:defRPr>
            </a:lvl1pPr>
          </a:lstStyle>
          <a:p>
            <a:endParaRPr lang="nb-NO" dirty="0"/>
          </a:p>
        </p:txBody>
      </p:sp>
      <p:sp>
        <p:nvSpPr>
          <p:cNvPr id="6" name="Plassholder for lysbildenummer 5"/>
          <p:cNvSpPr>
            <a:spLocks noGrp="1"/>
          </p:cNvSpPr>
          <p:nvPr>
            <p:ph type="sldNum" sz="quarter" idx="4"/>
          </p:nvPr>
        </p:nvSpPr>
        <p:spPr>
          <a:xfrm>
            <a:off x="4467701" y="6503306"/>
            <a:ext cx="208598" cy="123111"/>
          </a:xfrm>
          <a:prstGeom prst="rect">
            <a:avLst/>
          </a:prstGeom>
        </p:spPr>
        <p:txBody>
          <a:bodyPr vert="horz" wrap="square" lIns="0" tIns="0" rIns="0" bIns="0" rtlCol="0" anchor="t" anchorCtr="0">
            <a:spAutoFit/>
          </a:bodyPr>
          <a:lstStyle>
            <a:lvl1pPr algn="ctr">
              <a:defRPr sz="800">
                <a:solidFill>
                  <a:schemeClr val="accent2"/>
                </a:solidFill>
              </a:defRPr>
            </a:lvl1pPr>
          </a:lstStyle>
          <a:p>
            <a:fld id="{2D008508-8ACF-41DE-941B-9C79A63DD542}" type="slidenum">
              <a:rPr lang="nb-NO" smtClean="0"/>
              <a:pPr/>
              <a:t>‹#›</a:t>
            </a:fld>
            <a:endParaRPr lang="nb-NO" dirty="0"/>
          </a:p>
        </p:txBody>
      </p:sp>
      <p:cxnSp>
        <p:nvCxnSpPr>
          <p:cNvPr id="14" name="Rett linje 13"/>
          <p:cNvCxnSpPr/>
          <p:nvPr userDrawn="1"/>
        </p:nvCxnSpPr>
        <p:spPr>
          <a:xfrm>
            <a:off x="277200" y="6238800"/>
            <a:ext cx="85788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6" name="Gruppe 15"/>
          <p:cNvGrpSpPr/>
          <p:nvPr userDrawn="1"/>
        </p:nvGrpSpPr>
        <p:grpSpPr>
          <a:xfrm>
            <a:off x="277200" y="266400"/>
            <a:ext cx="8582400" cy="181752"/>
            <a:chOff x="277200" y="266400"/>
            <a:chExt cx="8582400" cy="181752"/>
          </a:xfrm>
        </p:grpSpPr>
        <p:sp>
          <p:nvSpPr>
            <p:cNvPr id="9" name="Isosceles Triangle 6"/>
            <p:cNvSpPr/>
            <p:nvPr/>
          </p:nvSpPr>
          <p:spPr>
            <a:xfrm rot="10800000">
              <a:off x="4419600" y="276891"/>
              <a:ext cx="309564" cy="171261"/>
            </a:xfrm>
            <a:prstGeom prst="triangle">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1" name="Rett linje 10"/>
            <p:cNvCxnSpPr/>
            <p:nvPr userDrawn="1"/>
          </p:nvCxnSpPr>
          <p:spPr>
            <a:xfrm>
              <a:off x="277200" y="266400"/>
              <a:ext cx="85824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9637" y="6452021"/>
            <a:ext cx="805503" cy="303830"/>
          </a:xfrm>
          <a:prstGeom prst="rect">
            <a:avLst/>
          </a:prstGeom>
        </p:spPr>
      </p:pic>
      <p:pic>
        <p:nvPicPr>
          <p:cNvPr id="8" name="Picture 7">
            <a:extLst>
              <a:ext uri="{FF2B5EF4-FFF2-40B4-BE49-F238E27FC236}">
                <a16:creationId xmlns:a16="http://schemas.microsoft.com/office/drawing/2014/main" id="{8A1780F7-727E-48E5-AE29-84BF87C6A1B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1044" y="6420873"/>
            <a:ext cx="1359164" cy="366126"/>
          </a:xfrm>
          <a:prstGeom prst="rect">
            <a:avLst/>
          </a:prstGeom>
        </p:spPr>
      </p:pic>
    </p:spTree>
    <p:extLst>
      <p:ext uri="{BB962C8B-B14F-4D97-AF65-F5344CB8AC3E}">
        <p14:creationId xmlns:p14="http://schemas.microsoft.com/office/powerpoint/2010/main" val="326803417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1" r:id="rId5"/>
    <p:sldLayoutId id="2147483650" r:id="rId6"/>
    <p:sldLayoutId id="2147483660" r:id="rId7"/>
    <p:sldLayoutId id="2147483666" r:id="rId8"/>
    <p:sldLayoutId id="2147483668" r:id="rId9"/>
    <p:sldLayoutId id="2147483652" r:id="rId10"/>
    <p:sldLayoutId id="2147483653" r:id="rId11"/>
    <p:sldLayoutId id="2147483654" r:id="rId12"/>
    <p:sldLayoutId id="2147483655" r:id="rId13"/>
    <p:sldLayoutId id="2147483669" r:id="rId14"/>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306000" indent="-306000" algn="l" defTabSz="685800" rtl="0" eaLnBrk="1" latinLnBrk="0" hangingPunct="1">
        <a:lnSpc>
          <a:spcPct val="90000"/>
        </a:lnSpc>
        <a:spcBef>
          <a:spcPts val="750"/>
        </a:spcBef>
        <a:buClr>
          <a:srgbClr val="00ABBD"/>
        </a:buClr>
        <a:buSzPct val="80000"/>
        <a:buFont typeface="Arial" panose="020B0604020202020204" pitchFamily="34" charset="0"/>
        <a:buChar char="●"/>
        <a:defRPr sz="2000" kern="1200">
          <a:solidFill>
            <a:schemeClr val="tx1"/>
          </a:solidFill>
          <a:latin typeface="+mn-lt"/>
          <a:ea typeface="+mn-ea"/>
          <a:cs typeface="+mn-cs"/>
        </a:defRPr>
      </a:lvl1pPr>
      <a:lvl2pPr marL="612000" indent="-306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918000" indent="-30600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24000" indent="-30600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0000" indent="-306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image.jpg">
            <a:extLst>
              <a:ext uri="{FF2B5EF4-FFF2-40B4-BE49-F238E27FC236}">
                <a16:creationId xmlns:a16="http://schemas.microsoft.com/office/drawing/2014/main" id="{90157BD6-67CA-498B-A51D-2D264B36CE8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66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01761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image.jpg">
            <a:extLst>
              <a:ext uri="{FF2B5EF4-FFF2-40B4-BE49-F238E27FC236}">
                <a16:creationId xmlns:a16="http://schemas.microsoft.com/office/drawing/2014/main" id="{D8DA02C2-C094-4B7A-B371-B42F29A3E0D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66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99945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maps.isy.se/docs/isymap/v3/jsdocs/js-api/"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sv-SE" altLang="sv-SE" sz="2800" dirty="0"/>
              <a:t>Välkomna till AW hos </a:t>
            </a:r>
            <a:r>
              <a:rPr lang="sv-SE" altLang="sv-SE" sz="2800" dirty="0" err="1"/>
              <a:t>Norconsult</a:t>
            </a:r>
            <a:r>
              <a:rPr lang="sv-SE" altLang="sv-SE" sz="2800" dirty="0"/>
              <a:t> </a:t>
            </a:r>
            <a:r>
              <a:rPr lang="sv-SE" altLang="sv-SE" sz="2800" dirty="0" err="1"/>
              <a:t>Astando</a:t>
            </a:r>
            <a:r>
              <a:rPr lang="sv-SE" altLang="sv-SE" sz="2800" dirty="0"/>
              <a:t>!</a:t>
            </a:r>
            <a:endParaRPr lang="nb-NO" sz="28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D008508-8ACF-41DE-941B-9C79A63DD542}" type="slidenum">
              <a:rPr kumimoji="0" lang="nb-NO" sz="800" b="0" i="0" u="none" strike="noStrike" kern="1200" cap="none" spc="0" normalizeH="0" baseline="0" noProof="0" smtClean="0">
                <a:ln>
                  <a:noFill/>
                </a:ln>
                <a:solidFill>
                  <a:srgbClr val="5B6064"/>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nb-NO" sz="800" b="0" i="0" u="none" strike="noStrike" kern="1200" cap="none" spc="0" normalizeH="0" baseline="0" noProof="0" dirty="0">
              <a:ln>
                <a:noFill/>
              </a:ln>
              <a:solidFill>
                <a:srgbClr val="5B6064"/>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C76D5548-525E-4F6E-B74E-4398C7FC3351}"/>
              </a:ext>
            </a:extLst>
          </p:cNvPr>
          <p:cNvSpPr>
            <a:spLocks noGrp="1"/>
          </p:cNvSpPr>
          <p:nvPr>
            <p:ph idx="1"/>
          </p:nvPr>
        </p:nvSpPr>
        <p:spPr/>
        <p:txBody>
          <a:bodyPr/>
          <a:lstStyle/>
          <a:p>
            <a:endParaRPr lang="sv-SE" dirty="0"/>
          </a:p>
          <a:p>
            <a:r>
              <a:rPr lang="sv-SE" dirty="0"/>
              <a:t>Om </a:t>
            </a:r>
            <a:r>
              <a:rPr lang="sv-SE" dirty="0" err="1"/>
              <a:t>Astando</a:t>
            </a:r>
            <a:r>
              <a:rPr lang="sv-SE" dirty="0"/>
              <a:t> – Carina</a:t>
            </a:r>
          </a:p>
          <a:p>
            <a:r>
              <a:rPr lang="sv-SE" dirty="0" err="1"/>
              <a:t>Astandos</a:t>
            </a:r>
            <a:r>
              <a:rPr lang="sv-SE" dirty="0"/>
              <a:t> produktportfölj – Daniel</a:t>
            </a:r>
          </a:p>
          <a:p>
            <a:r>
              <a:rPr lang="sv-SE" dirty="0"/>
              <a:t>ISY Road vägnätsredigering – Daniel</a:t>
            </a:r>
          </a:p>
          <a:p>
            <a:r>
              <a:rPr lang="sv-SE" dirty="0"/>
              <a:t>ISY </a:t>
            </a:r>
            <a:r>
              <a:rPr lang="sv-SE" dirty="0" err="1"/>
              <a:t>Map</a:t>
            </a:r>
            <a:r>
              <a:rPr lang="sv-SE" dirty="0"/>
              <a:t> internt/externt </a:t>
            </a:r>
            <a:r>
              <a:rPr lang="sv-SE" dirty="0" err="1"/>
              <a:t>webbGIS</a:t>
            </a:r>
            <a:r>
              <a:rPr lang="sv-SE" dirty="0"/>
              <a:t> – Johan</a:t>
            </a:r>
          </a:p>
          <a:p>
            <a:r>
              <a:rPr lang="sv-SE" dirty="0"/>
              <a:t>Södertörnssamverkan – Gabriella</a:t>
            </a:r>
          </a:p>
          <a:p>
            <a:r>
              <a:rPr lang="sv-SE" dirty="0"/>
              <a:t>ISY </a:t>
            </a:r>
            <a:r>
              <a:rPr lang="sv-SE" dirty="0" err="1"/>
              <a:t>WinMap</a:t>
            </a:r>
            <a:r>
              <a:rPr lang="sv-SE" dirty="0"/>
              <a:t> kartproduktionsplattform – Peo</a:t>
            </a:r>
          </a:p>
          <a:p>
            <a:endParaRPr lang="sv-SE" dirty="0"/>
          </a:p>
          <a:p>
            <a:r>
              <a:rPr lang="sv-SE" dirty="0"/>
              <a:t>Mingel och snittar på Kungsbroplan 2…</a:t>
            </a:r>
          </a:p>
          <a:p>
            <a:endParaRPr lang="sv-SE" dirty="0"/>
          </a:p>
        </p:txBody>
      </p:sp>
    </p:spTree>
    <p:extLst>
      <p:ext uri="{BB962C8B-B14F-4D97-AF65-F5344CB8AC3E}">
        <p14:creationId xmlns:p14="http://schemas.microsoft.com/office/powerpoint/2010/main" val="275170688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06DB-F42E-4670-8196-5DA8162D7F47}"/>
              </a:ext>
            </a:extLst>
          </p:cNvPr>
          <p:cNvSpPr>
            <a:spLocks noGrp="1"/>
          </p:cNvSpPr>
          <p:nvPr>
            <p:ph type="title"/>
          </p:nvPr>
        </p:nvSpPr>
        <p:spPr/>
        <p:txBody>
          <a:bodyPr/>
          <a:lstStyle/>
          <a:p>
            <a:r>
              <a:rPr lang="sv-SE" dirty="0"/>
              <a:t>Vad händer…</a:t>
            </a:r>
            <a:br>
              <a:rPr lang="sv-SE" dirty="0"/>
            </a:br>
            <a:r>
              <a:rPr lang="sv-SE" sz="2400" dirty="0"/>
              <a:t>ISY Road</a:t>
            </a:r>
            <a:endParaRPr lang="sv-SE" dirty="0"/>
          </a:p>
        </p:txBody>
      </p:sp>
      <p:sp>
        <p:nvSpPr>
          <p:cNvPr id="4" name="Slide Number Placeholder 3">
            <a:extLst>
              <a:ext uri="{FF2B5EF4-FFF2-40B4-BE49-F238E27FC236}">
                <a16:creationId xmlns:a16="http://schemas.microsoft.com/office/drawing/2014/main" id="{11E8115F-F8E8-47A2-98DB-CF0B3EF986DF}"/>
              </a:ext>
            </a:extLst>
          </p:cNvPr>
          <p:cNvSpPr>
            <a:spLocks noGrp="1"/>
          </p:cNvSpPr>
          <p:nvPr>
            <p:ph type="sldNum" sz="quarter" idx="12"/>
          </p:nvPr>
        </p:nvSpPr>
        <p:spPr/>
        <p:txBody>
          <a:bodyPr/>
          <a:lstStyle/>
          <a:p>
            <a:fld id="{2D008508-8ACF-41DE-941B-9C79A63DD542}" type="slidenum">
              <a:rPr lang="nb-NO" smtClean="0"/>
              <a:t>10</a:t>
            </a:fld>
            <a:endParaRPr lang="nb-NO"/>
          </a:p>
        </p:txBody>
      </p:sp>
      <p:sp>
        <p:nvSpPr>
          <p:cNvPr id="6" name="Content Placeholder 2">
            <a:extLst>
              <a:ext uri="{FF2B5EF4-FFF2-40B4-BE49-F238E27FC236}">
                <a16:creationId xmlns:a16="http://schemas.microsoft.com/office/drawing/2014/main" id="{4AC3C85C-06B3-4218-8A4D-70C8C0B92DFB}"/>
              </a:ext>
            </a:extLst>
          </p:cNvPr>
          <p:cNvSpPr txBox="1">
            <a:spLocks/>
          </p:cNvSpPr>
          <p:nvPr/>
        </p:nvSpPr>
        <p:spPr>
          <a:xfrm>
            <a:off x="562647" y="1926000"/>
            <a:ext cx="3256318" cy="4111200"/>
          </a:xfrm>
          <a:prstGeom prst="rect">
            <a:avLst/>
          </a:prstGeom>
        </p:spPr>
        <p:txBody>
          <a:bodyPr vert="horz" lIns="0" tIns="0" rIns="0" bIns="0" rtlCol="0" anchor="t" anchorCtr="0">
            <a:normAutofit/>
          </a:bodyPr>
          <a:lstStyle>
            <a:lvl1pPr marL="306000" indent="-306000" algn="l" defTabSz="685800" rtl="0" eaLnBrk="1" latinLnBrk="0" hangingPunct="1">
              <a:lnSpc>
                <a:spcPct val="90000"/>
              </a:lnSpc>
              <a:spcBef>
                <a:spcPts val="750"/>
              </a:spcBef>
              <a:buClr>
                <a:srgbClr val="00ABBD"/>
              </a:buClr>
              <a:buSzPct val="80000"/>
              <a:buFont typeface="Arial" panose="020B0604020202020204" pitchFamily="34" charset="0"/>
              <a:buChar char="●"/>
              <a:defRPr sz="2000" kern="1200">
                <a:solidFill>
                  <a:schemeClr val="tx1"/>
                </a:solidFill>
                <a:latin typeface="+mn-lt"/>
                <a:ea typeface="+mn-ea"/>
                <a:cs typeface="+mn-cs"/>
              </a:defRPr>
            </a:lvl1pPr>
            <a:lvl2pPr marL="612000" indent="-306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918000" indent="-30600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24000" indent="-30600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0000" indent="-306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1800" dirty="0"/>
              <a:t>Stockholm har laddat hela sitt gångvägnät </a:t>
            </a:r>
          </a:p>
          <a:p>
            <a:pPr lvl="1"/>
            <a:r>
              <a:rPr lang="sv-SE" sz="1600" dirty="0"/>
              <a:t>90 000 länkar </a:t>
            </a:r>
          </a:p>
          <a:p>
            <a:pPr lvl="1"/>
            <a:r>
              <a:rPr lang="sv-SE" sz="1600" dirty="0"/>
              <a:t>Med hjälp av ISY Road</a:t>
            </a:r>
          </a:p>
        </p:txBody>
      </p:sp>
      <p:pic>
        <p:nvPicPr>
          <p:cNvPr id="3" name="Picture 2">
            <a:extLst>
              <a:ext uri="{FF2B5EF4-FFF2-40B4-BE49-F238E27FC236}">
                <a16:creationId xmlns:a16="http://schemas.microsoft.com/office/drawing/2014/main" id="{8ED875B4-DE73-40C5-BF64-8A80BE5A06FC}"/>
              </a:ext>
            </a:extLst>
          </p:cNvPr>
          <p:cNvPicPr>
            <a:picLocks noChangeAspect="1"/>
          </p:cNvPicPr>
          <p:nvPr/>
        </p:nvPicPr>
        <p:blipFill>
          <a:blip r:embed="rId2"/>
          <a:stretch>
            <a:fillRect/>
          </a:stretch>
        </p:blipFill>
        <p:spPr>
          <a:xfrm>
            <a:off x="2114529" y="3501592"/>
            <a:ext cx="5814929" cy="3518333"/>
          </a:xfrm>
          <a:prstGeom prst="rect">
            <a:avLst/>
          </a:prstGeom>
        </p:spPr>
      </p:pic>
      <p:pic>
        <p:nvPicPr>
          <p:cNvPr id="27" name="Picture 26">
            <a:extLst>
              <a:ext uri="{FF2B5EF4-FFF2-40B4-BE49-F238E27FC236}">
                <a16:creationId xmlns:a16="http://schemas.microsoft.com/office/drawing/2014/main" id="{12AE1296-0829-41A0-B519-35564CD73C84}"/>
              </a:ext>
            </a:extLst>
          </p:cNvPr>
          <p:cNvPicPr>
            <a:picLocks noChangeAspect="1"/>
          </p:cNvPicPr>
          <p:nvPr/>
        </p:nvPicPr>
        <p:blipFill>
          <a:blip r:embed="rId3"/>
          <a:stretch>
            <a:fillRect/>
          </a:stretch>
        </p:blipFill>
        <p:spPr>
          <a:xfrm>
            <a:off x="3919990" y="1461600"/>
            <a:ext cx="5224010" cy="3555896"/>
          </a:xfrm>
          <a:prstGeom prst="rect">
            <a:avLst/>
          </a:prstGeom>
        </p:spPr>
      </p:pic>
    </p:spTree>
    <p:extLst>
      <p:ext uri="{BB962C8B-B14F-4D97-AF65-F5344CB8AC3E}">
        <p14:creationId xmlns:p14="http://schemas.microsoft.com/office/powerpoint/2010/main" val="122396962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3CD4A5-DDC6-463A-9683-99D465E3F1D2}"/>
              </a:ext>
            </a:extLst>
          </p:cNvPr>
          <p:cNvPicPr>
            <a:picLocks noChangeAspect="1"/>
          </p:cNvPicPr>
          <p:nvPr/>
        </p:nvPicPr>
        <p:blipFill>
          <a:blip r:embed="rId2"/>
          <a:stretch>
            <a:fillRect/>
          </a:stretch>
        </p:blipFill>
        <p:spPr>
          <a:xfrm>
            <a:off x="3924702" y="1155273"/>
            <a:ext cx="3449467" cy="2460812"/>
          </a:xfrm>
          <a:prstGeom prst="rect">
            <a:avLst/>
          </a:prstGeom>
        </p:spPr>
      </p:pic>
      <p:sp>
        <p:nvSpPr>
          <p:cNvPr id="2" name="Title 1">
            <a:extLst>
              <a:ext uri="{FF2B5EF4-FFF2-40B4-BE49-F238E27FC236}">
                <a16:creationId xmlns:a16="http://schemas.microsoft.com/office/drawing/2014/main" id="{1478BC36-716E-42B6-8AA0-340D3E40D29F}"/>
              </a:ext>
            </a:extLst>
          </p:cNvPr>
          <p:cNvSpPr>
            <a:spLocks noGrp="1"/>
          </p:cNvSpPr>
          <p:nvPr>
            <p:ph type="title"/>
          </p:nvPr>
        </p:nvSpPr>
        <p:spPr>
          <a:xfrm>
            <a:off x="907200" y="525600"/>
            <a:ext cx="7354800" cy="936000"/>
          </a:xfrm>
        </p:spPr>
        <p:txBody>
          <a:bodyPr/>
          <a:lstStyle/>
          <a:p>
            <a:r>
              <a:rPr lang="sv-SE" dirty="0"/>
              <a:t>Vad händer…</a:t>
            </a:r>
            <a:br>
              <a:rPr lang="sv-SE" dirty="0"/>
            </a:br>
            <a:r>
              <a:rPr lang="sv-SE" sz="2400" dirty="0"/>
              <a:t>ISY </a:t>
            </a:r>
            <a:r>
              <a:rPr lang="sv-SE" sz="2400" dirty="0" err="1"/>
              <a:t>Map</a:t>
            </a:r>
            <a:endParaRPr lang="sv-SE" dirty="0"/>
          </a:p>
        </p:txBody>
      </p:sp>
      <p:sp>
        <p:nvSpPr>
          <p:cNvPr id="3" name="Content Placeholder 2">
            <a:extLst>
              <a:ext uri="{FF2B5EF4-FFF2-40B4-BE49-F238E27FC236}">
                <a16:creationId xmlns:a16="http://schemas.microsoft.com/office/drawing/2014/main" id="{A2B32332-B445-4197-8CB8-61CAE45117C8}"/>
              </a:ext>
            </a:extLst>
          </p:cNvPr>
          <p:cNvSpPr>
            <a:spLocks noGrp="1"/>
          </p:cNvSpPr>
          <p:nvPr>
            <p:ph idx="1"/>
          </p:nvPr>
        </p:nvSpPr>
        <p:spPr>
          <a:xfrm>
            <a:off x="353569" y="1926000"/>
            <a:ext cx="3449468" cy="4111200"/>
          </a:xfrm>
        </p:spPr>
        <p:txBody>
          <a:bodyPr>
            <a:normAutofit fontScale="92500" lnSpcReduction="20000"/>
          </a:bodyPr>
          <a:lstStyle/>
          <a:p>
            <a:pPr lvl="1">
              <a:lnSpc>
                <a:spcPct val="100000"/>
              </a:lnSpc>
              <a:spcAft>
                <a:spcPts val="600"/>
              </a:spcAft>
            </a:pPr>
            <a:endParaRPr lang="sv-SE" sz="1600" dirty="0"/>
          </a:p>
          <a:p>
            <a:pPr lvl="1">
              <a:lnSpc>
                <a:spcPct val="100000"/>
              </a:lnSpc>
              <a:spcAft>
                <a:spcPts val="600"/>
              </a:spcAft>
            </a:pPr>
            <a:r>
              <a:rPr lang="sv-SE" sz="1600" dirty="0"/>
              <a:t>Stockholm, Södertälje, Botkyrka, Nykvarn, …</a:t>
            </a:r>
          </a:p>
          <a:p>
            <a:pPr lvl="1">
              <a:lnSpc>
                <a:spcPct val="100000"/>
              </a:lnSpc>
              <a:spcAft>
                <a:spcPts val="600"/>
              </a:spcAft>
            </a:pPr>
            <a:r>
              <a:rPr lang="sv-SE" sz="1600" dirty="0"/>
              <a:t>”Inbyggd karta” eller fristående system</a:t>
            </a:r>
          </a:p>
          <a:p>
            <a:pPr lvl="1">
              <a:lnSpc>
                <a:spcPct val="100000"/>
              </a:lnSpc>
              <a:spcAft>
                <a:spcPts val="600"/>
              </a:spcAft>
            </a:pPr>
            <a:r>
              <a:rPr lang="sv-SE" sz="1600" dirty="0"/>
              <a:t>Mobil/touch-anpassad</a:t>
            </a:r>
          </a:p>
          <a:p>
            <a:pPr lvl="2">
              <a:lnSpc>
                <a:spcPct val="100000"/>
              </a:lnSpc>
              <a:spcAft>
                <a:spcPts val="600"/>
              </a:spcAft>
            </a:pPr>
            <a:r>
              <a:rPr lang="sv-SE" sz="1400" dirty="0"/>
              <a:t>Touchstöd</a:t>
            </a:r>
          </a:p>
          <a:p>
            <a:pPr lvl="2">
              <a:lnSpc>
                <a:spcPct val="100000"/>
              </a:lnSpc>
              <a:spcAft>
                <a:spcPts val="600"/>
              </a:spcAft>
            </a:pPr>
            <a:r>
              <a:rPr lang="sv-SE" sz="1400" dirty="0" err="1"/>
              <a:t>Geolocation</a:t>
            </a:r>
            <a:r>
              <a:rPr lang="sv-SE" sz="1400" dirty="0"/>
              <a:t>-API</a:t>
            </a:r>
          </a:p>
          <a:p>
            <a:pPr lvl="1">
              <a:lnSpc>
                <a:spcPct val="100000"/>
              </a:lnSpc>
              <a:spcAft>
                <a:spcPts val="600"/>
              </a:spcAft>
            </a:pPr>
            <a:r>
              <a:rPr lang="sv-SE" sz="1600" dirty="0"/>
              <a:t>Ny geodataadministratör</a:t>
            </a:r>
          </a:p>
          <a:p>
            <a:pPr lvl="2">
              <a:lnSpc>
                <a:spcPct val="100000"/>
              </a:lnSpc>
              <a:spcAft>
                <a:spcPts val="600"/>
              </a:spcAft>
            </a:pPr>
            <a:r>
              <a:rPr lang="sv-SE" sz="1400" dirty="0"/>
              <a:t>Olika ”kartkonfigurationer” till olika användargrupper</a:t>
            </a:r>
          </a:p>
          <a:p>
            <a:pPr lvl="2">
              <a:lnSpc>
                <a:spcPct val="100000"/>
              </a:lnSpc>
              <a:spcAft>
                <a:spcPts val="600"/>
              </a:spcAft>
            </a:pPr>
            <a:r>
              <a:rPr lang="sv-SE" sz="1400" dirty="0"/>
              <a:t>Publicering</a:t>
            </a:r>
          </a:p>
          <a:p>
            <a:pPr lvl="1">
              <a:lnSpc>
                <a:spcPct val="100000"/>
              </a:lnSpc>
              <a:spcAft>
                <a:spcPts val="600"/>
              </a:spcAft>
            </a:pPr>
            <a:r>
              <a:rPr lang="sv-SE" sz="1600" dirty="0"/>
              <a:t>Redigering med behörighet</a:t>
            </a:r>
          </a:p>
          <a:p>
            <a:pPr lvl="1">
              <a:lnSpc>
                <a:spcPct val="100000"/>
              </a:lnSpc>
              <a:spcAft>
                <a:spcPts val="600"/>
              </a:spcAft>
            </a:pPr>
            <a:r>
              <a:rPr lang="sv-SE" sz="1600" dirty="0"/>
              <a:t>Integrerat med FIR, Arken, Planraster</a:t>
            </a:r>
          </a:p>
        </p:txBody>
      </p:sp>
      <p:sp>
        <p:nvSpPr>
          <p:cNvPr id="4" name="Slide Number Placeholder 3">
            <a:extLst>
              <a:ext uri="{FF2B5EF4-FFF2-40B4-BE49-F238E27FC236}">
                <a16:creationId xmlns:a16="http://schemas.microsoft.com/office/drawing/2014/main" id="{3EBA7080-1D18-45E0-8ED2-B75D8BF96497}"/>
              </a:ext>
            </a:extLst>
          </p:cNvPr>
          <p:cNvSpPr>
            <a:spLocks noGrp="1"/>
          </p:cNvSpPr>
          <p:nvPr>
            <p:ph type="sldNum" sz="quarter" idx="12"/>
          </p:nvPr>
        </p:nvSpPr>
        <p:spPr/>
        <p:txBody>
          <a:bodyPr/>
          <a:lstStyle/>
          <a:p>
            <a:fld id="{2D008508-8ACF-41DE-941B-9C79A63DD542}" type="slidenum">
              <a:rPr lang="nb-NO" smtClean="0"/>
              <a:t>11</a:t>
            </a:fld>
            <a:endParaRPr lang="nb-NO"/>
          </a:p>
        </p:txBody>
      </p:sp>
      <p:pic>
        <p:nvPicPr>
          <p:cNvPr id="10" name="Picture 9">
            <a:extLst>
              <a:ext uri="{FF2B5EF4-FFF2-40B4-BE49-F238E27FC236}">
                <a16:creationId xmlns:a16="http://schemas.microsoft.com/office/drawing/2014/main" id="{47CCDC76-EC81-4572-B2EF-F88A29FB010B}"/>
              </a:ext>
            </a:extLst>
          </p:cNvPr>
          <p:cNvPicPr>
            <a:picLocks noChangeAspect="1"/>
          </p:cNvPicPr>
          <p:nvPr/>
        </p:nvPicPr>
        <p:blipFill>
          <a:blip r:embed="rId3"/>
          <a:stretch>
            <a:fillRect/>
          </a:stretch>
        </p:blipFill>
        <p:spPr>
          <a:xfrm>
            <a:off x="4223406" y="3981600"/>
            <a:ext cx="7212439" cy="1834987"/>
          </a:xfrm>
          <a:prstGeom prst="rect">
            <a:avLst/>
          </a:prstGeom>
        </p:spPr>
      </p:pic>
      <p:pic>
        <p:nvPicPr>
          <p:cNvPr id="7" name="Picture 6">
            <a:extLst>
              <a:ext uri="{FF2B5EF4-FFF2-40B4-BE49-F238E27FC236}">
                <a16:creationId xmlns:a16="http://schemas.microsoft.com/office/drawing/2014/main" id="{9FF482DE-75B9-42BE-B25B-687A5BC39CB8}"/>
              </a:ext>
            </a:extLst>
          </p:cNvPr>
          <p:cNvPicPr>
            <a:picLocks noChangeAspect="1"/>
          </p:cNvPicPr>
          <p:nvPr/>
        </p:nvPicPr>
        <p:blipFill>
          <a:blip r:embed="rId4"/>
          <a:stretch>
            <a:fillRect/>
          </a:stretch>
        </p:blipFill>
        <p:spPr>
          <a:xfrm>
            <a:off x="6533916" y="672745"/>
            <a:ext cx="1994010" cy="3537145"/>
          </a:xfrm>
          <a:prstGeom prst="rect">
            <a:avLst/>
          </a:prstGeom>
        </p:spPr>
      </p:pic>
    </p:spTree>
    <p:extLst>
      <p:ext uri="{BB962C8B-B14F-4D97-AF65-F5344CB8AC3E}">
        <p14:creationId xmlns:p14="http://schemas.microsoft.com/office/powerpoint/2010/main" val="104886700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03CE-66B0-4145-9ED7-DE8BB341DA76}"/>
              </a:ext>
            </a:extLst>
          </p:cNvPr>
          <p:cNvSpPr>
            <a:spLocks noGrp="1"/>
          </p:cNvSpPr>
          <p:nvPr>
            <p:ph type="title"/>
          </p:nvPr>
        </p:nvSpPr>
        <p:spPr/>
        <p:txBody>
          <a:bodyPr/>
          <a:lstStyle/>
          <a:p>
            <a:r>
              <a:rPr lang="sv-SE" dirty="0"/>
              <a:t>Vad händer… </a:t>
            </a:r>
            <a:br>
              <a:rPr lang="sv-SE" dirty="0"/>
            </a:br>
            <a:r>
              <a:rPr lang="sv-SE" sz="2400" dirty="0"/>
              <a:t>maps.isy.se</a:t>
            </a:r>
            <a:endParaRPr lang="sv-SE" dirty="0"/>
          </a:p>
        </p:txBody>
      </p:sp>
      <p:sp>
        <p:nvSpPr>
          <p:cNvPr id="6" name="Plassholder for innhold 7">
            <a:extLst>
              <a:ext uri="{FF2B5EF4-FFF2-40B4-BE49-F238E27FC236}">
                <a16:creationId xmlns:a16="http://schemas.microsoft.com/office/drawing/2014/main" id="{4A3CD17C-13B6-425C-A636-4884A8CDE357}"/>
              </a:ext>
            </a:extLst>
          </p:cNvPr>
          <p:cNvSpPr>
            <a:spLocks noGrp="1"/>
          </p:cNvSpPr>
          <p:nvPr>
            <p:ph idx="1"/>
          </p:nvPr>
        </p:nvSpPr>
        <p:spPr>
          <a:xfrm>
            <a:off x="991734" y="1962537"/>
            <a:ext cx="3759232" cy="4016369"/>
          </a:xfrm>
        </p:spPr>
        <p:txBody>
          <a:bodyPr>
            <a:normAutofit/>
          </a:bodyPr>
          <a:lstStyle/>
          <a:p>
            <a:r>
              <a:rPr lang="sv-SE" sz="1400" dirty="0"/>
              <a:t>Plats för kommunens publika karttjänster</a:t>
            </a:r>
          </a:p>
          <a:p>
            <a:pPr lvl="1"/>
            <a:r>
              <a:rPr lang="sv-SE" sz="1200" dirty="0"/>
              <a:t>Lastbalanserade och </a:t>
            </a:r>
            <a:r>
              <a:rPr lang="sv-SE" sz="1200" dirty="0" err="1"/>
              <a:t>cachade</a:t>
            </a:r>
            <a:endParaRPr lang="sv-SE" sz="1200" dirty="0"/>
          </a:p>
          <a:p>
            <a:pPr lvl="1"/>
            <a:r>
              <a:rPr lang="sv-SE" sz="1200" dirty="0"/>
              <a:t>Behörighet på tjänstenivå och/eller API-nyckel</a:t>
            </a:r>
          </a:p>
          <a:p>
            <a:pPr lvl="1"/>
            <a:endParaRPr lang="sv-SE" sz="1200" dirty="0"/>
          </a:p>
          <a:p>
            <a:r>
              <a:rPr lang="sv-SE" sz="1400" dirty="0"/>
              <a:t>SGD-plattformen med gemensam datamodell</a:t>
            </a:r>
          </a:p>
          <a:p>
            <a:pPr lvl="1"/>
            <a:r>
              <a:rPr lang="sv-SE" sz="1200" dirty="0"/>
              <a:t>”Standardtjänster för kartbakgrund”, </a:t>
            </a:r>
            <a:r>
              <a:rPr lang="sv-SE" sz="1200" dirty="0" err="1"/>
              <a:t>cachade</a:t>
            </a:r>
            <a:endParaRPr lang="sv-SE" sz="1200" dirty="0"/>
          </a:p>
          <a:p>
            <a:pPr lvl="1"/>
            <a:r>
              <a:rPr lang="sv-SE" sz="1100" dirty="0" err="1"/>
              <a:t>Ortofoto</a:t>
            </a:r>
            <a:r>
              <a:rPr lang="sv-SE" sz="1100" dirty="0"/>
              <a:t>, Baskarta, Översiktskarta, Tomtkarta</a:t>
            </a:r>
          </a:p>
          <a:p>
            <a:pPr lvl="1"/>
            <a:endParaRPr lang="sv-SE" sz="1100" dirty="0"/>
          </a:p>
          <a:p>
            <a:r>
              <a:rPr lang="sv-SE" sz="1400" dirty="0"/>
              <a:t>Kartkonfigurationer för ISY </a:t>
            </a:r>
            <a:r>
              <a:rPr lang="sv-SE" sz="1400" dirty="0" err="1"/>
              <a:t>Map</a:t>
            </a:r>
            <a:endParaRPr lang="sv-SE" sz="1400" dirty="0"/>
          </a:p>
          <a:p>
            <a:pPr lvl="1"/>
            <a:r>
              <a:rPr lang="sv-SE" sz="1200" dirty="0"/>
              <a:t>Sömlösa raster/vektortjänster med samma SLD-stil</a:t>
            </a:r>
          </a:p>
          <a:p>
            <a:pPr lvl="1"/>
            <a:endParaRPr lang="sv-SE" sz="1200" dirty="0"/>
          </a:p>
          <a:p>
            <a:r>
              <a:rPr lang="sv-SE" sz="1400" dirty="0"/>
              <a:t>Publicering externt</a:t>
            </a:r>
          </a:p>
          <a:p>
            <a:pPr lvl="1"/>
            <a:r>
              <a:rPr lang="sv-SE" sz="1100" dirty="0"/>
              <a:t>Kommunkarta</a:t>
            </a:r>
          </a:p>
          <a:p>
            <a:pPr lvl="1"/>
            <a:r>
              <a:rPr lang="sv-SE" sz="1100" dirty="0"/>
              <a:t>Fältanvändning</a:t>
            </a:r>
          </a:p>
          <a:p>
            <a:pPr lvl="1"/>
            <a:r>
              <a:rPr lang="sv-SE" sz="1100" dirty="0"/>
              <a:t>Spridning till externa konsumenter</a:t>
            </a:r>
          </a:p>
          <a:p>
            <a:pPr lvl="1"/>
            <a:r>
              <a:rPr lang="sv-SE" sz="1100" dirty="0"/>
              <a:t>Öppna data</a:t>
            </a:r>
          </a:p>
        </p:txBody>
      </p:sp>
      <p:sp>
        <p:nvSpPr>
          <p:cNvPr id="7" name="Slide Number Placeholder 3">
            <a:extLst>
              <a:ext uri="{FF2B5EF4-FFF2-40B4-BE49-F238E27FC236}">
                <a16:creationId xmlns:a16="http://schemas.microsoft.com/office/drawing/2014/main" id="{88E1FA5E-C1AB-4E9D-B437-118B511C4DDB}"/>
              </a:ext>
            </a:extLst>
          </p:cNvPr>
          <p:cNvSpPr>
            <a:spLocks noGrp="1"/>
          </p:cNvSpPr>
          <p:nvPr>
            <p:ph type="sldNum" sz="quarter" idx="12"/>
          </p:nvPr>
        </p:nvSpPr>
        <p:spPr>
          <a:xfrm>
            <a:off x="4470107" y="6434260"/>
            <a:ext cx="203786" cy="150338"/>
          </a:xfrm>
        </p:spPr>
        <p:txBody>
          <a:bodyPr/>
          <a:lstStyle/>
          <a:p>
            <a:fld id="{2D008508-8ACF-41DE-941B-9C79A63DD542}" type="slidenum">
              <a:rPr lang="nb-NO" sz="977"/>
              <a:t>12</a:t>
            </a:fld>
            <a:endParaRPr lang="nb-NO" sz="977" dirty="0"/>
          </a:p>
        </p:txBody>
      </p:sp>
      <p:sp>
        <p:nvSpPr>
          <p:cNvPr id="8" name="Rectangle 7">
            <a:extLst>
              <a:ext uri="{FF2B5EF4-FFF2-40B4-BE49-F238E27FC236}">
                <a16:creationId xmlns:a16="http://schemas.microsoft.com/office/drawing/2014/main" id="{2F2DBCCF-D783-4F56-AB75-652274816264}"/>
              </a:ext>
            </a:extLst>
          </p:cNvPr>
          <p:cNvSpPr/>
          <p:nvPr/>
        </p:nvSpPr>
        <p:spPr>
          <a:xfrm>
            <a:off x="4960316" y="3691416"/>
            <a:ext cx="3498941" cy="25156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879" i="1" dirty="0">
                <a:solidFill>
                  <a:schemeClr val="tx1"/>
                </a:solidFill>
              </a:rPr>
              <a:t>SGD internt</a:t>
            </a:r>
          </a:p>
        </p:txBody>
      </p:sp>
      <p:sp>
        <p:nvSpPr>
          <p:cNvPr id="9" name="Rounded Rectangle 5">
            <a:extLst>
              <a:ext uri="{FF2B5EF4-FFF2-40B4-BE49-F238E27FC236}">
                <a16:creationId xmlns:a16="http://schemas.microsoft.com/office/drawing/2014/main" id="{8E92991F-82C2-4B90-B6ED-640570264367}"/>
              </a:ext>
            </a:extLst>
          </p:cNvPr>
          <p:cNvSpPr/>
          <p:nvPr/>
        </p:nvSpPr>
        <p:spPr>
          <a:xfrm>
            <a:off x="5271418" y="4749325"/>
            <a:ext cx="848101" cy="422947"/>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sv-SE" sz="879" dirty="0" err="1">
                <a:solidFill>
                  <a:schemeClr val="bg1"/>
                </a:solidFill>
              </a:rPr>
              <a:t>GeoMedia</a:t>
            </a:r>
            <a:r>
              <a:rPr lang="sv-SE" sz="879" dirty="0">
                <a:solidFill>
                  <a:schemeClr val="bg1"/>
                </a:solidFill>
              </a:rPr>
              <a:t> </a:t>
            </a:r>
            <a:r>
              <a:rPr lang="sv-SE" sz="879" dirty="0" err="1">
                <a:solidFill>
                  <a:schemeClr val="bg1"/>
                </a:solidFill>
              </a:rPr>
              <a:t>WebMap</a:t>
            </a:r>
            <a:endParaRPr lang="sv-SE" sz="879" dirty="0">
              <a:solidFill>
                <a:schemeClr val="bg1"/>
              </a:solidFill>
            </a:endParaRPr>
          </a:p>
        </p:txBody>
      </p:sp>
      <p:sp>
        <p:nvSpPr>
          <p:cNvPr id="10" name="Rounded Rectangle 6">
            <a:extLst>
              <a:ext uri="{FF2B5EF4-FFF2-40B4-BE49-F238E27FC236}">
                <a16:creationId xmlns:a16="http://schemas.microsoft.com/office/drawing/2014/main" id="{2F368C0E-268B-49AA-A49E-FBFEA334C2D9}"/>
              </a:ext>
            </a:extLst>
          </p:cNvPr>
          <p:cNvSpPr/>
          <p:nvPr/>
        </p:nvSpPr>
        <p:spPr>
          <a:xfrm>
            <a:off x="6186806" y="4749325"/>
            <a:ext cx="848101" cy="422947"/>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sv-SE" sz="879" dirty="0" err="1">
                <a:solidFill>
                  <a:schemeClr val="bg1"/>
                </a:solidFill>
              </a:rPr>
              <a:t>GeoServer</a:t>
            </a:r>
            <a:endParaRPr lang="sv-SE" sz="879" dirty="0">
              <a:solidFill>
                <a:schemeClr val="bg1"/>
              </a:solidFill>
            </a:endParaRPr>
          </a:p>
        </p:txBody>
      </p:sp>
      <p:sp>
        <p:nvSpPr>
          <p:cNvPr id="11" name="Rounded Rectangle 9">
            <a:extLst>
              <a:ext uri="{FF2B5EF4-FFF2-40B4-BE49-F238E27FC236}">
                <a16:creationId xmlns:a16="http://schemas.microsoft.com/office/drawing/2014/main" id="{E37D5A2B-9906-48DD-9210-E7DD20805DDC}"/>
              </a:ext>
            </a:extLst>
          </p:cNvPr>
          <p:cNvSpPr/>
          <p:nvPr/>
        </p:nvSpPr>
        <p:spPr>
          <a:xfrm>
            <a:off x="6034584" y="4063081"/>
            <a:ext cx="1157126" cy="38272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879" dirty="0">
                <a:solidFill>
                  <a:srgbClr val="FFFFFF"/>
                </a:solidFill>
              </a:rPr>
              <a:t>ISY </a:t>
            </a:r>
            <a:r>
              <a:rPr lang="sv-SE" sz="879" dirty="0" err="1">
                <a:solidFill>
                  <a:srgbClr val="FFFFFF"/>
                </a:solidFill>
              </a:rPr>
              <a:t>Map</a:t>
            </a:r>
            <a:endParaRPr lang="sv-SE" sz="879" dirty="0">
              <a:solidFill>
                <a:srgbClr val="FFFFFF"/>
              </a:solidFill>
            </a:endParaRPr>
          </a:p>
          <a:p>
            <a:pPr algn="ctr"/>
            <a:r>
              <a:rPr lang="sv-SE" sz="879" dirty="0" err="1">
                <a:solidFill>
                  <a:srgbClr val="FFFFFF"/>
                </a:solidFill>
              </a:rPr>
              <a:t>GeoWebcache</a:t>
            </a:r>
            <a:endParaRPr lang="sv-SE" sz="879" dirty="0">
              <a:solidFill>
                <a:srgbClr val="FFFFFF"/>
              </a:solidFill>
            </a:endParaRPr>
          </a:p>
        </p:txBody>
      </p:sp>
      <p:sp>
        <p:nvSpPr>
          <p:cNvPr id="12" name="Can 11">
            <a:extLst>
              <a:ext uri="{FF2B5EF4-FFF2-40B4-BE49-F238E27FC236}">
                <a16:creationId xmlns:a16="http://schemas.microsoft.com/office/drawing/2014/main" id="{38EF9232-41B0-4EBF-8FBF-6944117354CC}"/>
              </a:ext>
            </a:extLst>
          </p:cNvPr>
          <p:cNvSpPr/>
          <p:nvPr/>
        </p:nvSpPr>
        <p:spPr>
          <a:xfrm>
            <a:off x="5289103" y="5626416"/>
            <a:ext cx="490754" cy="427180"/>
          </a:xfrm>
          <a:prstGeom prst="can">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sv-SE" sz="977" b="1" dirty="0">
                <a:solidFill>
                  <a:srgbClr val="FFFFFF"/>
                </a:solidFill>
              </a:rPr>
              <a:t>SGD</a:t>
            </a:r>
          </a:p>
        </p:txBody>
      </p:sp>
      <p:cxnSp>
        <p:nvCxnSpPr>
          <p:cNvPr id="13" name="Elbow Connector 21">
            <a:extLst>
              <a:ext uri="{FF2B5EF4-FFF2-40B4-BE49-F238E27FC236}">
                <a16:creationId xmlns:a16="http://schemas.microsoft.com/office/drawing/2014/main" id="{C808571A-3F31-42BC-B074-47FEFDFCFCC8}"/>
              </a:ext>
            </a:extLst>
          </p:cNvPr>
          <p:cNvCxnSpPr>
            <a:cxnSpLocks/>
            <a:stCxn id="9" idx="0"/>
            <a:endCxn id="11" idx="2"/>
          </p:cNvCxnSpPr>
          <p:nvPr/>
        </p:nvCxnSpPr>
        <p:spPr>
          <a:xfrm rot="5400000" flipH="1" flipV="1">
            <a:off x="6002549" y="4138725"/>
            <a:ext cx="303519" cy="91768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23">
            <a:extLst>
              <a:ext uri="{FF2B5EF4-FFF2-40B4-BE49-F238E27FC236}">
                <a16:creationId xmlns:a16="http://schemas.microsoft.com/office/drawing/2014/main" id="{05AA6C43-8946-4D5B-A47E-C68F12C52B24}"/>
              </a:ext>
            </a:extLst>
          </p:cNvPr>
          <p:cNvCxnSpPr>
            <a:cxnSpLocks/>
            <a:stCxn id="10" idx="0"/>
            <a:endCxn id="11" idx="2"/>
          </p:cNvCxnSpPr>
          <p:nvPr/>
        </p:nvCxnSpPr>
        <p:spPr>
          <a:xfrm rot="5400000" flipH="1" flipV="1">
            <a:off x="6460244" y="4596418"/>
            <a:ext cx="303519" cy="229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n 18">
            <a:extLst>
              <a:ext uri="{FF2B5EF4-FFF2-40B4-BE49-F238E27FC236}">
                <a16:creationId xmlns:a16="http://schemas.microsoft.com/office/drawing/2014/main" id="{512A3CDC-F7E4-4E82-8151-AD9BAB023493}"/>
              </a:ext>
            </a:extLst>
          </p:cNvPr>
          <p:cNvSpPr/>
          <p:nvPr/>
        </p:nvSpPr>
        <p:spPr>
          <a:xfrm>
            <a:off x="6073504" y="5626416"/>
            <a:ext cx="490754" cy="427180"/>
          </a:xfrm>
          <a:prstGeom prst="can">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sv-SE" sz="782" b="1" dirty="0">
                <a:solidFill>
                  <a:srgbClr val="FFFFFF"/>
                </a:solidFill>
              </a:rPr>
              <a:t>SGD kommun</a:t>
            </a:r>
          </a:p>
        </p:txBody>
      </p:sp>
      <p:sp>
        <p:nvSpPr>
          <p:cNvPr id="16" name="Can 20">
            <a:extLst>
              <a:ext uri="{FF2B5EF4-FFF2-40B4-BE49-F238E27FC236}">
                <a16:creationId xmlns:a16="http://schemas.microsoft.com/office/drawing/2014/main" id="{D293B1F2-1A6A-4C67-964A-3C9BCC409579}"/>
              </a:ext>
            </a:extLst>
          </p:cNvPr>
          <p:cNvSpPr/>
          <p:nvPr/>
        </p:nvSpPr>
        <p:spPr>
          <a:xfrm>
            <a:off x="6893628" y="5626416"/>
            <a:ext cx="490754" cy="427180"/>
          </a:xfrm>
          <a:prstGeom prst="can">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sv-SE" sz="782" b="1" dirty="0">
                <a:solidFill>
                  <a:srgbClr val="FFFFFF"/>
                </a:solidFill>
              </a:rPr>
              <a:t>ISY Road</a:t>
            </a:r>
          </a:p>
        </p:txBody>
      </p:sp>
      <p:cxnSp>
        <p:nvCxnSpPr>
          <p:cNvPr id="17" name="Elbow Connector 22">
            <a:extLst>
              <a:ext uri="{FF2B5EF4-FFF2-40B4-BE49-F238E27FC236}">
                <a16:creationId xmlns:a16="http://schemas.microsoft.com/office/drawing/2014/main" id="{F280F922-DA44-4AF2-8033-326C3A2E2985}"/>
              </a:ext>
            </a:extLst>
          </p:cNvPr>
          <p:cNvCxnSpPr>
            <a:cxnSpLocks/>
            <a:stCxn id="15" idx="1"/>
            <a:endCxn id="10" idx="2"/>
          </p:cNvCxnSpPr>
          <p:nvPr/>
        </p:nvCxnSpPr>
        <p:spPr>
          <a:xfrm rot="5400000" flipH="1" flipV="1">
            <a:off x="6237796" y="5253357"/>
            <a:ext cx="454146" cy="29197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28">
            <a:extLst>
              <a:ext uri="{FF2B5EF4-FFF2-40B4-BE49-F238E27FC236}">
                <a16:creationId xmlns:a16="http://schemas.microsoft.com/office/drawing/2014/main" id="{EF7967F5-FE46-4DBA-AB37-AC4817E57AA2}"/>
              </a:ext>
            </a:extLst>
          </p:cNvPr>
          <p:cNvCxnSpPr>
            <a:cxnSpLocks/>
            <a:stCxn id="19" idx="0"/>
            <a:endCxn id="11" idx="2"/>
          </p:cNvCxnSpPr>
          <p:nvPr/>
        </p:nvCxnSpPr>
        <p:spPr>
          <a:xfrm rot="16200000" flipV="1">
            <a:off x="7023079" y="4035875"/>
            <a:ext cx="303519" cy="112338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32">
            <a:extLst>
              <a:ext uri="{FF2B5EF4-FFF2-40B4-BE49-F238E27FC236}">
                <a16:creationId xmlns:a16="http://schemas.microsoft.com/office/drawing/2014/main" id="{5605AFFD-5DBD-4280-9426-7BBF0F5B2811}"/>
              </a:ext>
            </a:extLst>
          </p:cNvPr>
          <p:cNvSpPr/>
          <p:nvPr/>
        </p:nvSpPr>
        <p:spPr>
          <a:xfrm>
            <a:off x="7101609" y="4749325"/>
            <a:ext cx="1269836" cy="422947"/>
          </a:xfrm>
          <a:prstGeom prst="roundRect">
            <a:avLst/>
          </a:prstGeom>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sv-SE" sz="879" dirty="0">
                <a:solidFill>
                  <a:schemeClr val="bg1"/>
                </a:solidFill>
              </a:rPr>
              <a:t>Andra interna/externa WMS/WFS/</a:t>
            </a:r>
            <a:r>
              <a:rPr lang="sv-SE" sz="879" dirty="0" err="1">
                <a:solidFill>
                  <a:schemeClr val="bg1"/>
                </a:solidFill>
              </a:rPr>
              <a:t>WMTS</a:t>
            </a:r>
            <a:endParaRPr lang="sv-SE" sz="879" dirty="0">
              <a:solidFill>
                <a:schemeClr val="bg1"/>
              </a:solidFill>
            </a:endParaRPr>
          </a:p>
        </p:txBody>
      </p:sp>
      <p:sp>
        <p:nvSpPr>
          <p:cNvPr id="20" name="Flowchart: Multidocument 19">
            <a:extLst>
              <a:ext uri="{FF2B5EF4-FFF2-40B4-BE49-F238E27FC236}">
                <a16:creationId xmlns:a16="http://schemas.microsoft.com/office/drawing/2014/main" id="{60D79B0A-E29C-40E9-B2D2-E497D8C6D8B9}"/>
              </a:ext>
            </a:extLst>
          </p:cNvPr>
          <p:cNvSpPr/>
          <p:nvPr/>
        </p:nvSpPr>
        <p:spPr>
          <a:xfrm>
            <a:off x="7593731" y="5626416"/>
            <a:ext cx="595463" cy="427180"/>
          </a:xfrm>
          <a:prstGeom prst="flowChartMultidocumen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sv-SE" sz="782" b="1" dirty="0" err="1">
                <a:solidFill>
                  <a:srgbClr val="FFFFFF"/>
                </a:solidFill>
              </a:rPr>
              <a:t>shp</a:t>
            </a:r>
            <a:r>
              <a:rPr lang="sv-SE" sz="782" b="1" dirty="0">
                <a:solidFill>
                  <a:srgbClr val="FFFFFF"/>
                </a:solidFill>
              </a:rPr>
              <a:t>, </a:t>
            </a:r>
            <a:r>
              <a:rPr lang="sv-SE" sz="782" b="1" dirty="0" err="1">
                <a:solidFill>
                  <a:srgbClr val="FFFFFF"/>
                </a:solidFill>
              </a:rPr>
              <a:t>tab</a:t>
            </a:r>
            <a:r>
              <a:rPr lang="sv-SE" sz="782" b="1" dirty="0">
                <a:solidFill>
                  <a:srgbClr val="FFFFFF"/>
                </a:solidFill>
              </a:rPr>
              <a:t>, </a:t>
            </a:r>
            <a:r>
              <a:rPr lang="sv-SE" sz="782" b="1" dirty="0" err="1">
                <a:solidFill>
                  <a:srgbClr val="FFFFFF"/>
                </a:solidFill>
              </a:rPr>
              <a:t>dwg</a:t>
            </a:r>
            <a:r>
              <a:rPr lang="sv-SE" sz="782" b="1" dirty="0">
                <a:solidFill>
                  <a:srgbClr val="FFFFFF"/>
                </a:solidFill>
              </a:rPr>
              <a:t>, </a:t>
            </a:r>
            <a:r>
              <a:rPr lang="sv-SE" sz="782" b="1" dirty="0" err="1">
                <a:solidFill>
                  <a:srgbClr val="FFFFFF"/>
                </a:solidFill>
              </a:rPr>
              <a:t>tif</a:t>
            </a:r>
            <a:r>
              <a:rPr lang="sv-SE" sz="782" b="1" dirty="0">
                <a:solidFill>
                  <a:srgbClr val="FFFFFF"/>
                </a:solidFill>
              </a:rPr>
              <a:t>, </a:t>
            </a:r>
            <a:r>
              <a:rPr lang="sv-SE" sz="782" b="1" dirty="0" err="1">
                <a:solidFill>
                  <a:srgbClr val="FFFFFF"/>
                </a:solidFill>
              </a:rPr>
              <a:t>ecw</a:t>
            </a:r>
            <a:endParaRPr lang="sv-SE" sz="782" b="1" dirty="0">
              <a:solidFill>
                <a:srgbClr val="FFFFFF"/>
              </a:solidFill>
            </a:endParaRPr>
          </a:p>
        </p:txBody>
      </p:sp>
      <p:cxnSp>
        <p:nvCxnSpPr>
          <p:cNvPr id="21" name="Elbow Connector 25">
            <a:extLst>
              <a:ext uri="{FF2B5EF4-FFF2-40B4-BE49-F238E27FC236}">
                <a16:creationId xmlns:a16="http://schemas.microsoft.com/office/drawing/2014/main" id="{9CBDD87E-8C45-4AA1-9EA1-5258B04C9699}"/>
              </a:ext>
            </a:extLst>
          </p:cNvPr>
          <p:cNvCxnSpPr>
            <a:cxnSpLocks/>
            <a:stCxn id="20" idx="0"/>
            <a:endCxn id="10" idx="2"/>
          </p:cNvCxnSpPr>
          <p:nvPr/>
        </p:nvCxnSpPr>
        <p:spPr>
          <a:xfrm rot="16200000" flipV="1">
            <a:off x="7044569" y="4738559"/>
            <a:ext cx="454146" cy="132157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2">
            <a:extLst>
              <a:ext uri="{FF2B5EF4-FFF2-40B4-BE49-F238E27FC236}">
                <a16:creationId xmlns:a16="http://schemas.microsoft.com/office/drawing/2014/main" id="{F07FCFA9-A32E-46E1-B268-A0A3FE56421B}"/>
              </a:ext>
            </a:extLst>
          </p:cNvPr>
          <p:cNvCxnSpPr>
            <a:cxnSpLocks/>
            <a:stCxn id="12" idx="1"/>
            <a:endCxn id="9" idx="2"/>
          </p:cNvCxnSpPr>
          <p:nvPr/>
        </p:nvCxnSpPr>
        <p:spPr>
          <a:xfrm rot="5400000" flipH="1" flipV="1">
            <a:off x="5387901" y="5318851"/>
            <a:ext cx="454146" cy="16098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C0BA2C35-32B5-4854-96C6-8C6F18F5ED43}"/>
              </a:ext>
            </a:extLst>
          </p:cNvPr>
          <p:cNvCxnSpPr>
            <a:cxnSpLocks/>
            <a:stCxn id="12" idx="1"/>
            <a:endCxn id="10" idx="2"/>
          </p:cNvCxnSpPr>
          <p:nvPr/>
        </p:nvCxnSpPr>
        <p:spPr>
          <a:xfrm rot="5400000" flipH="1" flipV="1">
            <a:off x="5845596" y="4861156"/>
            <a:ext cx="454146" cy="107637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2">
            <a:extLst>
              <a:ext uri="{FF2B5EF4-FFF2-40B4-BE49-F238E27FC236}">
                <a16:creationId xmlns:a16="http://schemas.microsoft.com/office/drawing/2014/main" id="{C2A6F8AD-5C2C-4E3F-A56C-0FC9668FDB05}"/>
              </a:ext>
            </a:extLst>
          </p:cNvPr>
          <p:cNvCxnSpPr>
            <a:cxnSpLocks/>
            <a:stCxn id="16" idx="1"/>
            <a:endCxn id="10" idx="2"/>
          </p:cNvCxnSpPr>
          <p:nvPr/>
        </p:nvCxnSpPr>
        <p:spPr>
          <a:xfrm rot="16200000" flipV="1">
            <a:off x="6647858" y="5135269"/>
            <a:ext cx="454146" cy="52815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2">
            <a:extLst>
              <a:ext uri="{FF2B5EF4-FFF2-40B4-BE49-F238E27FC236}">
                <a16:creationId xmlns:a16="http://schemas.microsoft.com/office/drawing/2014/main" id="{A90D2D86-9EA9-4A03-A4CA-9E9971E9CE3D}"/>
              </a:ext>
            </a:extLst>
          </p:cNvPr>
          <p:cNvCxnSpPr>
            <a:cxnSpLocks/>
            <a:stCxn id="11" idx="0"/>
            <a:endCxn id="29" idx="2"/>
          </p:cNvCxnSpPr>
          <p:nvPr/>
        </p:nvCxnSpPr>
        <p:spPr>
          <a:xfrm rot="16200000" flipV="1">
            <a:off x="6231835" y="3681768"/>
            <a:ext cx="760332" cy="229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5042AFC-0C28-4D76-BD52-8A8D761BBCEF}"/>
              </a:ext>
            </a:extLst>
          </p:cNvPr>
          <p:cNvSpPr txBox="1"/>
          <p:nvPr/>
        </p:nvSpPr>
        <p:spPr>
          <a:xfrm>
            <a:off x="7144894" y="4074037"/>
            <a:ext cx="1269837" cy="360813"/>
          </a:xfrm>
          <a:prstGeom prst="rect">
            <a:avLst/>
          </a:prstGeom>
          <a:noFill/>
        </p:spPr>
        <p:txBody>
          <a:bodyPr wrap="square" rtlCol="0">
            <a:spAutoFit/>
          </a:bodyPr>
          <a:lstStyle/>
          <a:p>
            <a:r>
              <a:rPr lang="sv-SE" sz="879" i="1" dirty="0"/>
              <a:t>Cache, </a:t>
            </a:r>
            <a:r>
              <a:rPr lang="sv-SE" sz="879" i="1" dirty="0" err="1"/>
              <a:t>proxy</a:t>
            </a:r>
            <a:r>
              <a:rPr lang="sv-SE" sz="879" i="1" dirty="0"/>
              <a:t>, behörighet, metadata</a:t>
            </a:r>
          </a:p>
        </p:txBody>
      </p:sp>
      <p:sp>
        <p:nvSpPr>
          <p:cNvPr id="27" name="Rectangle 26">
            <a:extLst>
              <a:ext uri="{FF2B5EF4-FFF2-40B4-BE49-F238E27FC236}">
                <a16:creationId xmlns:a16="http://schemas.microsoft.com/office/drawing/2014/main" id="{F249685B-EA00-45D6-B92F-88307E110537}"/>
              </a:ext>
            </a:extLst>
          </p:cNvPr>
          <p:cNvSpPr/>
          <p:nvPr/>
        </p:nvSpPr>
        <p:spPr>
          <a:xfrm>
            <a:off x="4960315" y="1751370"/>
            <a:ext cx="3498940" cy="1703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879" i="1" dirty="0">
                <a:solidFill>
                  <a:schemeClr val="tx1"/>
                </a:solidFill>
              </a:rPr>
              <a:t>ISY Front – internet</a:t>
            </a:r>
          </a:p>
        </p:txBody>
      </p:sp>
      <p:sp>
        <p:nvSpPr>
          <p:cNvPr id="28" name="Rectangle 27">
            <a:extLst>
              <a:ext uri="{FF2B5EF4-FFF2-40B4-BE49-F238E27FC236}">
                <a16:creationId xmlns:a16="http://schemas.microsoft.com/office/drawing/2014/main" id="{936C5422-2B0E-4AEF-8F68-8324C5C6C1A2}"/>
              </a:ext>
            </a:extLst>
          </p:cNvPr>
          <p:cNvSpPr/>
          <p:nvPr/>
        </p:nvSpPr>
        <p:spPr>
          <a:xfrm>
            <a:off x="4960316" y="3448896"/>
            <a:ext cx="3498940" cy="24745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879" i="1" dirty="0">
                <a:solidFill>
                  <a:schemeClr val="tx1"/>
                </a:solidFill>
              </a:rPr>
              <a:t>Brandvägg</a:t>
            </a:r>
          </a:p>
        </p:txBody>
      </p:sp>
      <p:sp>
        <p:nvSpPr>
          <p:cNvPr id="29" name="Rounded Rectangle 9">
            <a:extLst>
              <a:ext uri="{FF2B5EF4-FFF2-40B4-BE49-F238E27FC236}">
                <a16:creationId xmlns:a16="http://schemas.microsoft.com/office/drawing/2014/main" id="{472E7912-E551-448E-ABEB-B885204C13F7}"/>
              </a:ext>
            </a:extLst>
          </p:cNvPr>
          <p:cNvSpPr/>
          <p:nvPr/>
        </p:nvSpPr>
        <p:spPr>
          <a:xfrm>
            <a:off x="6032292" y="3148033"/>
            <a:ext cx="1157126" cy="15471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879" dirty="0">
                <a:solidFill>
                  <a:srgbClr val="FFFFFF"/>
                </a:solidFill>
              </a:rPr>
              <a:t>ISY </a:t>
            </a:r>
            <a:r>
              <a:rPr lang="sv-SE" sz="879" dirty="0" err="1">
                <a:solidFill>
                  <a:srgbClr val="FFFFFF"/>
                </a:solidFill>
              </a:rPr>
              <a:t>Map</a:t>
            </a:r>
            <a:r>
              <a:rPr lang="sv-SE" sz="879" dirty="0">
                <a:solidFill>
                  <a:srgbClr val="FFFFFF"/>
                </a:solidFill>
              </a:rPr>
              <a:t>, </a:t>
            </a:r>
            <a:r>
              <a:rPr lang="sv-SE" sz="879" dirty="0" err="1">
                <a:solidFill>
                  <a:srgbClr val="FFFFFF"/>
                </a:solidFill>
              </a:rPr>
              <a:t>proxy</a:t>
            </a:r>
            <a:endParaRPr lang="sv-SE" sz="879" dirty="0">
              <a:solidFill>
                <a:srgbClr val="FFFFFF"/>
              </a:solidFill>
            </a:endParaRPr>
          </a:p>
        </p:txBody>
      </p:sp>
      <p:sp>
        <p:nvSpPr>
          <p:cNvPr id="30" name="Rounded Rectangle 7">
            <a:extLst>
              <a:ext uri="{FF2B5EF4-FFF2-40B4-BE49-F238E27FC236}">
                <a16:creationId xmlns:a16="http://schemas.microsoft.com/office/drawing/2014/main" id="{23A58CF2-4568-4FF4-AD61-E74B711A0FC5}"/>
              </a:ext>
            </a:extLst>
          </p:cNvPr>
          <p:cNvSpPr/>
          <p:nvPr/>
        </p:nvSpPr>
        <p:spPr>
          <a:xfrm>
            <a:off x="7129423" y="2083615"/>
            <a:ext cx="702675" cy="479050"/>
          </a:xfrm>
          <a:prstGeom prst="roundRec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977" dirty="0">
                <a:solidFill>
                  <a:schemeClr val="tx1"/>
                </a:solidFill>
              </a:rPr>
              <a:t>Fältklienter</a:t>
            </a:r>
          </a:p>
        </p:txBody>
      </p:sp>
      <p:sp>
        <p:nvSpPr>
          <p:cNvPr id="31" name="Rounded Rectangle 7">
            <a:extLst>
              <a:ext uri="{FF2B5EF4-FFF2-40B4-BE49-F238E27FC236}">
                <a16:creationId xmlns:a16="http://schemas.microsoft.com/office/drawing/2014/main" id="{DA9A1580-CBEA-4CE9-A48B-BF6A02FA4CA8}"/>
              </a:ext>
            </a:extLst>
          </p:cNvPr>
          <p:cNvSpPr/>
          <p:nvPr/>
        </p:nvSpPr>
        <p:spPr>
          <a:xfrm>
            <a:off x="6259518" y="2083616"/>
            <a:ext cx="702675" cy="47905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sv-SE" sz="977" dirty="0">
                <a:solidFill>
                  <a:schemeClr val="tx1"/>
                </a:solidFill>
              </a:rPr>
              <a:t>Öppendata-tjänster</a:t>
            </a:r>
          </a:p>
        </p:txBody>
      </p:sp>
      <p:sp>
        <p:nvSpPr>
          <p:cNvPr id="32" name="Rounded Rectangle 7">
            <a:extLst>
              <a:ext uri="{FF2B5EF4-FFF2-40B4-BE49-F238E27FC236}">
                <a16:creationId xmlns:a16="http://schemas.microsoft.com/office/drawing/2014/main" id="{F91CD496-4B02-4E80-B64A-40930FFAA5CF}"/>
              </a:ext>
            </a:extLst>
          </p:cNvPr>
          <p:cNvSpPr/>
          <p:nvPr/>
        </p:nvSpPr>
        <p:spPr>
          <a:xfrm>
            <a:off x="5389612" y="2083615"/>
            <a:ext cx="702675" cy="47905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sv-SE" sz="977" dirty="0">
                <a:solidFill>
                  <a:schemeClr val="tx1"/>
                </a:solidFill>
              </a:rPr>
              <a:t>Kommun-karta</a:t>
            </a:r>
          </a:p>
        </p:txBody>
      </p:sp>
      <p:cxnSp>
        <p:nvCxnSpPr>
          <p:cNvPr id="33" name="Elbow Connector 22">
            <a:extLst>
              <a:ext uri="{FF2B5EF4-FFF2-40B4-BE49-F238E27FC236}">
                <a16:creationId xmlns:a16="http://schemas.microsoft.com/office/drawing/2014/main" id="{4BA0071B-B67B-41FE-BD00-8B78F3D84C3C}"/>
              </a:ext>
            </a:extLst>
          </p:cNvPr>
          <p:cNvCxnSpPr>
            <a:cxnSpLocks/>
            <a:stCxn id="29" idx="0"/>
            <a:endCxn id="32" idx="2"/>
          </p:cNvCxnSpPr>
          <p:nvPr/>
        </p:nvCxnSpPr>
        <p:spPr>
          <a:xfrm rot="16200000" flipV="1">
            <a:off x="5883220" y="2420396"/>
            <a:ext cx="585367" cy="86990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2">
            <a:extLst>
              <a:ext uri="{FF2B5EF4-FFF2-40B4-BE49-F238E27FC236}">
                <a16:creationId xmlns:a16="http://schemas.microsoft.com/office/drawing/2014/main" id="{B3C62440-1697-43C7-9B75-3A8D9E7674F1}"/>
              </a:ext>
            </a:extLst>
          </p:cNvPr>
          <p:cNvCxnSpPr>
            <a:cxnSpLocks/>
            <a:stCxn id="29" idx="0"/>
            <a:endCxn id="31" idx="2"/>
          </p:cNvCxnSpPr>
          <p:nvPr/>
        </p:nvCxnSpPr>
        <p:spPr>
          <a:xfrm rot="16200000" flipV="1">
            <a:off x="6318173" y="2855350"/>
            <a:ext cx="585366" cy="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22">
            <a:extLst>
              <a:ext uri="{FF2B5EF4-FFF2-40B4-BE49-F238E27FC236}">
                <a16:creationId xmlns:a16="http://schemas.microsoft.com/office/drawing/2014/main" id="{308F1EBF-0397-4E98-9D3A-D46BAF57BAB5}"/>
              </a:ext>
            </a:extLst>
          </p:cNvPr>
          <p:cNvCxnSpPr>
            <a:cxnSpLocks/>
            <a:stCxn id="29" idx="0"/>
            <a:endCxn id="30" idx="2"/>
          </p:cNvCxnSpPr>
          <p:nvPr/>
        </p:nvCxnSpPr>
        <p:spPr>
          <a:xfrm rot="5400000" flipH="1" flipV="1">
            <a:off x="6753125" y="2420397"/>
            <a:ext cx="585367" cy="86990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3862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D33B-C07A-4874-BF74-212455623CC2}"/>
              </a:ext>
            </a:extLst>
          </p:cNvPr>
          <p:cNvSpPr>
            <a:spLocks noGrp="1"/>
          </p:cNvSpPr>
          <p:nvPr>
            <p:ph type="title"/>
          </p:nvPr>
        </p:nvSpPr>
        <p:spPr/>
        <p:txBody>
          <a:bodyPr/>
          <a:lstStyle/>
          <a:p>
            <a:r>
              <a:rPr lang="sv-SE" dirty="0"/>
              <a:t>Vad händer…</a:t>
            </a:r>
            <a:br>
              <a:rPr lang="sv-SE" dirty="0"/>
            </a:br>
            <a:r>
              <a:rPr lang="sv-SE" sz="2400" dirty="0"/>
              <a:t>ISY Case</a:t>
            </a:r>
            <a:endParaRPr lang="sv-SE" dirty="0"/>
          </a:p>
        </p:txBody>
      </p:sp>
      <p:sp>
        <p:nvSpPr>
          <p:cNvPr id="3" name="Content Placeholder 2">
            <a:extLst>
              <a:ext uri="{FF2B5EF4-FFF2-40B4-BE49-F238E27FC236}">
                <a16:creationId xmlns:a16="http://schemas.microsoft.com/office/drawing/2014/main" id="{758B0BEF-B494-4FB9-AC3D-1610CC18744C}"/>
              </a:ext>
            </a:extLst>
          </p:cNvPr>
          <p:cNvSpPr>
            <a:spLocks noGrp="1"/>
          </p:cNvSpPr>
          <p:nvPr>
            <p:ph idx="1"/>
          </p:nvPr>
        </p:nvSpPr>
        <p:spPr/>
        <p:txBody>
          <a:bodyPr/>
          <a:lstStyle/>
          <a:p>
            <a:endParaRPr lang="sv-SE" dirty="0"/>
          </a:p>
        </p:txBody>
      </p:sp>
      <p:sp>
        <p:nvSpPr>
          <p:cNvPr id="4" name="Slide Number Placeholder 3">
            <a:extLst>
              <a:ext uri="{FF2B5EF4-FFF2-40B4-BE49-F238E27FC236}">
                <a16:creationId xmlns:a16="http://schemas.microsoft.com/office/drawing/2014/main" id="{EDD3C1BF-E417-4E3F-9528-2E918A7EAF04}"/>
              </a:ext>
            </a:extLst>
          </p:cNvPr>
          <p:cNvSpPr>
            <a:spLocks noGrp="1"/>
          </p:cNvSpPr>
          <p:nvPr>
            <p:ph type="sldNum" sz="quarter" idx="12"/>
          </p:nvPr>
        </p:nvSpPr>
        <p:spPr/>
        <p:txBody>
          <a:bodyPr/>
          <a:lstStyle/>
          <a:p>
            <a:fld id="{2D008508-8ACF-41DE-941B-9C79A63DD542}" type="slidenum">
              <a:rPr lang="nb-NO" smtClean="0"/>
              <a:t>13</a:t>
            </a:fld>
            <a:endParaRPr lang="nb-NO"/>
          </a:p>
        </p:txBody>
      </p:sp>
      <p:pic>
        <p:nvPicPr>
          <p:cNvPr id="5" name="Picture 4">
            <a:extLst>
              <a:ext uri="{FF2B5EF4-FFF2-40B4-BE49-F238E27FC236}">
                <a16:creationId xmlns:a16="http://schemas.microsoft.com/office/drawing/2014/main" id="{6E74A5E6-84FA-4BB0-946D-14BACEEB21F9}"/>
              </a:ext>
            </a:extLst>
          </p:cNvPr>
          <p:cNvPicPr>
            <a:picLocks noChangeAspect="1"/>
          </p:cNvPicPr>
          <p:nvPr/>
        </p:nvPicPr>
        <p:blipFill>
          <a:blip r:embed="rId2"/>
          <a:stretch>
            <a:fillRect/>
          </a:stretch>
        </p:blipFill>
        <p:spPr>
          <a:xfrm>
            <a:off x="140208" y="2521602"/>
            <a:ext cx="7894296" cy="3610974"/>
          </a:xfrm>
          <a:prstGeom prst="rect">
            <a:avLst/>
          </a:prstGeom>
        </p:spPr>
      </p:pic>
      <p:pic>
        <p:nvPicPr>
          <p:cNvPr id="6" name="Picture 5">
            <a:extLst>
              <a:ext uri="{FF2B5EF4-FFF2-40B4-BE49-F238E27FC236}">
                <a16:creationId xmlns:a16="http://schemas.microsoft.com/office/drawing/2014/main" id="{80D8B43B-2C7C-4FC3-B04F-D5DC1B2104E5}"/>
              </a:ext>
            </a:extLst>
          </p:cNvPr>
          <p:cNvPicPr>
            <a:picLocks noChangeAspect="1"/>
          </p:cNvPicPr>
          <p:nvPr/>
        </p:nvPicPr>
        <p:blipFill>
          <a:blip r:embed="rId3"/>
          <a:stretch>
            <a:fillRect/>
          </a:stretch>
        </p:blipFill>
        <p:spPr>
          <a:xfrm>
            <a:off x="3396174" y="844921"/>
            <a:ext cx="5217474" cy="2665041"/>
          </a:xfrm>
          <a:prstGeom prst="rect">
            <a:avLst/>
          </a:prstGeom>
        </p:spPr>
      </p:pic>
    </p:spTree>
    <p:extLst>
      <p:ext uri="{BB962C8B-B14F-4D97-AF65-F5344CB8AC3E}">
        <p14:creationId xmlns:p14="http://schemas.microsoft.com/office/powerpoint/2010/main" val="378204495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8830E-59DF-45D8-B5E4-0C6ECB847308}"/>
              </a:ext>
            </a:extLst>
          </p:cNvPr>
          <p:cNvPicPr>
            <a:picLocks noChangeAspect="1"/>
          </p:cNvPicPr>
          <p:nvPr/>
        </p:nvPicPr>
        <p:blipFill>
          <a:blip r:embed="rId2"/>
          <a:stretch>
            <a:fillRect/>
          </a:stretch>
        </p:blipFill>
        <p:spPr>
          <a:xfrm>
            <a:off x="4943060" y="3355324"/>
            <a:ext cx="3901961" cy="2668624"/>
          </a:xfrm>
          <a:prstGeom prst="rect">
            <a:avLst/>
          </a:prstGeom>
        </p:spPr>
      </p:pic>
      <p:sp>
        <p:nvSpPr>
          <p:cNvPr id="2" name="Title 1">
            <a:extLst>
              <a:ext uri="{FF2B5EF4-FFF2-40B4-BE49-F238E27FC236}">
                <a16:creationId xmlns:a16="http://schemas.microsoft.com/office/drawing/2014/main" id="{3E85AB89-07DD-4FB4-8817-29851BE0AFE7}"/>
              </a:ext>
            </a:extLst>
          </p:cNvPr>
          <p:cNvSpPr>
            <a:spLocks noGrp="1"/>
          </p:cNvSpPr>
          <p:nvPr>
            <p:ph type="title"/>
          </p:nvPr>
        </p:nvSpPr>
        <p:spPr/>
        <p:txBody>
          <a:bodyPr/>
          <a:lstStyle/>
          <a:p>
            <a:r>
              <a:rPr lang="sv-SE" dirty="0"/>
              <a:t>Vad händer…</a:t>
            </a:r>
            <a:br>
              <a:rPr lang="sv-SE" dirty="0"/>
            </a:br>
            <a:r>
              <a:rPr lang="sv-SE" sz="2400" dirty="0"/>
              <a:t>SGD</a:t>
            </a:r>
            <a:endParaRPr lang="sv-SE" dirty="0"/>
          </a:p>
        </p:txBody>
      </p:sp>
      <p:sp>
        <p:nvSpPr>
          <p:cNvPr id="4" name="Content Placeholder 3">
            <a:extLst>
              <a:ext uri="{FF2B5EF4-FFF2-40B4-BE49-F238E27FC236}">
                <a16:creationId xmlns:a16="http://schemas.microsoft.com/office/drawing/2014/main" id="{4A968506-CD77-4245-B641-B9D72B1E7996}"/>
              </a:ext>
            </a:extLst>
          </p:cNvPr>
          <p:cNvSpPr>
            <a:spLocks noGrp="1"/>
          </p:cNvSpPr>
          <p:nvPr>
            <p:ph idx="1"/>
          </p:nvPr>
        </p:nvSpPr>
        <p:spPr>
          <a:xfrm>
            <a:off x="363860" y="1912748"/>
            <a:ext cx="4811644" cy="4111200"/>
          </a:xfrm>
        </p:spPr>
        <p:txBody>
          <a:bodyPr>
            <a:normAutofit lnSpcReduction="10000"/>
          </a:bodyPr>
          <a:lstStyle/>
          <a:p>
            <a:pPr>
              <a:spcAft>
                <a:spcPts val="600"/>
              </a:spcAft>
            </a:pPr>
            <a:r>
              <a:rPr lang="sv-SE" dirty="0"/>
              <a:t>Södertörns Geodatasamverkan (SGD) i drift</a:t>
            </a:r>
          </a:p>
          <a:p>
            <a:pPr lvl="1">
              <a:spcAft>
                <a:spcPts val="600"/>
              </a:spcAft>
            </a:pPr>
            <a:r>
              <a:rPr lang="sv-SE" dirty="0"/>
              <a:t>Datamodell för kommunala </a:t>
            </a:r>
            <a:r>
              <a:rPr lang="sv-SE" dirty="0" err="1"/>
              <a:t>geodata</a:t>
            </a:r>
            <a:r>
              <a:rPr lang="sv-SE" dirty="0"/>
              <a:t>, Svensk Geoprocess</a:t>
            </a:r>
          </a:p>
          <a:p>
            <a:pPr lvl="1">
              <a:spcAft>
                <a:spcPts val="600"/>
              </a:spcAft>
            </a:pPr>
            <a:r>
              <a:rPr lang="sv-SE" dirty="0"/>
              <a:t>Färdiga processer för en kommuns geodataproduktion</a:t>
            </a:r>
          </a:p>
          <a:p>
            <a:pPr lvl="2">
              <a:spcAft>
                <a:spcPts val="600"/>
              </a:spcAft>
            </a:pPr>
            <a:r>
              <a:rPr lang="sv-SE" dirty="0"/>
              <a:t>Digital registerkarta, Nybyggnadskarta, Baskarta, Översiktskarta, Adresskarta, Plan</a:t>
            </a:r>
          </a:p>
          <a:p>
            <a:pPr lvl="2">
              <a:spcAft>
                <a:spcPts val="600"/>
              </a:spcAft>
            </a:pPr>
            <a:r>
              <a:rPr lang="sv-SE" dirty="0"/>
              <a:t>Nya verksamheter: Gata/park, MEX, Fastighetsenheten</a:t>
            </a:r>
          </a:p>
          <a:p>
            <a:pPr lvl="1">
              <a:spcAft>
                <a:spcPts val="600"/>
              </a:spcAft>
            </a:pPr>
            <a:r>
              <a:rPr lang="sv-SE" dirty="0"/>
              <a:t>ISY </a:t>
            </a:r>
            <a:r>
              <a:rPr lang="sv-SE" dirty="0" err="1"/>
              <a:t>Map</a:t>
            </a:r>
            <a:r>
              <a:rPr lang="sv-SE" dirty="0"/>
              <a:t> karttjänsteplattform</a:t>
            </a:r>
          </a:p>
          <a:p>
            <a:pPr lvl="1">
              <a:spcAft>
                <a:spcPts val="600"/>
              </a:spcAft>
            </a:pPr>
            <a:endParaRPr lang="sv-SE" dirty="0"/>
          </a:p>
          <a:p>
            <a:pPr>
              <a:spcAft>
                <a:spcPts val="600"/>
              </a:spcAft>
            </a:pPr>
            <a:r>
              <a:rPr lang="sv-SE" dirty="0"/>
              <a:t>Borås KLM driftsatt</a:t>
            </a:r>
          </a:p>
        </p:txBody>
      </p:sp>
      <p:sp>
        <p:nvSpPr>
          <p:cNvPr id="3" name="Slide Number Placeholder 2">
            <a:extLst>
              <a:ext uri="{FF2B5EF4-FFF2-40B4-BE49-F238E27FC236}">
                <a16:creationId xmlns:a16="http://schemas.microsoft.com/office/drawing/2014/main" id="{F90BA5E7-9154-40F0-8C72-FAC6BA366F36}"/>
              </a:ext>
            </a:extLst>
          </p:cNvPr>
          <p:cNvSpPr>
            <a:spLocks noGrp="1"/>
          </p:cNvSpPr>
          <p:nvPr>
            <p:ph type="sldNum" sz="quarter" idx="12"/>
          </p:nvPr>
        </p:nvSpPr>
        <p:spPr/>
        <p:txBody>
          <a:bodyPr/>
          <a:lstStyle/>
          <a:p>
            <a:fld id="{2D008508-8ACF-41DE-941B-9C79A63DD542}" type="slidenum">
              <a:rPr lang="nb-NO" smtClean="0"/>
              <a:t>14</a:t>
            </a:fld>
            <a:endParaRPr lang="nb-NO"/>
          </a:p>
        </p:txBody>
      </p:sp>
    </p:spTree>
    <p:extLst>
      <p:ext uri="{BB962C8B-B14F-4D97-AF65-F5344CB8AC3E}">
        <p14:creationId xmlns:p14="http://schemas.microsoft.com/office/powerpoint/2010/main" val="35367718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1692000" y="942100"/>
            <a:ext cx="5760000" cy="443198"/>
          </a:xfrm>
        </p:spPr>
        <p:txBody>
          <a:bodyPr/>
          <a:lstStyle/>
          <a:p>
            <a:r>
              <a:rPr lang="sv-SE" sz="3200" dirty="0"/>
              <a:t>ISY </a:t>
            </a:r>
            <a:r>
              <a:rPr lang="sv-SE" sz="3200" dirty="0" err="1"/>
              <a:t>Map</a:t>
            </a:r>
            <a:endParaRPr lang="sv-SE" sz="3200" dirty="0"/>
          </a:p>
        </p:txBody>
      </p:sp>
      <p:sp>
        <p:nvSpPr>
          <p:cNvPr id="16" name="Subtitle 15"/>
          <p:cNvSpPr>
            <a:spLocks noGrp="1"/>
          </p:cNvSpPr>
          <p:nvPr>
            <p:ph type="subTitle" idx="1"/>
          </p:nvPr>
        </p:nvSpPr>
        <p:spPr>
          <a:xfrm>
            <a:off x="790575" y="1671219"/>
            <a:ext cx="7562849" cy="193899"/>
          </a:xfrm>
        </p:spPr>
        <p:txBody>
          <a:bodyPr/>
          <a:lstStyle/>
          <a:p>
            <a:r>
              <a:rPr lang="sv-SE" dirty="0"/>
              <a:t>2018-03-08: Johan Sundin</a:t>
            </a:r>
          </a:p>
        </p:txBody>
      </p:sp>
      <p:sp>
        <p:nvSpPr>
          <p:cNvPr id="4" name="Slide Number Placeholder 3"/>
          <p:cNvSpPr>
            <a:spLocks noGrp="1"/>
          </p:cNvSpPr>
          <p:nvPr>
            <p:ph type="sldNum" sz="quarter" idx="4294967295"/>
          </p:nvPr>
        </p:nvSpPr>
        <p:spPr>
          <a:xfrm>
            <a:off x="4467701" y="6503306"/>
            <a:ext cx="208598" cy="123111"/>
          </a:xfrm>
        </p:spPr>
        <p:txBody>
          <a:bodyPr/>
          <a:lstStyle/>
          <a:p>
            <a:fld id="{2D008508-8ACF-41DE-941B-9C79A63DD542}" type="slidenum">
              <a:rPr lang="nb-NO" smtClean="0"/>
              <a:t>15</a:t>
            </a:fld>
            <a:endParaRPr lang="nb-NO"/>
          </a:p>
        </p:txBody>
      </p:sp>
    </p:spTree>
    <p:extLst>
      <p:ext uri="{BB962C8B-B14F-4D97-AF65-F5344CB8AC3E}">
        <p14:creationId xmlns:p14="http://schemas.microsoft.com/office/powerpoint/2010/main" val="298718282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3FF7-5D88-4296-A936-3F3F559706EE}"/>
              </a:ext>
            </a:extLst>
          </p:cNvPr>
          <p:cNvSpPr>
            <a:spLocks noGrp="1"/>
          </p:cNvSpPr>
          <p:nvPr>
            <p:ph type="title"/>
          </p:nvPr>
        </p:nvSpPr>
        <p:spPr/>
        <p:txBody>
          <a:bodyPr/>
          <a:lstStyle/>
          <a:p>
            <a:r>
              <a:rPr lang="sv-SE" dirty="0"/>
              <a:t>Syfte</a:t>
            </a:r>
          </a:p>
        </p:txBody>
      </p:sp>
      <p:sp>
        <p:nvSpPr>
          <p:cNvPr id="3" name="Content Placeholder 2">
            <a:extLst>
              <a:ext uri="{FF2B5EF4-FFF2-40B4-BE49-F238E27FC236}">
                <a16:creationId xmlns:a16="http://schemas.microsoft.com/office/drawing/2014/main" id="{F732683C-1741-4A67-86BD-5E3ECE960D25}"/>
              </a:ext>
            </a:extLst>
          </p:cNvPr>
          <p:cNvSpPr>
            <a:spLocks noGrp="1"/>
          </p:cNvSpPr>
          <p:nvPr>
            <p:ph idx="1"/>
          </p:nvPr>
        </p:nvSpPr>
        <p:spPr/>
        <p:txBody>
          <a:bodyPr/>
          <a:lstStyle/>
          <a:p>
            <a:r>
              <a:rPr lang="sv-SE" dirty="0"/>
              <a:t>Beskriva ISY </a:t>
            </a:r>
            <a:r>
              <a:rPr lang="sv-SE" dirty="0" err="1"/>
              <a:t>Map</a:t>
            </a:r>
            <a:r>
              <a:rPr lang="sv-SE" dirty="0"/>
              <a:t> och dess olika komponenter</a:t>
            </a:r>
          </a:p>
          <a:p>
            <a:r>
              <a:rPr lang="sv-SE" dirty="0"/>
              <a:t>Visa delar av kartklienten</a:t>
            </a:r>
          </a:p>
          <a:p>
            <a:r>
              <a:rPr lang="sv-SE" dirty="0"/>
              <a:t>Vad är på gång</a:t>
            </a:r>
          </a:p>
        </p:txBody>
      </p:sp>
      <p:sp>
        <p:nvSpPr>
          <p:cNvPr id="4" name="Slide Number Placeholder 3">
            <a:extLst>
              <a:ext uri="{FF2B5EF4-FFF2-40B4-BE49-F238E27FC236}">
                <a16:creationId xmlns:a16="http://schemas.microsoft.com/office/drawing/2014/main" id="{9E9B7551-2F17-4DF6-8D59-EAD30574726F}"/>
              </a:ext>
            </a:extLst>
          </p:cNvPr>
          <p:cNvSpPr>
            <a:spLocks noGrp="1"/>
          </p:cNvSpPr>
          <p:nvPr>
            <p:ph type="sldNum" sz="quarter" idx="12"/>
          </p:nvPr>
        </p:nvSpPr>
        <p:spPr/>
        <p:txBody>
          <a:bodyPr/>
          <a:lstStyle/>
          <a:p>
            <a:fld id="{2D008508-8ACF-41DE-941B-9C79A63DD542}" type="slidenum">
              <a:rPr lang="nb-NO" smtClean="0"/>
              <a:t>16</a:t>
            </a:fld>
            <a:endParaRPr lang="nb-NO"/>
          </a:p>
        </p:txBody>
      </p:sp>
    </p:spTree>
    <p:extLst>
      <p:ext uri="{BB962C8B-B14F-4D97-AF65-F5344CB8AC3E}">
        <p14:creationId xmlns:p14="http://schemas.microsoft.com/office/powerpoint/2010/main" val="29438455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4E13-C863-4636-83AB-5E0063C9460B}"/>
              </a:ext>
            </a:extLst>
          </p:cNvPr>
          <p:cNvSpPr>
            <a:spLocks noGrp="1"/>
          </p:cNvSpPr>
          <p:nvPr>
            <p:ph type="title"/>
          </p:nvPr>
        </p:nvSpPr>
        <p:spPr/>
        <p:txBody>
          <a:bodyPr/>
          <a:lstStyle/>
          <a:p>
            <a:r>
              <a:rPr lang="sv-SE" dirty="0"/>
              <a:t>ISY </a:t>
            </a:r>
            <a:r>
              <a:rPr lang="sv-SE" dirty="0" err="1"/>
              <a:t>Map</a:t>
            </a:r>
            <a:endParaRPr lang="sv-SE" dirty="0"/>
          </a:p>
        </p:txBody>
      </p:sp>
      <p:sp>
        <p:nvSpPr>
          <p:cNvPr id="3" name="Content Placeholder 2">
            <a:extLst>
              <a:ext uri="{FF2B5EF4-FFF2-40B4-BE49-F238E27FC236}">
                <a16:creationId xmlns:a16="http://schemas.microsoft.com/office/drawing/2014/main" id="{44C01606-A51E-4369-A864-7EF92D714B0C}"/>
              </a:ext>
            </a:extLst>
          </p:cNvPr>
          <p:cNvSpPr>
            <a:spLocks noGrp="1"/>
          </p:cNvSpPr>
          <p:nvPr>
            <p:ph idx="1"/>
          </p:nvPr>
        </p:nvSpPr>
        <p:spPr/>
        <p:txBody>
          <a:bodyPr/>
          <a:lstStyle/>
          <a:p>
            <a:r>
              <a:rPr lang="sv-SE" dirty="0"/>
              <a:t>En </a:t>
            </a:r>
            <a:r>
              <a:rPr lang="sv-SE" dirty="0" err="1"/>
              <a:t>webbgis</a:t>
            </a:r>
            <a:r>
              <a:rPr lang="sv-SE" dirty="0"/>
              <a:t>-plattform för en organisation</a:t>
            </a:r>
          </a:p>
          <a:p>
            <a:endParaRPr lang="sv-SE" dirty="0"/>
          </a:p>
          <a:p>
            <a:r>
              <a:rPr lang="sv-SE" dirty="0"/>
              <a:t>Funktion för </a:t>
            </a:r>
            <a:r>
              <a:rPr lang="sv-SE" b="1" dirty="0"/>
              <a:t>publicering</a:t>
            </a:r>
            <a:r>
              <a:rPr lang="sv-SE" dirty="0"/>
              <a:t> av kartdata som tjänster</a:t>
            </a:r>
            <a:endParaRPr lang="sv-SE" b="1" dirty="0"/>
          </a:p>
          <a:p>
            <a:r>
              <a:rPr lang="sv-SE" dirty="0"/>
              <a:t>Administratör för </a:t>
            </a:r>
            <a:r>
              <a:rPr lang="sv-SE" b="1" dirty="0"/>
              <a:t>kartor</a:t>
            </a:r>
            <a:r>
              <a:rPr lang="sv-SE" dirty="0"/>
              <a:t> (verksamhet/konfiguration)</a:t>
            </a:r>
          </a:p>
          <a:p>
            <a:r>
              <a:rPr lang="sv-SE" dirty="0"/>
              <a:t>Ett JavaScript- och URL-</a:t>
            </a:r>
            <a:r>
              <a:rPr lang="sv-SE" b="1" dirty="0"/>
              <a:t>API</a:t>
            </a:r>
            <a:r>
              <a:rPr lang="sv-SE" dirty="0"/>
              <a:t> för utvecklare</a:t>
            </a:r>
          </a:p>
          <a:p>
            <a:r>
              <a:rPr lang="sv-SE" b="1" dirty="0"/>
              <a:t>Klient</a:t>
            </a:r>
            <a:r>
              <a:rPr lang="sv-SE" dirty="0"/>
              <a:t> - Kartgränssnitt för användare</a:t>
            </a:r>
          </a:p>
        </p:txBody>
      </p:sp>
      <p:sp>
        <p:nvSpPr>
          <p:cNvPr id="4" name="Slide Number Placeholder 3">
            <a:extLst>
              <a:ext uri="{FF2B5EF4-FFF2-40B4-BE49-F238E27FC236}">
                <a16:creationId xmlns:a16="http://schemas.microsoft.com/office/drawing/2014/main" id="{E561555F-008D-40F4-A7A4-43CB8295E3C0}"/>
              </a:ext>
            </a:extLst>
          </p:cNvPr>
          <p:cNvSpPr>
            <a:spLocks noGrp="1"/>
          </p:cNvSpPr>
          <p:nvPr>
            <p:ph type="sldNum" sz="quarter" idx="12"/>
          </p:nvPr>
        </p:nvSpPr>
        <p:spPr/>
        <p:txBody>
          <a:bodyPr/>
          <a:lstStyle/>
          <a:p>
            <a:fld id="{2D008508-8ACF-41DE-941B-9C79A63DD542}" type="slidenum">
              <a:rPr lang="nb-NO" smtClean="0"/>
              <a:t>17</a:t>
            </a:fld>
            <a:endParaRPr lang="nb-NO"/>
          </a:p>
        </p:txBody>
      </p:sp>
    </p:spTree>
    <p:extLst>
      <p:ext uri="{BB962C8B-B14F-4D97-AF65-F5344CB8AC3E}">
        <p14:creationId xmlns:p14="http://schemas.microsoft.com/office/powerpoint/2010/main" val="7664534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74DA-866B-46DF-A1E1-6827242E1158}"/>
              </a:ext>
            </a:extLst>
          </p:cNvPr>
          <p:cNvSpPr>
            <a:spLocks noGrp="1"/>
          </p:cNvSpPr>
          <p:nvPr>
            <p:ph type="title"/>
          </p:nvPr>
        </p:nvSpPr>
        <p:spPr/>
        <p:txBody>
          <a:bodyPr/>
          <a:lstStyle/>
          <a:p>
            <a:r>
              <a:rPr lang="sv-SE" dirty="0"/>
              <a:t>Historia</a:t>
            </a:r>
          </a:p>
        </p:txBody>
      </p:sp>
      <p:sp>
        <p:nvSpPr>
          <p:cNvPr id="3" name="Content Placeholder 2">
            <a:extLst>
              <a:ext uri="{FF2B5EF4-FFF2-40B4-BE49-F238E27FC236}">
                <a16:creationId xmlns:a16="http://schemas.microsoft.com/office/drawing/2014/main" id="{8E3A548A-C66C-44F8-AADD-C5E0C55C2C6B}"/>
              </a:ext>
            </a:extLst>
          </p:cNvPr>
          <p:cNvSpPr>
            <a:spLocks noGrp="1"/>
          </p:cNvSpPr>
          <p:nvPr>
            <p:ph idx="1"/>
          </p:nvPr>
        </p:nvSpPr>
        <p:spPr/>
        <p:txBody>
          <a:bodyPr/>
          <a:lstStyle/>
          <a:p>
            <a:r>
              <a:rPr lang="sv-SE" dirty="0"/>
              <a:t>Började som ett projekt hos Trafikkontoret i Stockholms stad</a:t>
            </a:r>
          </a:p>
          <a:p>
            <a:r>
              <a:rPr lang="sv-SE" dirty="0"/>
              <a:t>Har funnits i ca 10 år</a:t>
            </a:r>
          </a:p>
          <a:p>
            <a:r>
              <a:rPr lang="sv-SE" dirty="0"/>
              <a:t>Används i våra produkter ISY Case och ISY Road som komponent (API)</a:t>
            </a:r>
          </a:p>
          <a:p>
            <a:r>
              <a:rPr lang="sv-SE" dirty="0"/>
              <a:t>Används av ett 10-tal system hos Trafikkontoret som komponent (API)</a:t>
            </a:r>
          </a:p>
          <a:p>
            <a:r>
              <a:rPr lang="sv-SE" dirty="0"/>
              <a:t>Används av Södertälje, Botkyrka och Nykvarn som internt </a:t>
            </a:r>
            <a:r>
              <a:rPr lang="sv-SE" dirty="0" err="1"/>
              <a:t>webbgis</a:t>
            </a:r>
            <a:r>
              <a:rPr lang="sv-SE" dirty="0"/>
              <a:t> (Klient)</a:t>
            </a:r>
          </a:p>
        </p:txBody>
      </p:sp>
      <p:sp>
        <p:nvSpPr>
          <p:cNvPr id="4" name="Slide Number Placeholder 3">
            <a:extLst>
              <a:ext uri="{FF2B5EF4-FFF2-40B4-BE49-F238E27FC236}">
                <a16:creationId xmlns:a16="http://schemas.microsoft.com/office/drawing/2014/main" id="{DDBF5A24-1E48-4A13-B990-D34232EF87EE}"/>
              </a:ext>
            </a:extLst>
          </p:cNvPr>
          <p:cNvSpPr>
            <a:spLocks noGrp="1"/>
          </p:cNvSpPr>
          <p:nvPr>
            <p:ph type="sldNum" sz="quarter" idx="12"/>
          </p:nvPr>
        </p:nvSpPr>
        <p:spPr/>
        <p:txBody>
          <a:bodyPr/>
          <a:lstStyle/>
          <a:p>
            <a:fld id="{2D008508-8ACF-41DE-941B-9C79A63DD542}" type="slidenum">
              <a:rPr lang="nb-NO" smtClean="0"/>
              <a:t>18</a:t>
            </a:fld>
            <a:endParaRPr lang="nb-NO"/>
          </a:p>
        </p:txBody>
      </p:sp>
    </p:spTree>
    <p:extLst>
      <p:ext uri="{BB962C8B-B14F-4D97-AF65-F5344CB8AC3E}">
        <p14:creationId xmlns:p14="http://schemas.microsoft.com/office/powerpoint/2010/main" val="24353465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0721-7FCD-422F-B20B-C4CA0A133EA1}"/>
              </a:ext>
            </a:extLst>
          </p:cNvPr>
          <p:cNvSpPr>
            <a:spLocks noGrp="1"/>
          </p:cNvSpPr>
          <p:nvPr>
            <p:ph type="title"/>
          </p:nvPr>
        </p:nvSpPr>
        <p:spPr/>
        <p:txBody>
          <a:bodyPr/>
          <a:lstStyle/>
          <a:p>
            <a:r>
              <a:rPr lang="sv-SE" dirty="0"/>
              <a:t>Publicering</a:t>
            </a:r>
          </a:p>
        </p:txBody>
      </p:sp>
      <p:sp>
        <p:nvSpPr>
          <p:cNvPr id="3" name="Content Placeholder 2">
            <a:extLst>
              <a:ext uri="{FF2B5EF4-FFF2-40B4-BE49-F238E27FC236}">
                <a16:creationId xmlns:a16="http://schemas.microsoft.com/office/drawing/2014/main" id="{ADE090E5-784F-4A11-8833-591DDE08D152}"/>
              </a:ext>
            </a:extLst>
          </p:cNvPr>
          <p:cNvSpPr>
            <a:spLocks noGrp="1"/>
          </p:cNvSpPr>
          <p:nvPr>
            <p:ph idx="1"/>
          </p:nvPr>
        </p:nvSpPr>
        <p:spPr/>
        <p:txBody>
          <a:bodyPr>
            <a:normAutofit lnSpcReduction="10000"/>
          </a:bodyPr>
          <a:lstStyle/>
          <a:p>
            <a:r>
              <a:rPr lang="sv-SE" dirty="0"/>
              <a:t>Det går att publicera data från databaserna</a:t>
            </a:r>
          </a:p>
          <a:p>
            <a:pPr lvl="1"/>
            <a:r>
              <a:rPr lang="sv-SE" dirty="0" err="1"/>
              <a:t>PostgreSQL</a:t>
            </a:r>
            <a:endParaRPr lang="sv-SE" dirty="0"/>
          </a:p>
          <a:p>
            <a:pPr lvl="1"/>
            <a:r>
              <a:rPr lang="sv-SE" dirty="0"/>
              <a:t>Oracle</a:t>
            </a:r>
          </a:p>
          <a:p>
            <a:pPr lvl="1"/>
            <a:r>
              <a:rPr lang="sv-SE" dirty="0"/>
              <a:t>Microsoft SQL Server</a:t>
            </a:r>
          </a:p>
          <a:p>
            <a:r>
              <a:rPr lang="sv-SE" dirty="0"/>
              <a:t>Tjänstegränssnitt för</a:t>
            </a:r>
          </a:p>
          <a:p>
            <a:pPr lvl="1"/>
            <a:r>
              <a:rPr lang="sv-SE" dirty="0"/>
              <a:t>WMS</a:t>
            </a:r>
          </a:p>
          <a:p>
            <a:pPr lvl="1"/>
            <a:r>
              <a:rPr lang="sv-SE" dirty="0"/>
              <a:t>WFS</a:t>
            </a:r>
          </a:p>
          <a:p>
            <a:pPr lvl="1"/>
            <a:r>
              <a:rPr lang="sv-SE" dirty="0" err="1"/>
              <a:t>WMTS</a:t>
            </a:r>
            <a:endParaRPr lang="sv-SE" dirty="0"/>
          </a:p>
          <a:p>
            <a:r>
              <a:rPr lang="sv-SE" dirty="0"/>
              <a:t>Proxyfunktion (</a:t>
            </a:r>
            <a:r>
              <a:rPr lang="sv-SE" dirty="0" err="1"/>
              <a:t>cascading</a:t>
            </a:r>
            <a:r>
              <a:rPr lang="sv-SE" dirty="0"/>
              <a:t>) av tjänster, t.ex.</a:t>
            </a:r>
          </a:p>
          <a:p>
            <a:pPr lvl="1"/>
            <a:r>
              <a:rPr lang="sv-SE" dirty="0"/>
              <a:t>Lantmäteritjänster</a:t>
            </a:r>
          </a:p>
          <a:p>
            <a:pPr lvl="1"/>
            <a:r>
              <a:rPr lang="sv-SE" dirty="0"/>
              <a:t>Externa systemleverantörer</a:t>
            </a:r>
          </a:p>
          <a:p>
            <a:r>
              <a:rPr lang="sv-SE" dirty="0"/>
              <a:t>Manérsättning (via SLD)</a:t>
            </a:r>
          </a:p>
          <a:p>
            <a:r>
              <a:rPr lang="sv-SE" dirty="0"/>
              <a:t>Attributhantering (Alias, filter m.m.)</a:t>
            </a:r>
          </a:p>
        </p:txBody>
      </p:sp>
      <p:sp>
        <p:nvSpPr>
          <p:cNvPr id="4" name="Slide Number Placeholder 3">
            <a:extLst>
              <a:ext uri="{FF2B5EF4-FFF2-40B4-BE49-F238E27FC236}">
                <a16:creationId xmlns:a16="http://schemas.microsoft.com/office/drawing/2014/main" id="{A7B92282-CF12-4B94-A42F-35B73B6D4BD8}"/>
              </a:ext>
            </a:extLst>
          </p:cNvPr>
          <p:cNvSpPr>
            <a:spLocks noGrp="1"/>
          </p:cNvSpPr>
          <p:nvPr>
            <p:ph type="sldNum" sz="quarter" idx="12"/>
          </p:nvPr>
        </p:nvSpPr>
        <p:spPr/>
        <p:txBody>
          <a:bodyPr/>
          <a:lstStyle/>
          <a:p>
            <a:fld id="{2D008508-8ACF-41DE-941B-9C79A63DD542}" type="slidenum">
              <a:rPr lang="nb-NO" smtClean="0"/>
              <a:t>19</a:t>
            </a:fld>
            <a:endParaRPr lang="nb-NO"/>
          </a:p>
        </p:txBody>
      </p:sp>
    </p:spTree>
    <p:extLst>
      <p:ext uri="{BB962C8B-B14F-4D97-AF65-F5344CB8AC3E}">
        <p14:creationId xmlns:p14="http://schemas.microsoft.com/office/powerpoint/2010/main" val="28445288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sv-SE" altLang="sv-SE" sz="2800" dirty="0"/>
              <a:t>Vårt erbjudande: En plattform för vägnät och geografiska företeelser</a:t>
            </a:r>
            <a:endParaRPr lang="nb-NO" sz="28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D008508-8ACF-41DE-941B-9C79A63DD542}" type="slidenum">
              <a:rPr kumimoji="0" lang="nb-NO" sz="800" b="0" i="0" u="none" strike="noStrike" kern="1200" cap="none" spc="0" normalizeH="0" baseline="0" noProof="0" smtClean="0">
                <a:ln>
                  <a:noFill/>
                </a:ln>
                <a:solidFill>
                  <a:srgbClr val="5B6064"/>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nb-NO" sz="800" b="0" i="0" u="none" strike="noStrike" kern="1200" cap="none" spc="0" normalizeH="0" baseline="0" noProof="0" dirty="0">
              <a:ln>
                <a:noFill/>
              </a:ln>
              <a:solidFill>
                <a:srgbClr val="5B6064"/>
              </a:solidFill>
              <a:effectLst/>
              <a:uLnTx/>
              <a:uFillTx/>
              <a:latin typeface="Arial" panose="020B0604020202020204"/>
              <a:ea typeface="+mn-ea"/>
              <a:cs typeface="+mn-cs"/>
            </a:endParaRPr>
          </a:p>
        </p:txBody>
      </p:sp>
      <p:pic>
        <p:nvPicPr>
          <p:cNvPr id="5" name="Platshållare för innehåll 6">
            <a:extLst>
              <a:ext uri="{FF2B5EF4-FFF2-40B4-BE49-F238E27FC236}">
                <a16:creationId xmlns:a16="http://schemas.microsoft.com/office/drawing/2014/main" id="{0DA520E5-A350-4986-B8A7-10B15781CA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7200" y="1504714"/>
            <a:ext cx="6551180" cy="4551079"/>
          </a:xfrm>
        </p:spPr>
      </p:pic>
      <p:pic>
        <p:nvPicPr>
          <p:cNvPr id="6" name="Picture 1" descr="image007">
            <a:extLst>
              <a:ext uri="{FF2B5EF4-FFF2-40B4-BE49-F238E27FC236}">
                <a16:creationId xmlns:a16="http://schemas.microsoft.com/office/drawing/2014/main" id="{462815C0-E8E9-4E46-A0C5-BE5B0EF14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473" y="1702017"/>
            <a:ext cx="1338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id:image008.png@01CF58BF.3DDDAF10">
            <a:extLst>
              <a:ext uri="{FF2B5EF4-FFF2-40B4-BE49-F238E27FC236}">
                <a16:creationId xmlns:a16="http://schemas.microsoft.com/office/drawing/2014/main" id="{AD03FB2F-F992-41CC-A965-D202A56E7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473" y="2666146"/>
            <a:ext cx="13382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EAB7883-F9DE-4C6A-AFE7-D0C8F36AF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194" y="3450920"/>
            <a:ext cx="1678806" cy="63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E7E2EF27-2B04-4A94-96C0-C1DCFC0910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473" y="4702945"/>
            <a:ext cx="1228403" cy="443302"/>
          </a:xfrm>
          <a:prstGeom prst="rect">
            <a:avLst/>
          </a:prstGeom>
        </p:spPr>
      </p:pic>
    </p:spTree>
    <p:extLst>
      <p:ext uri="{BB962C8B-B14F-4D97-AF65-F5344CB8AC3E}">
        <p14:creationId xmlns:p14="http://schemas.microsoft.com/office/powerpoint/2010/main" val="405066112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8DF1-476B-4D6E-923C-34245571939D}"/>
              </a:ext>
            </a:extLst>
          </p:cNvPr>
          <p:cNvSpPr>
            <a:spLocks noGrp="1"/>
          </p:cNvSpPr>
          <p:nvPr>
            <p:ph type="title"/>
          </p:nvPr>
        </p:nvSpPr>
        <p:spPr/>
        <p:txBody>
          <a:bodyPr/>
          <a:lstStyle/>
          <a:p>
            <a:r>
              <a:rPr lang="sv-SE" dirty="0"/>
              <a:t>Konfiguration av kartor</a:t>
            </a:r>
          </a:p>
        </p:txBody>
      </p:sp>
      <p:sp>
        <p:nvSpPr>
          <p:cNvPr id="3" name="Content Placeholder 2">
            <a:extLst>
              <a:ext uri="{FF2B5EF4-FFF2-40B4-BE49-F238E27FC236}">
                <a16:creationId xmlns:a16="http://schemas.microsoft.com/office/drawing/2014/main" id="{9EADEF9E-E435-4243-8869-10A71B41F800}"/>
              </a:ext>
            </a:extLst>
          </p:cNvPr>
          <p:cNvSpPr>
            <a:spLocks noGrp="1"/>
          </p:cNvSpPr>
          <p:nvPr>
            <p:ph idx="1"/>
          </p:nvPr>
        </p:nvSpPr>
        <p:spPr/>
        <p:txBody>
          <a:bodyPr/>
          <a:lstStyle/>
          <a:p>
            <a:r>
              <a:rPr lang="sv-SE" dirty="0"/>
              <a:t>En karta i ISY </a:t>
            </a:r>
            <a:r>
              <a:rPr lang="sv-SE" dirty="0" err="1"/>
              <a:t>Map</a:t>
            </a:r>
            <a:r>
              <a:rPr lang="sv-SE" dirty="0"/>
              <a:t> består av</a:t>
            </a:r>
          </a:p>
          <a:p>
            <a:pPr lvl="1"/>
            <a:r>
              <a:rPr lang="sv-SE" dirty="0"/>
              <a:t>Verksamhetsdata (WMS/WFS)</a:t>
            </a:r>
          </a:p>
          <a:p>
            <a:pPr lvl="1"/>
            <a:r>
              <a:rPr lang="sv-SE" dirty="0"/>
              <a:t>Bakgrundskartor (WMS/</a:t>
            </a:r>
            <a:r>
              <a:rPr lang="sv-SE" dirty="0" err="1"/>
              <a:t>WMTS</a:t>
            </a:r>
            <a:r>
              <a:rPr lang="sv-SE" dirty="0"/>
              <a:t>)</a:t>
            </a:r>
          </a:p>
          <a:p>
            <a:pPr lvl="1"/>
            <a:r>
              <a:rPr lang="sv-SE" dirty="0"/>
              <a:t>Kontroller</a:t>
            </a:r>
          </a:p>
          <a:p>
            <a:pPr lvl="1"/>
            <a:r>
              <a:rPr lang="sv-SE" dirty="0"/>
              <a:t>Verktyg</a:t>
            </a:r>
          </a:p>
          <a:p>
            <a:r>
              <a:rPr lang="sv-SE" dirty="0"/>
              <a:t>Administrationsverktyg för att skapa kartkonfigurationer</a:t>
            </a:r>
          </a:p>
          <a:p>
            <a:pPr lvl="1"/>
            <a:r>
              <a:rPr lang="sv-SE" dirty="0"/>
              <a:t>Gruppera lager</a:t>
            </a:r>
          </a:p>
          <a:p>
            <a:pPr lvl="1"/>
            <a:r>
              <a:rPr lang="sv-SE" dirty="0" err="1"/>
              <a:t>Stilsätta</a:t>
            </a:r>
            <a:endParaRPr lang="sv-SE" dirty="0"/>
          </a:p>
          <a:p>
            <a:pPr lvl="1"/>
            <a:r>
              <a:rPr lang="sv-SE" dirty="0"/>
              <a:t>Välja attribut för informationsverktyg</a:t>
            </a:r>
          </a:p>
          <a:p>
            <a:pPr lvl="1"/>
            <a:r>
              <a:rPr lang="sv-SE" dirty="0"/>
              <a:t>Konfigurera länkar för informationsverktyg</a:t>
            </a:r>
          </a:p>
          <a:p>
            <a:pPr lvl="1"/>
            <a:r>
              <a:rPr lang="sv-SE" dirty="0"/>
              <a:t>Välja tillgänglighet på data (ladda ner, infoklicka m.m.)</a:t>
            </a:r>
          </a:p>
          <a:p>
            <a:pPr lvl="1"/>
            <a:r>
              <a:rPr lang="sv-SE" dirty="0"/>
              <a:t>…</a:t>
            </a:r>
          </a:p>
        </p:txBody>
      </p:sp>
      <p:sp>
        <p:nvSpPr>
          <p:cNvPr id="4" name="Slide Number Placeholder 3">
            <a:extLst>
              <a:ext uri="{FF2B5EF4-FFF2-40B4-BE49-F238E27FC236}">
                <a16:creationId xmlns:a16="http://schemas.microsoft.com/office/drawing/2014/main" id="{25598E74-BD26-4FCE-B0B4-C981AADA55F6}"/>
              </a:ext>
            </a:extLst>
          </p:cNvPr>
          <p:cNvSpPr>
            <a:spLocks noGrp="1"/>
          </p:cNvSpPr>
          <p:nvPr>
            <p:ph type="sldNum" sz="quarter" idx="12"/>
          </p:nvPr>
        </p:nvSpPr>
        <p:spPr/>
        <p:txBody>
          <a:bodyPr/>
          <a:lstStyle/>
          <a:p>
            <a:fld id="{2D008508-8ACF-41DE-941B-9C79A63DD542}" type="slidenum">
              <a:rPr lang="nb-NO" smtClean="0"/>
              <a:t>20</a:t>
            </a:fld>
            <a:endParaRPr lang="nb-NO"/>
          </a:p>
        </p:txBody>
      </p:sp>
    </p:spTree>
    <p:extLst>
      <p:ext uri="{BB962C8B-B14F-4D97-AF65-F5344CB8AC3E}">
        <p14:creationId xmlns:p14="http://schemas.microsoft.com/office/powerpoint/2010/main" val="392165369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E254-B8C2-402E-81C4-42D07C23892A}"/>
              </a:ext>
            </a:extLst>
          </p:cNvPr>
          <p:cNvSpPr>
            <a:spLocks noGrp="1"/>
          </p:cNvSpPr>
          <p:nvPr>
            <p:ph type="title"/>
          </p:nvPr>
        </p:nvSpPr>
        <p:spPr/>
        <p:txBody>
          <a:bodyPr/>
          <a:lstStyle/>
          <a:p>
            <a:r>
              <a:rPr lang="sv-SE" dirty="0"/>
              <a:t>JavaScript- och URL-API</a:t>
            </a:r>
          </a:p>
        </p:txBody>
      </p:sp>
      <p:sp>
        <p:nvSpPr>
          <p:cNvPr id="3" name="Content Placeholder 2">
            <a:extLst>
              <a:ext uri="{FF2B5EF4-FFF2-40B4-BE49-F238E27FC236}">
                <a16:creationId xmlns:a16="http://schemas.microsoft.com/office/drawing/2014/main" id="{6105846F-4742-4EE1-B2A3-8424DE3F5315}"/>
              </a:ext>
            </a:extLst>
          </p:cNvPr>
          <p:cNvSpPr>
            <a:spLocks noGrp="1"/>
          </p:cNvSpPr>
          <p:nvPr>
            <p:ph idx="1"/>
          </p:nvPr>
        </p:nvSpPr>
        <p:spPr/>
        <p:txBody>
          <a:bodyPr/>
          <a:lstStyle/>
          <a:p>
            <a:r>
              <a:rPr lang="sv-SE" dirty="0"/>
              <a:t>Inkludera en karta i ett verksamhetssystem via en länk till ett JavaScript (</a:t>
            </a:r>
            <a:r>
              <a:rPr lang="sv-SE" dirty="0">
                <a:hlinkClick r:id="rId2"/>
              </a:rPr>
              <a:t>Dokumentation</a:t>
            </a:r>
            <a:r>
              <a:rPr lang="sv-SE" dirty="0"/>
              <a:t>)</a:t>
            </a:r>
          </a:p>
          <a:p>
            <a:r>
              <a:rPr lang="sv-SE" dirty="0"/>
              <a:t>Få tillgång till alla funktioner i kartan via JavaScript, t.ex.</a:t>
            </a:r>
          </a:p>
          <a:p>
            <a:pPr lvl="1"/>
            <a:r>
              <a:rPr lang="sv-SE" dirty="0"/>
              <a:t>Tända och släcka lager</a:t>
            </a:r>
          </a:p>
          <a:p>
            <a:pPr lvl="1"/>
            <a:r>
              <a:rPr lang="sv-SE" dirty="0"/>
              <a:t>Tända och släcka kontroller</a:t>
            </a:r>
          </a:p>
          <a:p>
            <a:pPr lvl="1"/>
            <a:r>
              <a:rPr lang="sv-SE" dirty="0"/>
              <a:t>Ladda data från andra datakällor</a:t>
            </a:r>
          </a:p>
          <a:p>
            <a:pPr lvl="1"/>
            <a:r>
              <a:rPr lang="sv-SE" dirty="0"/>
              <a:t>Rita</a:t>
            </a:r>
          </a:p>
          <a:p>
            <a:pPr lvl="1"/>
            <a:r>
              <a:rPr lang="sv-SE" dirty="0"/>
              <a:t>Förflytta kartan</a:t>
            </a:r>
          </a:p>
          <a:p>
            <a:pPr lvl="1"/>
            <a:r>
              <a:rPr lang="sv-SE" dirty="0"/>
              <a:t>Exportera innehåll</a:t>
            </a:r>
          </a:p>
          <a:p>
            <a:pPr lvl="1"/>
            <a:r>
              <a:rPr lang="sv-SE" dirty="0"/>
              <a:t>Reagera på händelser</a:t>
            </a:r>
          </a:p>
          <a:p>
            <a:pPr lvl="1"/>
            <a:r>
              <a:rPr lang="sv-SE" dirty="0"/>
              <a:t>…</a:t>
            </a:r>
          </a:p>
          <a:p>
            <a:r>
              <a:rPr lang="sv-SE" dirty="0"/>
              <a:t>URL-API</a:t>
            </a:r>
          </a:p>
          <a:p>
            <a:pPr lvl="1"/>
            <a:r>
              <a:rPr lang="sv-SE" dirty="0"/>
              <a:t>Ger tillgång till alla funktioner i </a:t>
            </a:r>
            <a:r>
              <a:rPr lang="sv-SE" dirty="0" err="1"/>
              <a:t>JavaScript-API:et</a:t>
            </a:r>
            <a:r>
              <a:rPr lang="sv-SE" dirty="0"/>
              <a:t> via URL-anrop</a:t>
            </a:r>
          </a:p>
        </p:txBody>
      </p:sp>
      <p:sp>
        <p:nvSpPr>
          <p:cNvPr id="4" name="Slide Number Placeholder 3">
            <a:extLst>
              <a:ext uri="{FF2B5EF4-FFF2-40B4-BE49-F238E27FC236}">
                <a16:creationId xmlns:a16="http://schemas.microsoft.com/office/drawing/2014/main" id="{ACEEA99F-53CC-40F5-86EC-7A6D8D90D859}"/>
              </a:ext>
            </a:extLst>
          </p:cNvPr>
          <p:cNvSpPr>
            <a:spLocks noGrp="1"/>
          </p:cNvSpPr>
          <p:nvPr>
            <p:ph type="sldNum" sz="quarter" idx="12"/>
          </p:nvPr>
        </p:nvSpPr>
        <p:spPr/>
        <p:txBody>
          <a:bodyPr/>
          <a:lstStyle/>
          <a:p>
            <a:fld id="{2D008508-8ACF-41DE-941B-9C79A63DD542}" type="slidenum">
              <a:rPr lang="nb-NO" smtClean="0"/>
              <a:t>21</a:t>
            </a:fld>
            <a:endParaRPr lang="nb-NO"/>
          </a:p>
        </p:txBody>
      </p:sp>
    </p:spTree>
    <p:extLst>
      <p:ext uri="{BB962C8B-B14F-4D97-AF65-F5344CB8AC3E}">
        <p14:creationId xmlns:p14="http://schemas.microsoft.com/office/powerpoint/2010/main" val="191989905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9E4D-A218-4747-94CE-18A41296A780}"/>
              </a:ext>
            </a:extLst>
          </p:cNvPr>
          <p:cNvSpPr>
            <a:spLocks noGrp="1"/>
          </p:cNvSpPr>
          <p:nvPr>
            <p:ph type="title"/>
          </p:nvPr>
        </p:nvSpPr>
        <p:spPr/>
        <p:txBody>
          <a:bodyPr/>
          <a:lstStyle/>
          <a:p>
            <a:r>
              <a:rPr lang="sv-SE" dirty="0"/>
              <a:t>Platssökning och ISY </a:t>
            </a:r>
            <a:r>
              <a:rPr lang="sv-SE" dirty="0" err="1"/>
              <a:t>FIR</a:t>
            </a:r>
            <a:endParaRPr lang="sv-SE" dirty="0"/>
          </a:p>
        </p:txBody>
      </p:sp>
      <p:sp>
        <p:nvSpPr>
          <p:cNvPr id="3" name="Content Placeholder 2">
            <a:extLst>
              <a:ext uri="{FF2B5EF4-FFF2-40B4-BE49-F238E27FC236}">
                <a16:creationId xmlns:a16="http://schemas.microsoft.com/office/drawing/2014/main" id="{983D0EA2-FBBA-448D-9E25-F6E86C62A26D}"/>
              </a:ext>
            </a:extLst>
          </p:cNvPr>
          <p:cNvSpPr>
            <a:spLocks noGrp="1"/>
          </p:cNvSpPr>
          <p:nvPr>
            <p:ph idx="1"/>
          </p:nvPr>
        </p:nvSpPr>
        <p:spPr/>
        <p:txBody>
          <a:bodyPr/>
          <a:lstStyle/>
          <a:p>
            <a:r>
              <a:rPr lang="sv-SE" dirty="0"/>
              <a:t>ISY </a:t>
            </a:r>
            <a:r>
              <a:rPr lang="sv-SE" dirty="0" err="1"/>
              <a:t>Map</a:t>
            </a:r>
            <a:r>
              <a:rPr lang="sv-SE" dirty="0"/>
              <a:t> har en kontroll för platssökning med integration mot</a:t>
            </a:r>
          </a:p>
          <a:p>
            <a:pPr lvl="1"/>
            <a:r>
              <a:rPr lang="sv-SE" dirty="0"/>
              <a:t>LV (TK ) via </a:t>
            </a:r>
            <a:r>
              <a:rPr lang="sv-SE" dirty="0" err="1"/>
              <a:t>LvWS</a:t>
            </a:r>
            <a:endParaRPr lang="sv-SE" dirty="0"/>
          </a:p>
          <a:p>
            <a:pPr lvl="1"/>
            <a:r>
              <a:rPr lang="sv-SE" dirty="0"/>
              <a:t>ISY </a:t>
            </a:r>
            <a:r>
              <a:rPr lang="sv-SE" dirty="0" err="1"/>
              <a:t>FIR</a:t>
            </a:r>
            <a:r>
              <a:rPr lang="sv-SE" dirty="0"/>
              <a:t> (SGD)</a:t>
            </a:r>
          </a:p>
          <a:p>
            <a:r>
              <a:rPr lang="sv-SE" dirty="0"/>
              <a:t>Ger möjlighet att söka på adresser, fastigheter m.m.</a:t>
            </a:r>
          </a:p>
          <a:p>
            <a:r>
              <a:rPr lang="sv-SE" dirty="0"/>
              <a:t>ISY </a:t>
            </a:r>
            <a:r>
              <a:rPr lang="sv-SE" dirty="0" err="1"/>
              <a:t>FIR</a:t>
            </a:r>
            <a:endParaRPr lang="sv-SE" dirty="0"/>
          </a:p>
          <a:p>
            <a:pPr lvl="1"/>
            <a:r>
              <a:rPr lang="sv-SE" dirty="0"/>
              <a:t>Adressökning</a:t>
            </a:r>
          </a:p>
          <a:p>
            <a:pPr lvl="1"/>
            <a:r>
              <a:rPr lang="sv-SE" dirty="0"/>
              <a:t>Fastighetssökning (samfälligheter</a:t>
            </a:r>
            <a:r>
              <a:rPr lang="sv-SE"/>
              <a:t>, gemensamhetsanläggningar</a:t>
            </a:r>
            <a:r>
              <a:rPr lang="sv-SE" dirty="0"/>
              <a:t>)</a:t>
            </a:r>
          </a:p>
          <a:p>
            <a:pPr lvl="1"/>
            <a:r>
              <a:rPr lang="sv-SE" dirty="0"/>
              <a:t>Kombinerad sökning</a:t>
            </a:r>
          </a:p>
          <a:p>
            <a:pPr lvl="1"/>
            <a:r>
              <a:rPr lang="sv-SE" dirty="0"/>
              <a:t>Fastighetsrapport med koppling till Lantmäteriets direkttjänster</a:t>
            </a:r>
          </a:p>
          <a:p>
            <a:pPr lvl="1"/>
            <a:endParaRPr lang="sv-SE" dirty="0"/>
          </a:p>
        </p:txBody>
      </p:sp>
      <p:sp>
        <p:nvSpPr>
          <p:cNvPr id="4" name="Slide Number Placeholder 3">
            <a:extLst>
              <a:ext uri="{FF2B5EF4-FFF2-40B4-BE49-F238E27FC236}">
                <a16:creationId xmlns:a16="http://schemas.microsoft.com/office/drawing/2014/main" id="{BCF7F8F8-4144-41FC-A971-FF9626C4EF88}"/>
              </a:ext>
            </a:extLst>
          </p:cNvPr>
          <p:cNvSpPr>
            <a:spLocks noGrp="1"/>
          </p:cNvSpPr>
          <p:nvPr>
            <p:ph type="sldNum" sz="quarter" idx="12"/>
          </p:nvPr>
        </p:nvSpPr>
        <p:spPr/>
        <p:txBody>
          <a:bodyPr/>
          <a:lstStyle/>
          <a:p>
            <a:fld id="{2D008508-8ACF-41DE-941B-9C79A63DD542}" type="slidenum">
              <a:rPr lang="nb-NO" smtClean="0"/>
              <a:t>22</a:t>
            </a:fld>
            <a:endParaRPr lang="nb-NO"/>
          </a:p>
        </p:txBody>
      </p:sp>
    </p:spTree>
    <p:extLst>
      <p:ext uri="{BB962C8B-B14F-4D97-AF65-F5344CB8AC3E}">
        <p14:creationId xmlns:p14="http://schemas.microsoft.com/office/powerpoint/2010/main" val="25182492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5DE6-5FC8-4466-B3D3-8D030C553EE6}"/>
              </a:ext>
            </a:extLst>
          </p:cNvPr>
          <p:cNvSpPr>
            <a:spLocks noGrp="1"/>
          </p:cNvSpPr>
          <p:nvPr>
            <p:ph type="title"/>
          </p:nvPr>
        </p:nvSpPr>
        <p:spPr/>
        <p:txBody>
          <a:bodyPr/>
          <a:lstStyle/>
          <a:p>
            <a:r>
              <a:rPr lang="sv-SE" dirty="0"/>
              <a:t>Klient</a:t>
            </a:r>
          </a:p>
        </p:txBody>
      </p:sp>
      <p:sp>
        <p:nvSpPr>
          <p:cNvPr id="3" name="Content Placeholder 2">
            <a:extLst>
              <a:ext uri="{FF2B5EF4-FFF2-40B4-BE49-F238E27FC236}">
                <a16:creationId xmlns:a16="http://schemas.microsoft.com/office/drawing/2014/main" id="{2F3BED74-69D2-4B58-B4F2-CD9C932DB153}"/>
              </a:ext>
            </a:extLst>
          </p:cNvPr>
          <p:cNvSpPr>
            <a:spLocks noGrp="1"/>
          </p:cNvSpPr>
          <p:nvPr>
            <p:ph idx="1"/>
          </p:nvPr>
        </p:nvSpPr>
        <p:spPr/>
        <p:txBody>
          <a:bodyPr>
            <a:normAutofit lnSpcReduction="10000"/>
          </a:bodyPr>
          <a:lstStyle/>
          <a:p>
            <a:r>
              <a:rPr lang="sv-SE" dirty="0"/>
              <a:t>Kontroller</a:t>
            </a:r>
          </a:p>
          <a:p>
            <a:pPr lvl="1"/>
            <a:r>
              <a:rPr lang="sv-SE" dirty="0"/>
              <a:t>Teckenförklaring</a:t>
            </a:r>
          </a:p>
          <a:p>
            <a:pPr lvl="1"/>
            <a:r>
              <a:rPr lang="sv-SE" dirty="0"/>
              <a:t>GPS</a:t>
            </a:r>
          </a:p>
          <a:p>
            <a:pPr lvl="1"/>
            <a:r>
              <a:rPr lang="sv-SE" dirty="0"/>
              <a:t>Zoom</a:t>
            </a:r>
          </a:p>
          <a:p>
            <a:pPr lvl="1"/>
            <a:r>
              <a:rPr lang="sv-SE" dirty="0"/>
              <a:t>Koordinater</a:t>
            </a:r>
          </a:p>
          <a:p>
            <a:pPr lvl="1"/>
            <a:r>
              <a:rPr lang="sv-SE" dirty="0"/>
              <a:t>Sök</a:t>
            </a:r>
          </a:p>
          <a:p>
            <a:pPr lvl="1"/>
            <a:r>
              <a:rPr lang="sv-SE" dirty="0"/>
              <a:t>Verktyg</a:t>
            </a:r>
          </a:p>
          <a:p>
            <a:r>
              <a:rPr lang="sv-SE" dirty="0"/>
              <a:t>Verktyg</a:t>
            </a:r>
          </a:p>
          <a:p>
            <a:pPr lvl="1"/>
            <a:r>
              <a:rPr lang="sv-SE" dirty="0"/>
              <a:t>Rita</a:t>
            </a:r>
          </a:p>
          <a:p>
            <a:pPr lvl="1"/>
            <a:r>
              <a:rPr lang="sv-SE" dirty="0"/>
              <a:t>Skriv ut</a:t>
            </a:r>
          </a:p>
          <a:p>
            <a:pPr lvl="1"/>
            <a:r>
              <a:rPr lang="sv-SE" dirty="0"/>
              <a:t>Exportera/importera data</a:t>
            </a:r>
          </a:p>
          <a:p>
            <a:pPr lvl="1"/>
            <a:r>
              <a:rPr lang="sv-SE" dirty="0"/>
              <a:t>Dela data</a:t>
            </a:r>
          </a:p>
          <a:p>
            <a:pPr lvl="1"/>
            <a:r>
              <a:rPr lang="sv-SE" dirty="0"/>
              <a:t>Informationsverktyg</a:t>
            </a:r>
          </a:p>
          <a:p>
            <a:r>
              <a:rPr lang="sv-SE" dirty="0"/>
              <a:t>DEMO Södertälje och Nykvarn</a:t>
            </a:r>
          </a:p>
        </p:txBody>
      </p:sp>
      <p:sp>
        <p:nvSpPr>
          <p:cNvPr id="4" name="Slide Number Placeholder 3">
            <a:extLst>
              <a:ext uri="{FF2B5EF4-FFF2-40B4-BE49-F238E27FC236}">
                <a16:creationId xmlns:a16="http://schemas.microsoft.com/office/drawing/2014/main" id="{D668C40E-DA03-4677-9079-BB219046EA15}"/>
              </a:ext>
            </a:extLst>
          </p:cNvPr>
          <p:cNvSpPr>
            <a:spLocks noGrp="1"/>
          </p:cNvSpPr>
          <p:nvPr>
            <p:ph type="sldNum" sz="quarter" idx="12"/>
          </p:nvPr>
        </p:nvSpPr>
        <p:spPr/>
        <p:txBody>
          <a:bodyPr/>
          <a:lstStyle/>
          <a:p>
            <a:fld id="{2D008508-8ACF-41DE-941B-9C79A63DD542}" type="slidenum">
              <a:rPr lang="nb-NO" smtClean="0"/>
              <a:t>23</a:t>
            </a:fld>
            <a:endParaRPr lang="nb-NO"/>
          </a:p>
        </p:txBody>
      </p:sp>
    </p:spTree>
    <p:extLst>
      <p:ext uri="{BB962C8B-B14F-4D97-AF65-F5344CB8AC3E}">
        <p14:creationId xmlns:p14="http://schemas.microsoft.com/office/powerpoint/2010/main" val="326107621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CF75-CBE4-4668-B215-E8D5B7B13371}"/>
              </a:ext>
            </a:extLst>
          </p:cNvPr>
          <p:cNvSpPr>
            <a:spLocks noGrp="1"/>
          </p:cNvSpPr>
          <p:nvPr>
            <p:ph type="title"/>
          </p:nvPr>
        </p:nvSpPr>
        <p:spPr/>
        <p:txBody>
          <a:bodyPr/>
          <a:lstStyle/>
          <a:p>
            <a:r>
              <a:rPr lang="sv-SE" dirty="0"/>
              <a:t>På gång 2018</a:t>
            </a:r>
          </a:p>
        </p:txBody>
      </p:sp>
      <p:sp>
        <p:nvSpPr>
          <p:cNvPr id="3" name="Content Placeholder 2">
            <a:extLst>
              <a:ext uri="{FF2B5EF4-FFF2-40B4-BE49-F238E27FC236}">
                <a16:creationId xmlns:a16="http://schemas.microsoft.com/office/drawing/2014/main" id="{34BFD52E-7AD5-450C-B124-A5D025FBE198}"/>
              </a:ext>
            </a:extLst>
          </p:cNvPr>
          <p:cNvSpPr>
            <a:spLocks noGrp="1"/>
          </p:cNvSpPr>
          <p:nvPr>
            <p:ph idx="1"/>
          </p:nvPr>
        </p:nvSpPr>
        <p:spPr/>
        <p:txBody>
          <a:bodyPr/>
          <a:lstStyle/>
          <a:p>
            <a:r>
              <a:rPr lang="sv-SE" dirty="0"/>
              <a:t>Förändrad och förbättrad publicering av karttjänster</a:t>
            </a:r>
          </a:p>
          <a:p>
            <a:r>
              <a:rPr lang="sv-SE" dirty="0"/>
              <a:t>Förändrad och förbättrad administration av kartor</a:t>
            </a:r>
          </a:p>
          <a:p>
            <a:r>
              <a:rPr lang="sv-SE" dirty="0"/>
              <a:t>Behörighet på kartor och karttjänster</a:t>
            </a:r>
          </a:p>
          <a:p>
            <a:r>
              <a:rPr lang="sv-SE" dirty="0"/>
              <a:t>Redigering av egna </a:t>
            </a:r>
            <a:r>
              <a:rPr lang="sv-SE" dirty="0" err="1"/>
              <a:t>geodata</a:t>
            </a:r>
            <a:endParaRPr lang="sv-SE" dirty="0"/>
          </a:p>
          <a:p>
            <a:r>
              <a:rPr lang="sv-SE" dirty="0"/>
              <a:t>Sökning mot egna data (utöver platssökning)</a:t>
            </a:r>
          </a:p>
          <a:p>
            <a:r>
              <a:rPr lang="sv-SE" dirty="0"/>
              <a:t>Nya analysfunktioner (</a:t>
            </a:r>
            <a:r>
              <a:rPr lang="sv-SE" dirty="0" err="1"/>
              <a:t>buffer</a:t>
            </a:r>
            <a:r>
              <a:rPr lang="sv-SE" dirty="0"/>
              <a:t>, aggregering m.m.)</a:t>
            </a:r>
          </a:p>
          <a:p>
            <a:r>
              <a:rPr lang="sv-SE" dirty="0"/>
              <a:t>Införs som karttjänsteplattform för SGD</a:t>
            </a:r>
          </a:p>
          <a:p>
            <a:endParaRPr lang="sv-SE" dirty="0"/>
          </a:p>
        </p:txBody>
      </p:sp>
      <p:sp>
        <p:nvSpPr>
          <p:cNvPr id="4" name="Slide Number Placeholder 3">
            <a:extLst>
              <a:ext uri="{FF2B5EF4-FFF2-40B4-BE49-F238E27FC236}">
                <a16:creationId xmlns:a16="http://schemas.microsoft.com/office/drawing/2014/main" id="{12B3FD8B-5E4A-43E9-A531-D747210413F3}"/>
              </a:ext>
            </a:extLst>
          </p:cNvPr>
          <p:cNvSpPr>
            <a:spLocks noGrp="1"/>
          </p:cNvSpPr>
          <p:nvPr>
            <p:ph type="sldNum" sz="quarter" idx="12"/>
          </p:nvPr>
        </p:nvSpPr>
        <p:spPr/>
        <p:txBody>
          <a:bodyPr/>
          <a:lstStyle/>
          <a:p>
            <a:fld id="{2D008508-8ACF-41DE-941B-9C79A63DD542}" type="slidenum">
              <a:rPr lang="nb-NO" smtClean="0"/>
              <a:t>24</a:t>
            </a:fld>
            <a:endParaRPr lang="nb-NO"/>
          </a:p>
        </p:txBody>
      </p:sp>
    </p:spTree>
    <p:extLst>
      <p:ext uri="{BB962C8B-B14F-4D97-AF65-F5344CB8AC3E}">
        <p14:creationId xmlns:p14="http://schemas.microsoft.com/office/powerpoint/2010/main" val="60888036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latshållare för innehåll 2">
            <a:extLst>
              <a:ext uri="{FF2B5EF4-FFF2-40B4-BE49-F238E27FC236}">
                <a16:creationId xmlns:a16="http://schemas.microsoft.com/office/drawing/2014/main" id="{C368F3F7-E603-46C7-9277-74B2FF7B6EB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ltLang="sv-SE" sz="2000" b="1"/>
          </a:p>
          <a:p>
            <a:r>
              <a:rPr lang="sv-SE" altLang="sv-SE" sz="2000" b="1"/>
              <a:t>Gabriella Skwarski – funktionssamordnare</a:t>
            </a:r>
          </a:p>
          <a:p>
            <a:endParaRPr lang="sv-SE" altLang="sv-SE"/>
          </a:p>
          <a:p>
            <a:r>
              <a:rPr lang="sv-SE" altLang="sv-SE" b="1"/>
              <a:t>GIS-ingenjör, Tyresö kommun</a:t>
            </a:r>
          </a:p>
          <a:p>
            <a:r>
              <a:rPr lang="sv-SE" altLang="sv-SE" b="1"/>
              <a:t>gabriella.skwarski@tyreso.se</a:t>
            </a:r>
          </a:p>
          <a:p>
            <a:endParaRPr lang="sv-SE" altLang="sv-SE"/>
          </a:p>
        </p:txBody>
      </p:sp>
    </p:spTree>
    <p:extLst>
      <p:ext uri="{BB962C8B-B14F-4D97-AF65-F5344CB8AC3E}">
        <p14:creationId xmlns:p14="http://schemas.microsoft.com/office/powerpoint/2010/main" val="209814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S_dert_rn.png">
            <a:extLst>
              <a:ext uri="{FF2B5EF4-FFF2-40B4-BE49-F238E27FC236}">
                <a16:creationId xmlns:a16="http://schemas.microsoft.com/office/drawing/2014/main" id="{95314338-9751-46FE-A082-88E632100C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489" y="1416051"/>
            <a:ext cx="6929437" cy="522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5033789"/>
      </p:ext>
    </p:extLst>
  </p:cSld>
  <p:clrMapOvr>
    <a:masterClrMapping/>
  </p:clrMapOvr>
  <p:transition>
    <p:cover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kgd2">
            <a:extLst>
              <a:ext uri="{FF2B5EF4-FFF2-40B4-BE49-F238E27FC236}">
                <a16:creationId xmlns:a16="http://schemas.microsoft.com/office/drawing/2014/main" id="{5D9043AE-CF4C-48C6-B69D-F29383A14F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47663"/>
            <a:ext cx="11449050" cy="762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AutoShape 13">
            <a:extLst>
              <a:ext uri="{FF2B5EF4-FFF2-40B4-BE49-F238E27FC236}">
                <a16:creationId xmlns:a16="http://schemas.microsoft.com/office/drawing/2014/main" id="{4BAC9A10-D55C-4C41-8788-B0FF0EBA19CF}"/>
              </a:ext>
            </a:extLst>
          </p:cNvPr>
          <p:cNvSpPr>
            <a:spLocks/>
          </p:cNvSpPr>
          <p:nvPr/>
        </p:nvSpPr>
        <p:spPr bwMode="auto">
          <a:xfrm>
            <a:off x="3638551" y="4429126"/>
            <a:ext cx="2105025" cy="395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defTabSz="4572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defTabSz="4572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defTabSz="4572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defTabSz="4572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ct val="0"/>
              </a:spcBef>
              <a:spcAft>
                <a:spcPct val="0"/>
              </a:spcAft>
            </a:pPr>
            <a:r>
              <a:rPr lang="sv-SE" altLang="sv-SE" sz="3200" b="1">
                <a:solidFill>
                  <a:srgbClr val="000000"/>
                </a:solidFill>
                <a:latin typeface="Comic Sans MS Bold" charset="0"/>
                <a:cs typeface="Arial" panose="020B0604020202020204" pitchFamily="34" charset="0"/>
                <a:sym typeface="Comic Sans MS Bold" charset="0"/>
              </a:rPr>
              <a:t>Målbild</a:t>
            </a:r>
            <a:r>
              <a:rPr lang="sv-SE" altLang="sv-SE" b="1">
                <a:solidFill>
                  <a:srgbClr val="000000"/>
                </a:solidFill>
                <a:latin typeface="Comic Sans MS Bold" charset="0"/>
                <a:cs typeface="Arial" panose="020B0604020202020204" pitchFamily="34" charset="0"/>
                <a:sym typeface="Comic Sans MS Bold" charset="0"/>
              </a:rPr>
              <a:t> </a:t>
            </a:r>
            <a:endParaRPr lang="sv-SE" altLang="sv-SE" b="1">
              <a:cs typeface="Arial" panose="020B0604020202020204" pitchFamily="34" charset="0"/>
            </a:endParaRPr>
          </a:p>
        </p:txBody>
      </p:sp>
      <p:sp>
        <p:nvSpPr>
          <p:cNvPr id="5125" name="AutoShape 14">
            <a:extLst>
              <a:ext uri="{FF2B5EF4-FFF2-40B4-BE49-F238E27FC236}">
                <a16:creationId xmlns:a16="http://schemas.microsoft.com/office/drawing/2014/main" id="{9EB2B9A0-4F66-45E3-AC03-FA4B4254B004}"/>
              </a:ext>
            </a:extLst>
          </p:cNvPr>
          <p:cNvSpPr>
            <a:spLocks/>
          </p:cNvSpPr>
          <p:nvPr/>
        </p:nvSpPr>
        <p:spPr bwMode="auto">
          <a:xfrm>
            <a:off x="1258889" y="269875"/>
            <a:ext cx="6192837" cy="30146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adFill>
            <a:gsLst>
              <a:gs pos="0">
                <a:schemeClr val="accent3">
                  <a:tint val="50000"/>
                  <a:satMod val="300000"/>
                  <a:lumMod val="29000"/>
                  <a:lumOff val="71000"/>
                  <a:alpha val="99000"/>
                </a:schemeClr>
              </a:gs>
              <a:gs pos="35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lIns="0" tIns="0" rIns="0" bIns="0"/>
          <a:lstStyle>
            <a:lvl1pPr marL="85725" defTabSz="457200">
              <a:defRPr sz="2400">
                <a:solidFill>
                  <a:srgbClr val="363636"/>
                </a:solidFill>
                <a:latin typeface="Arial" pitchFamily="34" charset="0"/>
                <a:ea typeface="Helvetica" charset="0"/>
                <a:cs typeface="Helvetica" charset="0"/>
                <a:sym typeface="Arial" pitchFamily="34" charset="0"/>
              </a:defRPr>
            </a:lvl1pPr>
            <a:lvl2pPr marL="742950" indent="-285750" defTabSz="457200">
              <a:defRPr sz="2400">
                <a:solidFill>
                  <a:srgbClr val="363636"/>
                </a:solidFill>
                <a:latin typeface="Arial" pitchFamily="34" charset="0"/>
                <a:ea typeface="Helvetica" charset="0"/>
                <a:cs typeface="Helvetica" charset="0"/>
                <a:sym typeface="Arial" pitchFamily="34" charset="0"/>
              </a:defRPr>
            </a:lvl2pPr>
            <a:lvl3pPr marL="1143000" indent="-228600" defTabSz="457200">
              <a:defRPr sz="2400">
                <a:solidFill>
                  <a:srgbClr val="363636"/>
                </a:solidFill>
                <a:latin typeface="Arial" pitchFamily="34" charset="0"/>
                <a:ea typeface="Helvetica" charset="0"/>
                <a:cs typeface="Helvetica" charset="0"/>
                <a:sym typeface="Arial" pitchFamily="34" charset="0"/>
              </a:defRPr>
            </a:lvl3pPr>
            <a:lvl4pPr marL="1600200" indent="-228600" defTabSz="457200">
              <a:defRPr sz="2400">
                <a:solidFill>
                  <a:srgbClr val="363636"/>
                </a:solidFill>
                <a:latin typeface="Arial" pitchFamily="34" charset="0"/>
                <a:ea typeface="Helvetica" charset="0"/>
                <a:cs typeface="Helvetica" charset="0"/>
                <a:sym typeface="Arial" pitchFamily="34" charset="0"/>
              </a:defRPr>
            </a:lvl4pPr>
            <a:lvl5pPr marL="2057400" indent="-228600" defTabSz="457200">
              <a:defRPr sz="2400">
                <a:solidFill>
                  <a:srgbClr val="363636"/>
                </a:solidFill>
                <a:latin typeface="Arial" pitchFamily="34" charset="0"/>
                <a:ea typeface="Helvetica" charset="0"/>
                <a:cs typeface="Helvetica" charset="0"/>
                <a:sym typeface="Arial" pitchFamily="34" charset="0"/>
              </a:defRPr>
            </a:lvl5pPr>
            <a:lvl6pPr marL="2514600" indent="-228600" defTabSz="457200" eaLnBrk="0" fontAlgn="base" hangingPunct="0">
              <a:spcBef>
                <a:spcPct val="0"/>
              </a:spcBef>
              <a:spcAft>
                <a:spcPct val="0"/>
              </a:spcAft>
              <a:defRPr sz="2400">
                <a:solidFill>
                  <a:srgbClr val="363636"/>
                </a:solidFill>
                <a:latin typeface="Arial" pitchFamily="34" charset="0"/>
                <a:ea typeface="Helvetica" charset="0"/>
                <a:cs typeface="Helvetica" charset="0"/>
                <a:sym typeface="Arial" pitchFamily="34" charset="0"/>
              </a:defRPr>
            </a:lvl6pPr>
            <a:lvl7pPr marL="2971800" indent="-228600" defTabSz="457200" eaLnBrk="0" fontAlgn="base" hangingPunct="0">
              <a:spcBef>
                <a:spcPct val="0"/>
              </a:spcBef>
              <a:spcAft>
                <a:spcPct val="0"/>
              </a:spcAft>
              <a:defRPr sz="2400">
                <a:solidFill>
                  <a:srgbClr val="363636"/>
                </a:solidFill>
                <a:latin typeface="Arial" pitchFamily="34" charset="0"/>
                <a:ea typeface="Helvetica" charset="0"/>
                <a:cs typeface="Helvetica" charset="0"/>
                <a:sym typeface="Arial" pitchFamily="34" charset="0"/>
              </a:defRPr>
            </a:lvl7pPr>
            <a:lvl8pPr marL="3429000" indent="-228600" defTabSz="457200" eaLnBrk="0" fontAlgn="base" hangingPunct="0">
              <a:spcBef>
                <a:spcPct val="0"/>
              </a:spcBef>
              <a:spcAft>
                <a:spcPct val="0"/>
              </a:spcAft>
              <a:defRPr sz="2400">
                <a:solidFill>
                  <a:srgbClr val="363636"/>
                </a:solidFill>
                <a:latin typeface="Arial" pitchFamily="34" charset="0"/>
                <a:ea typeface="Helvetica" charset="0"/>
                <a:cs typeface="Helvetica" charset="0"/>
                <a:sym typeface="Arial" pitchFamily="34" charset="0"/>
              </a:defRPr>
            </a:lvl8pPr>
            <a:lvl9pPr marL="3886200" indent="-228600" defTabSz="457200" eaLnBrk="0" fontAlgn="base" hangingPunct="0">
              <a:spcBef>
                <a:spcPct val="0"/>
              </a:spcBef>
              <a:spcAft>
                <a:spcPct val="0"/>
              </a:spcAft>
              <a:defRPr sz="2400">
                <a:solidFill>
                  <a:srgbClr val="363636"/>
                </a:solidFill>
                <a:latin typeface="Arial" pitchFamily="34" charset="0"/>
                <a:ea typeface="Helvetica" charset="0"/>
                <a:cs typeface="Helvetica" charset="0"/>
                <a:sym typeface="Arial" pitchFamily="34" charset="0"/>
              </a:defRPr>
            </a:lvl9pPr>
          </a:lstStyle>
          <a:p>
            <a:pPr algn="ctr" fontAlgn="base" hangingPunct="0">
              <a:spcBef>
                <a:spcPct val="0"/>
              </a:spcBef>
              <a:spcAft>
                <a:spcPct val="0"/>
              </a:spcAft>
              <a:defRPr/>
            </a:pPr>
            <a:r>
              <a:rPr lang="sv-SE" altLang="sv-SE" sz="1800" b="1" dirty="0">
                <a:solidFill>
                  <a:srgbClr val="000000"/>
                </a:solidFill>
                <a:cs typeface="Arial" pitchFamily="34" charset="0"/>
              </a:rPr>
              <a:t>Organisation som:</a:t>
            </a:r>
          </a:p>
          <a:p>
            <a:pPr marL="371475" indent="-285750" fontAlgn="base" hangingPunct="0">
              <a:spcBef>
                <a:spcPct val="0"/>
              </a:spcBef>
              <a:spcAft>
                <a:spcPct val="0"/>
              </a:spcAft>
              <a:buFont typeface="Arial" panose="020B0604020202020204" pitchFamily="34" charset="0"/>
              <a:buChar char="•"/>
              <a:defRPr/>
            </a:pPr>
            <a:r>
              <a:rPr lang="sv-SE" altLang="sv-SE" sz="1800" dirty="0">
                <a:solidFill>
                  <a:srgbClr val="000000"/>
                </a:solidFill>
                <a:cs typeface="Arial" pitchFamily="34" charset="0"/>
              </a:rPr>
              <a:t>delar kompetens, resurser och arbetssätt</a:t>
            </a:r>
          </a:p>
          <a:p>
            <a:pPr marL="371475" indent="-285750" fontAlgn="base" hangingPunct="0">
              <a:spcBef>
                <a:spcPct val="0"/>
              </a:spcBef>
              <a:spcAft>
                <a:spcPct val="0"/>
              </a:spcAft>
              <a:buFont typeface="Arial" panose="020B0604020202020204" pitchFamily="34" charset="0"/>
              <a:buChar char="•"/>
              <a:defRPr/>
            </a:pPr>
            <a:r>
              <a:rPr lang="sv-SE" altLang="sv-SE" sz="1800" dirty="0">
                <a:solidFill>
                  <a:srgbClr val="000000"/>
                </a:solidFill>
                <a:cs typeface="Arial" pitchFamily="34" charset="0"/>
              </a:rPr>
              <a:t>har fungerande processer och rutiner </a:t>
            </a:r>
          </a:p>
          <a:p>
            <a:pPr marL="371475" indent="-285750" fontAlgn="base" hangingPunct="0">
              <a:spcBef>
                <a:spcPct val="0"/>
              </a:spcBef>
              <a:spcAft>
                <a:spcPct val="0"/>
              </a:spcAft>
              <a:buFont typeface="Arial" panose="020B0604020202020204" pitchFamily="34" charset="0"/>
              <a:buChar char="•"/>
              <a:defRPr/>
            </a:pPr>
            <a:r>
              <a:rPr lang="sv-SE" altLang="sv-SE" sz="1800" dirty="0">
                <a:solidFill>
                  <a:srgbClr val="000000"/>
                </a:solidFill>
                <a:cs typeface="Arial" pitchFamily="34" charset="0"/>
              </a:rPr>
              <a:t>skapar sammanhängande data över kommungränserna</a:t>
            </a:r>
          </a:p>
          <a:p>
            <a:pPr marL="371475" indent="-285750" fontAlgn="base" hangingPunct="0">
              <a:spcBef>
                <a:spcPct val="0"/>
              </a:spcBef>
              <a:spcAft>
                <a:spcPct val="0"/>
              </a:spcAft>
              <a:buFont typeface="Arial" panose="020B0604020202020204" pitchFamily="34" charset="0"/>
              <a:buChar char="•"/>
              <a:defRPr/>
            </a:pPr>
            <a:r>
              <a:rPr lang="sv-SE" altLang="sv-SE" sz="1800" dirty="0">
                <a:solidFill>
                  <a:srgbClr val="000000"/>
                </a:solidFill>
                <a:cs typeface="Arial" pitchFamily="34" charset="0"/>
              </a:rPr>
              <a:t>har en teknisk samverkan </a:t>
            </a:r>
          </a:p>
          <a:p>
            <a:pPr marL="371475" indent="-285750" fontAlgn="base" hangingPunct="0">
              <a:spcBef>
                <a:spcPct val="0"/>
              </a:spcBef>
              <a:spcAft>
                <a:spcPct val="0"/>
              </a:spcAft>
              <a:buFont typeface="Arial" panose="020B0604020202020204" pitchFamily="34" charset="0"/>
              <a:buChar char="•"/>
              <a:defRPr/>
            </a:pPr>
            <a:endParaRPr lang="sv-SE" altLang="sv-SE" sz="1800" dirty="0">
              <a:solidFill>
                <a:srgbClr val="000000"/>
              </a:solidFill>
              <a:cs typeface="Arial" pitchFamily="34" charset="0"/>
            </a:endParaRPr>
          </a:p>
          <a:p>
            <a:pPr algn="ctr" fontAlgn="base" hangingPunct="0">
              <a:spcBef>
                <a:spcPct val="0"/>
              </a:spcBef>
              <a:spcAft>
                <a:spcPct val="0"/>
              </a:spcAft>
              <a:defRPr/>
            </a:pPr>
            <a:r>
              <a:rPr lang="sv-SE" altLang="sv-SE" sz="1800" b="1" dirty="0">
                <a:solidFill>
                  <a:srgbClr val="000000"/>
                </a:solidFill>
                <a:cs typeface="Arial" pitchFamily="34" charset="0"/>
              </a:rPr>
              <a:t>Vinster: </a:t>
            </a:r>
          </a:p>
          <a:p>
            <a:pPr marL="371475" indent="-285750" fontAlgn="base" hangingPunct="0">
              <a:spcBef>
                <a:spcPct val="0"/>
              </a:spcBef>
              <a:spcAft>
                <a:spcPct val="0"/>
              </a:spcAft>
              <a:buFont typeface="Arial" panose="020B0604020202020204" pitchFamily="34" charset="0"/>
              <a:buChar char="•"/>
              <a:defRPr/>
            </a:pPr>
            <a:r>
              <a:rPr lang="sv-SE" altLang="sv-SE" sz="1800" dirty="0">
                <a:solidFill>
                  <a:srgbClr val="000000"/>
                </a:solidFill>
                <a:cs typeface="Arial" pitchFamily="34" charset="0"/>
              </a:rPr>
              <a:t>tid och energi åt det som ger nytta för våra kunder </a:t>
            </a:r>
          </a:p>
          <a:p>
            <a:pPr marL="371475" indent="-285750" fontAlgn="base" hangingPunct="0">
              <a:spcBef>
                <a:spcPct val="0"/>
              </a:spcBef>
              <a:spcAft>
                <a:spcPct val="0"/>
              </a:spcAft>
              <a:buFont typeface="Arial" panose="020B0604020202020204" pitchFamily="34" charset="0"/>
              <a:buChar char="•"/>
              <a:defRPr/>
            </a:pPr>
            <a:r>
              <a:rPr lang="sv-SE" altLang="sv-SE" sz="1800" dirty="0">
                <a:solidFill>
                  <a:srgbClr val="000000"/>
                </a:solidFill>
                <a:cs typeface="Arial" pitchFamily="34" charset="0"/>
              </a:rPr>
              <a:t>större nytta genom bl.a. fler tjänster</a:t>
            </a:r>
          </a:p>
          <a:p>
            <a:pPr marL="371475" indent="-285750" fontAlgn="base" hangingPunct="0">
              <a:spcBef>
                <a:spcPct val="0"/>
              </a:spcBef>
              <a:spcAft>
                <a:spcPct val="0"/>
              </a:spcAft>
              <a:buFont typeface="Arial" panose="020B0604020202020204" pitchFamily="34" charset="0"/>
              <a:buChar char="•"/>
              <a:defRPr/>
            </a:pPr>
            <a:r>
              <a:rPr lang="sv-SE" altLang="sv-SE" sz="1800" dirty="0">
                <a:solidFill>
                  <a:srgbClr val="000000"/>
                </a:solidFill>
                <a:cs typeface="Arial" pitchFamily="34" charset="0"/>
              </a:rPr>
              <a:t>tydliga vinster ger ett politiskt stöd</a:t>
            </a:r>
          </a:p>
          <a:p>
            <a:pPr marL="371475" indent="-285750" fontAlgn="base" hangingPunct="0">
              <a:spcBef>
                <a:spcPct val="0"/>
              </a:spcBef>
              <a:spcAft>
                <a:spcPct val="0"/>
              </a:spcAft>
              <a:buFont typeface="Arial" panose="020B0604020202020204" pitchFamily="34" charset="0"/>
              <a:buChar char="•"/>
              <a:defRPr/>
            </a:pPr>
            <a:endParaRPr lang="sv-SE" altLang="sv-SE" sz="1800" b="1" dirty="0">
              <a:solidFill>
                <a:srgbClr val="000000"/>
              </a:solidFill>
              <a:cs typeface="Arial" pitchFamily="34" charset="0"/>
            </a:endParaRPr>
          </a:p>
        </p:txBody>
      </p:sp>
    </p:spTree>
    <p:extLst>
      <p:ext uri="{BB962C8B-B14F-4D97-AF65-F5344CB8AC3E}">
        <p14:creationId xmlns:p14="http://schemas.microsoft.com/office/powerpoint/2010/main" val="2563446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1AA9E012-0FC1-4643-8D8C-591B3B5C1F13}"/>
              </a:ext>
            </a:extLst>
          </p:cNvPr>
          <p:cNvSpPr>
            <a:spLocks noGrp="1"/>
          </p:cNvSpPr>
          <p:nvPr>
            <p:ph type="title"/>
          </p:nvPr>
        </p:nvSpPr>
        <p:spPr bwMode="auto">
          <a:xfrm>
            <a:off x="482601" y="1565275"/>
            <a:ext cx="6765925"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defTabSz="914400" eaLnBrk="1"/>
            <a:r>
              <a:rPr lang="sv-SE" altLang="sv-SE" sz="4400">
                <a:solidFill>
                  <a:srgbClr val="4D4D4D"/>
                </a:solidFill>
                <a:latin typeface="Arial Bold" charset="0"/>
                <a:ea typeface="Arial Bold" charset="0"/>
                <a:cs typeface="Arial Bold" charset="0"/>
                <a:sym typeface="Arial Bold" charset="0"/>
              </a:rPr>
              <a:t>Historik 2004 - nuläge</a:t>
            </a:r>
            <a:endParaRPr lang="sv-SE" altLang="sv-SE"/>
          </a:p>
        </p:txBody>
      </p:sp>
      <p:sp>
        <p:nvSpPr>
          <p:cNvPr id="6147" name="Line 2">
            <a:extLst>
              <a:ext uri="{FF2B5EF4-FFF2-40B4-BE49-F238E27FC236}">
                <a16:creationId xmlns:a16="http://schemas.microsoft.com/office/drawing/2014/main" id="{E7EBE7F6-D39F-44FE-B359-D20F9CC8D85A}"/>
              </a:ext>
            </a:extLst>
          </p:cNvPr>
          <p:cNvSpPr>
            <a:spLocks noChangeShapeType="1"/>
          </p:cNvSpPr>
          <p:nvPr/>
        </p:nvSpPr>
        <p:spPr bwMode="auto">
          <a:xfrm>
            <a:off x="495300" y="6159500"/>
            <a:ext cx="8489950" cy="0"/>
          </a:xfrm>
          <a:prstGeom prst="line">
            <a:avLst/>
          </a:prstGeom>
          <a:noFill/>
          <a:ln w="57150">
            <a:solidFill>
              <a:srgbClr val="6699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48" name="AutoShape 3">
            <a:extLst>
              <a:ext uri="{FF2B5EF4-FFF2-40B4-BE49-F238E27FC236}">
                <a16:creationId xmlns:a16="http://schemas.microsoft.com/office/drawing/2014/main" id="{43358216-96EB-491F-AA73-6241E8E7BE4A}"/>
              </a:ext>
            </a:extLst>
          </p:cNvPr>
          <p:cNvSpPr>
            <a:spLocks/>
          </p:cNvSpPr>
          <p:nvPr/>
        </p:nvSpPr>
        <p:spPr bwMode="auto">
          <a:xfrm>
            <a:off x="163514" y="6302375"/>
            <a:ext cx="720725" cy="3476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2004</a:t>
            </a:r>
            <a:endParaRPr lang="sv-SE" altLang="sv-SE"/>
          </a:p>
        </p:txBody>
      </p:sp>
      <p:sp>
        <p:nvSpPr>
          <p:cNvPr id="6149" name="AutoShape 4">
            <a:extLst>
              <a:ext uri="{FF2B5EF4-FFF2-40B4-BE49-F238E27FC236}">
                <a16:creationId xmlns:a16="http://schemas.microsoft.com/office/drawing/2014/main" id="{0E57FA62-1A57-4824-95EE-147BDE8CDD42}"/>
              </a:ext>
            </a:extLst>
          </p:cNvPr>
          <p:cNvSpPr>
            <a:spLocks/>
          </p:cNvSpPr>
          <p:nvPr/>
        </p:nvSpPr>
        <p:spPr bwMode="auto">
          <a:xfrm>
            <a:off x="1006476" y="6303963"/>
            <a:ext cx="720725" cy="347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2005</a:t>
            </a:r>
            <a:endParaRPr lang="sv-SE" altLang="sv-SE"/>
          </a:p>
        </p:txBody>
      </p:sp>
      <p:sp>
        <p:nvSpPr>
          <p:cNvPr id="6150" name="AutoShape 5">
            <a:extLst>
              <a:ext uri="{FF2B5EF4-FFF2-40B4-BE49-F238E27FC236}">
                <a16:creationId xmlns:a16="http://schemas.microsoft.com/office/drawing/2014/main" id="{4E7D7C59-C897-4A4D-B547-A8DAEE04DF85}"/>
              </a:ext>
            </a:extLst>
          </p:cNvPr>
          <p:cNvSpPr>
            <a:spLocks/>
          </p:cNvSpPr>
          <p:nvPr/>
        </p:nvSpPr>
        <p:spPr bwMode="auto">
          <a:xfrm>
            <a:off x="1900239" y="6300788"/>
            <a:ext cx="720725" cy="347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2006</a:t>
            </a:r>
            <a:endParaRPr lang="sv-SE" altLang="sv-SE"/>
          </a:p>
        </p:txBody>
      </p:sp>
      <p:sp>
        <p:nvSpPr>
          <p:cNvPr id="6151" name="AutoShape 6">
            <a:extLst>
              <a:ext uri="{FF2B5EF4-FFF2-40B4-BE49-F238E27FC236}">
                <a16:creationId xmlns:a16="http://schemas.microsoft.com/office/drawing/2014/main" id="{56EB0232-7F54-4882-816D-16B3D7311F54}"/>
              </a:ext>
            </a:extLst>
          </p:cNvPr>
          <p:cNvSpPr>
            <a:spLocks/>
          </p:cNvSpPr>
          <p:nvPr/>
        </p:nvSpPr>
        <p:spPr bwMode="auto">
          <a:xfrm>
            <a:off x="2852739" y="6305550"/>
            <a:ext cx="720725" cy="3476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2007</a:t>
            </a:r>
            <a:endParaRPr lang="sv-SE" altLang="sv-SE"/>
          </a:p>
        </p:txBody>
      </p:sp>
      <p:sp>
        <p:nvSpPr>
          <p:cNvPr id="6152" name="AutoShape 7">
            <a:extLst>
              <a:ext uri="{FF2B5EF4-FFF2-40B4-BE49-F238E27FC236}">
                <a16:creationId xmlns:a16="http://schemas.microsoft.com/office/drawing/2014/main" id="{6D500E8B-E864-4E78-B956-F4DDF89F72AE}"/>
              </a:ext>
            </a:extLst>
          </p:cNvPr>
          <p:cNvSpPr>
            <a:spLocks/>
          </p:cNvSpPr>
          <p:nvPr/>
        </p:nvSpPr>
        <p:spPr bwMode="auto">
          <a:xfrm>
            <a:off x="3754439" y="6299200"/>
            <a:ext cx="720725" cy="3476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2008</a:t>
            </a:r>
            <a:endParaRPr lang="sv-SE" altLang="sv-SE"/>
          </a:p>
        </p:txBody>
      </p:sp>
      <p:sp>
        <p:nvSpPr>
          <p:cNvPr id="6153" name="AutoShape 8">
            <a:extLst>
              <a:ext uri="{FF2B5EF4-FFF2-40B4-BE49-F238E27FC236}">
                <a16:creationId xmlns:a16="http://schemas.microsoft.com/office/drawing/2014/main" id="{561023A2-B2DC-4BC9-B823-7E041744FBF6}"/>
              </a:ext>
            </a:extLst>
          </p:cNvPr>
          <p:cNvSpPr>
            <a:spLocks/>
          </p:cNvSpPr>
          <p:nvPr/>
        </p:nvSpPr>
        <p:spPr bwMode="auto">
          <a:xfrm>
            <a:off x="4654551" y="6319838"/>
            <a:ext cx="720725" cy="347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2010</a:t>
            </a:r>
            <a:endParaRPr lang="sv-SE" altLang="sv-SE"/>
          </a:p>
        </p:txBody>
      </p:sp>
      <p:cxnSp>
        <p:nvCxnSpPr>
          <p:cNvPr id="6154" name="AutoShape 9">
            <a:extLst>
              <a:ext uri="{FF2B5EF4-FFF2-40B4-BE49-F238E27FC236}">
                <a16:creationId xmlns:a16="http://schemas.microsoft.com/office/drawing/2014/main" id="{50B3DEF0-CAFB-4BE7-844C-6CDD96608724}"/>
              </a:ext>
            </a:extLst>
          </p:cNvPr>
          <p:cNvCxnSpPr>
            <a:cxnSpLocks noChangeShapeType="1"/>
            <a:stCxn id="6169" idx="0"/>
            <a:endCxn id="6147" idx="0"/>
          </p:cNvCxnSpPr>
          <p:nvPr/>
        </p:nvCxnSpPr>
        <p:spPr bwMode="auto">
          <a:xfrm flipH="1">
            <a:off x="495301" y="5327650"/>
            <a:ext cx="9525" cy="831850"/>
          </a:xfrm>
          <a:prstGeom prst="straightConnector1">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155" name="Line 10">
            <a:extLst>
              <a:ext uri="{FF2B5EF4-FFF2-40B4-BE49-F238E27FC236}">
                <a16:creationId xmlns:a16="http://schemas.microsoft.com/office/drawing/2014/main" id="{95D8AA00-990E-4297-9F59-6EA185FE204F}"/>
              </a:ext>
            </a:extLst>
          </p:cNvPr>
          <p:cNvSpPr>
            <a:spLocks noChangeShapeType="1"/>
          </p:cNvSpPr>
          <p:nvPr/>
        </p:nvSpPr>
        <p:spPr bwMode="auto">
          <a:xfrm flipH="1">
            <a:off x="1301751" y="3716338"/>
            <a:ext cx="11113" cy="2576513"/>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56" name="Line 11">
            <a:extLst>
              <a:ext uri="{FF2B5EF4-FFF2-40B4-BE49-F238E27FC236}">
                <a16:creationId xmlns:a16="http://schemas.microsoft.com/office/drawing/2014/main" id="{F47B678B-E5CC-490D-AEB6-F959AC602B34}"/>
              </a:ext>
            </a:extLst>
          </p:cNvPr>
          <p:cNvSpPr>
            <a:spLocks noChangeShapeType="1"/>
          </p:cNvSpPr>
          <p:nvPr/>
        </p:nvSpPr>
        <p:spPr bwMode="auto">
          <a:xfrm>
            <a:off x="2257425" y="4910137"/>
            <a:ext cx="1588" cy="1398588"/>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57" name="Line 12">
            <a:extLst>
              <a:ext uri="{FF2B5EF4-FFF2-40B4-BE49-F238E27FC236}">
                <a16:creationId xmlns:a16="http://schemas.microsoft.com/office/drawing/2014/main" id="{A4BE14CD-3B76-4479-BA5A-AD43C1E22DAC}"/>
              </a:ext>
            </a:extLst>
          </p:cNvPr>
          <p:cNvSpPr>
            <a:spLocks noChangeShapeType="1"/>
          </p:cNvSpPr>
          <p:nvPr/>
        </p:nvSpPr>
        <p:spPr bwMode="auto">
          <a:xfrm>
            <a:off x="3186113" y="3913187"/>
            <a:ext cx="4762" cy="2406650"/>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58" name="Line 13">
            <a:extLst>
              <a:ext uri="{FF2B5EF4-FFF2-40B4-BE49-F238E27FC236}">
                <a16:creationId xmlns:a16="http://schemas.microsoft.com/office/drawing/2014/main" id="{2B576C6C-8E94-4E00-80D0-F7572032B297}"/>
              </a:ext>
            </a:extLst>
          </p:cNvPr>
          <p:cNvSpPr>
            <a:spLocks noChangeShapeType="1"/>
          </p:cNvSpPr>
          <p:nvPr/>
        </p:nvSpPr>
        <p:spPr bwMode="auto">
          <a:xfrm>
            <a:off x="4102100" y="5222875"/>
            <a:ext cx="1588" cy="1079500"/>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59" name="Line 14">
            <a:extLst>
              <a:ext uri="{FF2B5EF4-FFF2-40B4-BE49-F238E27FC236}">
                <a16:creationId xmlns:a16="http://schemas.microsoft.com/office/drawing/2014/main" id="{3DFED6F7-ABD5-4ECD-B65D-44048C4CEE28}"/>
              </a:ext>
            </a:extLst>
          </p:cNvPr>
          <p:cNvSpPr>
            <a:spLocks noChangeShapeType="1"/>
          </p:cNvSpPr>
          <p:nvPr/>
        </p:nvSpPr>
        <p:spPr bwMode="auto">
          <a:xfrm>
            <a:off x="4976814" y="4271962"/>
            <a:ext cx="1587" cy="2058988"/>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60" name="Line 15">
            <a:extLst>
              <a:ext uri="{FF2B5EF4-FFF2-40B4-BE49-F238E27FC236}">
                <a16:creationId xmlns:a16="http://schemas.microsoft.com/office/drawing/2014/main" id="{D433E1B4-0CF6-45D2-9653-25ED003BD24B}"/>
              </a:ext>
            </a:extLst>
          </p:cNvPr>
          <p:cNvSpPr>
            <a:spLocks noChangeShapeType="1"/>
          </p:cNvSpPr>
          <p:nvPr/>
        </p:nvSpPr>
        <p:spPr bwMode="auto">
          <a:xfrm>
            <a:off x="5703888" y="5199063"/>
            <a:ext cx="0" cy="1139825"/>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61" name="Line 16">
            <a:extLst>
              <a:ext uri="{FF2B5EF4-FFF2-40B4-BE49-F238E27FC236}">
                <a16:creationId xmlns:a16="http://schemas.microsoft.com/office/drawing/2014/main" id="{FB940AD8-A93A-43E5-A842-26FD37DC2BDB}"/>
              </a:ext>
            </a:extLst>
          </p:cNvPr>
          <p:cNvSpPr>
            <a:spLocks noChangeShapeType="1"/>
          </p:cNvSpPr>
          <p:nvPr/>
        </p:nvSpPr>
        <p:spPr bwMode="auto">
          <a:xfrm flipH="1">
            <a:off x="6437313" y="4648200"/>
            <a:ext cx="4762" cy="1693862"/>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62" name="Line 17">
            <a:extLst>
              <a:ext uri="{FF2B5EF4-FFF2-40B4-BE49-F238E27FC236}">
                <a16:creationId xmlns:a16="http://schemas.microsoft.com/office/drawing/2014/main" id="{E8AAD2B5-C43E-461A-B6BB-0FBB7D42D028}"/>
              </a:ext>
            </a:extLst>
          </p:cNvPr>
          <p:cNvSpPr>
            <a:spLocks noChangeShapeType="1"/>
          </p:cNvSpPr>
          <p:nvPr/>
        </p:nvSpPr>
        <p:spPr bwMode="auto">
          <a:xfrm>
            <a:off x="7172325" y="4160838"/>
            <a:ext cx="0" cy="2181225"/>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63" name="AutoShape 18">
            <a:extLst>
              <a:ext uri="{FF2B5EF4-FFF2-40B4-BE49-F238E27FC236}">
                <a16:creationId xmlns:a16="http://schemas.microsoft.com/office/drawing/2014/main" id="{C92AF49C-10E8-45E7-9146-751F40652682}"/>
              </a:ext>
            </a:extLst>
          </p:cNvPr>
          <p:cNvSpPr>
            <a:spLocks/>
          </p:cNvSpPr>
          <p:nvPr/>
        </p:nvSpPr>
        <p:spPr bwMode="auto">
          <a:xfrm>
            <a:off x="5386389" y="6319838"/>
            <a:ext cx="720725" cy="347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2011</a:t>
            </a:r>
            <a:endParaRPr lang="sv-SE" altLang="sv-SE"/>
          </a:p>
        </p:txBody>
      </p:sp>
      <p:sp>
        <p:nvSpPr>
          <p:cNvPr id="6164" name="AutoShape 19">
            <a:extLst>
              <a:ext uri="{FF2B5EF4-FFF2-40B4-BE49-F238E27FC236}">
                <a16:creationId xmlns:a16="http://schemas.microsoft.com/office/drawing/2014/main" id="{50017E95-6B70-4530-B646-F79ED4170EE4}"/>
              </a:ext>
            </a:extLst>
          </p:cNvPr>
          <p:cNvSpPr>
            <a:spLocks/>
          </p:cNvSpPr>
          <p:nvPr/>
        </p:nvSpPr>
        <p:spPr bwMode="auto">
          <a:xfrm>
            <a:off x="6064251" y="6326188"/>
            <a:ext cx="720725" cy="347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2013</a:t>
            </a:r>
            <a:endParaRPr lang="sv-SE" altLang="sv-SE"/>
          </a:p>
        </p:txBody>
      </p:sp>
      <p:sp>
        <p:nvSpPr>
          <p:cNvPr id="6165" name="AutoShape 20">
            <a:extLst>
              <a:ext uri="{FF2B5EF4-FFF2-40B4-BE49-F238E27FC236}">
                <a16:creationId xmlns:a16="http://schemas.microsoft.com/office/drawing/2014/main" id="{B286CAF8-2B0A-400B-A85B-2571E3CCDA95}"/>
              </a:ext>
            </a:extLst>
          </p:cNvPr>
          <p:cNvSpPr>
            <a:spLocks/>
          </p:cNvSpPr>
          <p:nvPr/>
        </p:nvSpPr>
        <p:spPr bwMode="auto">
          <a:xfrm>
            <a:off x="6788151" y="6321425"/>
            <a:ext cx="720725" cy="3476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2015</a:t>
            </a:r>
            <a:endParaRPr lang="sv-SE" altLang="sv-SE"/>
          </a:p>
        </p:txBody>
      </p:sp>
      <p:sp>
        <p:nvSpPr>
          <p:cNvPr id="6166" name="AutoShape 21">
            <a:extLst>
              <a:ext uri="{FF2B5EF4-FFF2-40B4-BE49-F238E27FC236}">
                <a16:creationId xmlns:a16="http://schemas.microsoft.com/office/drawing/2014/main" id="{75DCDF9D-8D05-4BC5-81E9-D5377BB86076}"/>
              </a:ext>
            </a:extLst>
          </p:cNvPr>
          <p:cNvSpPr>
            <a:spLocks/>
          </p:cNvSpPr>
          <p:nvPr/>
        </p:nvSpPr>
        <p:spPr bwMode="auto">
          <a:xfrm>
            <a:off x="3479801" y="5006975"/>
            <a:ext cx="1262063"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Beslut gång- cykelvägnät</a:t>
            </a:r>
            <a:endParaRPr lang="sv-SE" altLang="sv-SE" sz="800" b="1">
              <a:solidFill>
                <a:srgbClr val="4D4D4D"/>
              </a:solidFill>
              <a:sym typeface="Times New Roman" panose="02020603050405020304" pitchFamily="18" charset="0"/>
            </a:endParaRPr>
          </a:p>
          <a:p>
            <a:pPr fontAlgn="base" hangingPunct="0">
              <a:spcBef>
                <a:spcPts val="600"/>
              </a:spcBef>
              <a:spcAft>
                <a:spcPct val="0"/>
              </a:spcAft>
            </a:pPr>
            <a:r>
              <a:rPr lang="sv-SE" altLang="sv-SE" sz="800">
                <a:sym typeface="Times New Roman" panose="02020603050405020304" pitchFamily="18" charset="0"/>
              </a:rPr>
              <a:t>Samverkansavtal</a:t>
            </a:r>
            <a:endParaRPr lang="sv-SE" altLang="sv-SE" sz="800"/>
          </a:p>
        </p:txBody>
      </p:sp>
      <p:sp>
        <p:nvSpPr>
          <p:cNvPr id="6167" name="AutoShape 22">
            <a:extLst>
              <a:ext uri="{FF2B5EF4-FFF2-40B4-BE49-F238E27FC236}">
                <a16:creationId xmlns:a16="http://schemas.microsoft.com/office/drawing/2014/main" id="{76EABDD6-D256-4E2C-9784-DF2B7E9B6271}"/>
              </a:ext>
            </a:extLst>
          </p:cNvPr>
          <p:cNvSpPr>
            <a:spLocks/>
          </p:cNvSpPr>
          <p:nvPr/>
        </p:nvSpPr>
        <p:spPr bwMode="auto">
          <a:xfrm>
            <a:off x="5132388" y="4827587"/>
            <a:ext cx="1185862" cy="666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Upphandling SGD</a:t>
            </a:r>
          </a:p>
          <a:p>
            <a:pPr fontAlgn="base" hangingPunct="0">
              <a:spcBef>
                <a:spcPts val="600"/>
              </a:spcBef>
              <a:spcAft>
                <a:spcPct val="0"/>
              </a:spcAft>
            </a:pPr>
            <a:r>
              <a:rPr lang="sv-SE" altLang="sv-SE" sz="800">
                <a:sym typeface="Times New Roman" panose="02020603050405020304" pitchFamily="18" charset="0"/>
              </a:rPr>
              <a:t>Överklagande och ny upphandling 2012</a:t>
            </a:r>
            <a:endParaRPr lang="sv-SE" altLang="sv-SE" sz="800"/>
          </a:p>
        </p:txBody>
      </p:sp>
      <p:sp>
        <p:nvSpPr>
          <p:cNvPr id="6168" name="AutoShape 24">
            <a:extLst>
              <a:ext uri="{FF2B5EF4-FFF2-40B4-BE49-F238E27FC236}">
                <a16:creationId xmlns:a16="http://schemas.microsoft.com/office/drawing/2014/main" id="{50933DEE-C073-4A0C-A11D-188AB805EEE0}"/>
              </a:ext>
            </a:extLst>
          </p:cNvPr>
          <p:cNvSpPr>
            <a:spLocks/>
          </p:cNvSpPr>
          <p:nvPr/>
        </p:nvSpPr>
        <p:spPr bwMode="auto">
          <a:xfrm>
            <a:off x="4384676" y="3668713"/>
            <a:ext cx="1185863"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Kravspec.. för gemensam GIS-plattform, SGD</a:t>
            </a:r>
            <a:endParaRPr lang="sv-SE" altLang="sv-SE" sz="800"/>
          </a:p>
        </p:txBody>
      </p:sp>
      <p:sp>
        <p:nvSpPr>
          <p:cNvPr id="6169" name="AutoShape 25">
            <a:extLst>
              <a:ext uri="{FF2B5EF4-FFF2-40B4-BE49-F238E27FC236}">
                <a16:creationId xmlns:a16="http://schemas.microsoft.com/office/drawing/2014/main" id="{5388B9B0-DE5B-4270-9FFE-EAC6792C28DA}"/>
              </a:ext>
            </a:extLst>
          </p:cNvPr>
          <p:cNvSpPr>
            <a:spLocks/>
          </p:cNvSpPr>
          <p:nvPr/>
        </p:nvSpPr>
        <p:spPr bwMode="auto">
          <a:xfrm>
            <a:off x="47626" y="5130800"/>
            <a:ext cx="912813" cy="393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Gemensam konferens</a:t>
            </a:r>
            <a:endParaRPr lang="sv-SE" altLang="sv-SE" sz="800"/>
          </a:p>
        </p:txBody>
      </p:sp>
      <p:pic>
        <p:nvPicPr>
          <p:cNvPr id="6170" name="Picture 26" descr="image.png">
            <a:extLst>
              <a:ext uri="{FF2B5EF4-FFF2-40B4-BE49-F238E27FC236}">
                <a16:creationId xmlns:a16="http://schemas.microsoft.com/office/drawing/2014/main" id="{B73FED45-89B4-4892-88AC-A451AF6567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07289">
            <a:off x="681039" y="3513138"/>
            <a:ext cx="1082675" cy="1552575"/>
          </a:xfrm>
          <a:prstGeom prst="rect">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71" name="AutoShape 27">
            <a:extLst>
              <a:ext uri="{FF2B5EF4-FFF2-40B4-BE49-F238E27FC236}">
                <a16:creationId xmlns:a16="http://schemas.microsoft.com/office/drawing/2014/main" id="{E294025F-0A5C-41A4-A9FE-DD86C0AF996E}"/>
              </a:ext>
            </a:extLst>
          </p:cNvPr>
          <p:cNvSpPr>
            <a:spLocks/>
          </p:cNvSpPr>
          <p:nvPr/>
        </p:nvSpPr>
        <p:spPr bwMode="auto">
          <a:xfrm>
            <a:off x="1676401" y="4600575"/>
            <a:ext cx="1217613" cy="96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Gemensam vision</a:t>
            </a:r>
            <a:endParaRPr lang="sv-SE" altLang="sv-SE" sz="800" b="1">
              <a:solidFill>
                <a:srgbClr val="4D4D4D"/>
              </a:solidFill>
              <a:sym typeface="Times New Roman" panose="02020603050405020304" pitchFamily="18" charset="0"/>
            </a:endParaRPr>
          </a:p>
          <a:p>
            <a:pPr fontAlgn="base" hangingPunct="0">
              <a:spcBef>
                <a:spcPts val="600"/>
              </a:spcBef>
              <a:spcAft>
                <a:spcPct val="0"/>
              </a:spcAft>
            </a:pPr>
            <a:r>
              <a:rPr lang="sv-SE" altLang="sv-SE" sz="800">
                <a:sym typeface="Times New Roman" panose="02020603050405020304" pitchFamily="18" charset="0"/>
              </a:rPr>
              <a:t>Kommunvisa handlingsplaner</a:t>
            </a:r>
            <a:endParaRPr lang="sv-SE" altLang="sv-SE" sz="800" b="1">
              <a:solidFill>
                <a:srgbClr val="4D4D4D"/>
              </a:solidFill>
              <a:sym typeface="Times New Roman" panose="02020603050405020304" pitchFamily="18" charset="0"/>
            </a:endParaRPr>
          </a:p>
          <a:p>
            <a:pPr fontAlgn="base" hangingPunct="0">
              <a:spcBef>
                <a:spcPts val="600"/>
              </a:spcBef>
              <a:spcAft>
                <a:spcPct val="0"/>
              </a:spcAft>
            </a:pPr>
            <a:r>
              <a:rPr lang="sv-SE" altLang="sv-SE" sz="800">
                <a:sym typeface="Times New Roman" panose="02020603050405020304" pitchFamily="18" charset="0"/>
              </a:rPr>
              <a:t>Nykvarn och Nynäshamn ansluter</a:t>
            </a:r>
            <a:endParaRPr lang="sv-SE" altLang="sv-SE" sz="800"/>
          </a:p>
        </p:txBody>
      </p:sp>
      <p:sp>
        <p:nvSpPr>
          <p:cNvPr id="6172" name="AutoShape 28">
            <a:extLst>
              <a:ext uri="{FF2B5EF4-FFF2-40B4-BE49-F238E27FC236}">
                <a16:creationId xmlns:a16="http://schemas.microsoft.com/office/drawing/2014/main" id="{5D2F668A-3096-4EE0-9FAA-89E4C42D73C3}"/>
              </a:ext>
            </a:extLst>
          </p:cNvPr>
          <p:cNvSpPr>
            <a:spLocks/>
          </p:cNvSpPr>
          <p:nvPr/>
        </p:nvSpPr>
        <p:spPr bwMode="auto">
          <a:xfrm>
            <a:off x="2487613" y="3378200"/>
            <a:ext cx="1452562" cy="901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Gemensam handlingsplan</a:t>
            </a:r>
            <a:endParaRPr lang="sv-SE" altLang="sv-SE" sz="800" b="1">
              <a:solidFill>
                <a:srgbClr val="4D4D4D"/>
              </a:solidFill>
              <a:sym typeface="Times New Roman" panose="02020603050405020304" pitchFamily="18" charset="0"/>
            </a:endParaRPr>
          </a:p>
          <a:p>
            <a:pPr fontAlgn="base" hangingPunct="0">
              <a:spcBef>
                <a:spcPts val="600"/>
              </a:spcBef>
              <a:spcAft>
                <a:spcPct val="0"/>
              </a:spcAft>
            </a:pPr>
            <a:r>
              <a:rPr lang="sv-SE" altLang="sv-SE" sz="800">
                <a:sym typeface="Times New Roman" panose="02020603050405020304" pitchFamily="18" charset="0"/>
              </a:rPr>
              <a:t>Harmoniserade kartor</a:t>
            </a:r>
            <a:endParaRPr lang="sv-SE" altLang="sv-SE" sz="800" b="1">
              <a:solidFill>
                <a:srgbClr val="4D4D4D"/>
              </a:solidFill>
              <a:sym typeface="Times New Roman" panose="02020603050405020304" pitchFamily="18" charset="0"/>
            </a:endParaRPr>
          </a:p>
          <a:p>
            <a:pPr fontAlgn="base" hangingPunct="0">
              <a:spcBef>
                <a:spcPts val="600"/>
              </a:spcBef>
              <a:spcAft>
                <a:spcPct val="0"/>
              </a:spcAft>
            </a:pPr>
            <a:r>
              <a:rPr lang="sv-SE" altLang="sv-SE" sz="800">
                <a:sym typeface="Times New Roman" panose="02020603050405020304" pitchFamily="18" charset="0"/>
              </a:rPr>
              <a:t>Gemensam utbildning</a:t>
            </a:r>
            <a:endParaRPr lang="sv-SE" altLang="sv-SE" sz="800" b="1">
              <a:solidFill>
                <a:srgbClr val="4D4D4D"/>
              </a:solidFill>
              <a:sym typeface="Times New Roman" panose="02020603050405020304" pitchFamily="18" charset="0"/>
            </a:endParaRPr>
          </a:p>
          <a:p>
            <a:pPr fontAlgn="base" hangingPunct="0">
              <a:spcBef>
                <a:spcPts val="600"/>
              </a:spcBef>
              <a:spcAft>
                <a:spcPct val="0"/>
              </a:spcAft>
            </a:pPr>
            <a:r>
              <a:rPr lang="sv-SE" altLang="sv-SE" sz="800">
                <a:sym typeface="Times New Roman" panose="02020603050405020304" pitchFamily="18" charset="0"/>
              </a:rPr>
              <a:t>Workshop äldreomsorg</a:t>
            </a:r>
            <a:endParaRPr lang="sv-SE" altLang="sv-SE" sz="800"/>
          </a:p>
        </p:txBody>
      </p:sp>
      <p:sp>
        <p:nvSpPr>
          <p:cNvPr id="6173" name="Line 30">
            <a:extLst>
              <a:ext uri="{FF2B5EF4-FFF2-40B4-BE49-F238E27FC236}">
                <a16:creationId xmlns:a16="http://schemas.microsoft.com/office/drawing/2014/main" id="{D4FDB464-3D99-42FA-8A2F-ADD9A5FB4D63}"/>
              </a:ext>
            </a:extLst>
          </p:cNvPr>
          <p:cNvSpPr>
            <a:spLocks noChangeShapeType="1"/>
          </p:cNvSpPr>
          <p:nvPr/>
        </p:nvSpPr>
        <p:spPr bwMode="auto">
          <a:xfrm flipH="1">
            <a:off x="7845425" y="4910138"/>
            <a:ext cx="1588" cy="1414463"/>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74" name="AutoShape 31">
            <a:extLst>
              <a:ext uri="{FF2B5EF4-FFF2-40B4-BE49-F238E27FC236}">
                <a16:creationId xmlns:a16="http://schemas.microsoft.com/office/drawing/2014/main" id="{636AD0B0-6786-49B8-9883-F00F8937E46A}"/>
              </a:ext>
            </a:extLst>
          </p:cNvPr>
          <p:cNvSpPr>
            <a:spLocks/>
          </p:cNvSpPr>
          <p:nvPr/>
        </p:nvSpPr>
        <p:spPr bwMode="auto">
          <a:xfrm>
            <a:off x="7510463" y="6300788"/>
            <a:ext cx="690562" cy="347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2016</a:t>
            </a:r>
            <a:endParaRPr lang="sv-SE" altLang="sv-SE"/>
          </a:p>
        </p:txBody>
      </p:sp>
      <p:sp>
        <p:nvSpPr>
          <p:cNvPr id="6175" name="AutoShape 32">
            <a:extLst>
              <a:ext uri="{FF2B5EF4-FFF2-40B4-BE49-F238E27FC236}">
                <a16:creationId xmlns:a16="http://schemas.microsoft.com/office/drawing/2014/main" id="{A1E8F768-412A-4684-8963-812549E53AEA}"/>
              </a:ext>
            </a:extLst>
          </p:cNvPr>
          <p:cNvSpPr>
            <a:spLocks/>
          </p:cNvSpPr>
          <p:nvPr/>
        </p:nvSpPr>
        <p:spPr bwMode="auto">
          <a:xfrm>
            <a:off x="5927726" y="4279900"/>
            <a:ext cx="1020763" cy="393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SGD-införandet påbörjas (T-kartor)</a:t>
            </a:r>
            <a:endParaRPr lang="sv-SE" altLang="sv-SE" sz="800"/>
          </a:p>
        </p:txBody>
      </p:sp>
      <p:sp>
        <p:nvSpPr>
          <p:cNvPr id="6176" name="AutoShape 33">
            <a:extLst>
              <a:ext uri="{FF2B5EF4-FFF2-40B4-BE49-F238E27FC236}">
                <a16:creationId xmlns:a16="http://schemas.microsoft.com/office/drawing/2014/main" id="{BE03DB48-F51C-48B0-AB5E-C047691DC415}"/>
              </a:ext>
            </a:extLst>
          </p:cNvPr>
          <p:cNvSpPr>
            <a:spLocks/>
          </p:cNvSpPr>
          <p:nvPr/>
        </p:nvSpPr>
        <p:spPr bwMode="auto">
          <a:xfrm>
            <a:off x="8183564" y="6342063"/>
            <a:ext cx="873125" cy="347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1000"/>
              </a:spcBef>
              <a:spcAft>
                <a:spcPct val="0"/>
              </a:spcAft>
            </a:pPr>
            <a:r>
              <a:rPr lang="sv-SE" altLang="sv-SE" sz="1800">
                <a:solidFill>
                  <a:srgbClr val="669900"/>
                </a:solidFill>
                <a:latin typeface="Times New Roman Bold" charset="0"/>
                <a:sym typeface="Times New Roman Bold" charset="0"/>
              </a:rPr>
              <a:t>2017</a:t>
            </a:r>
            <a:endParaRPr lang="sv-SE" altLang="sv-SE"/>
          </a:p>
        </p:txBody>
      </p:sp>
      <p:sp>
        <p:nvSpPr>
          <p:cNvPr id="6177" name="Line 30">
            <a:extLst>
              <a:ext uri="{FF2B5EF4-FFF2-40B4-BE49-F238E27FC236}">
                <a16:creationId xmlns:a16="http://schemas.microsoft.com/office/drawing/2014/main" id="{08F0FB06-8747-4CEA-8B5B-2A52E4ACBED0}"/>
              </a:ext>
            </a:extLst>
          </p:cNvPr>
          <p:cNvSpPr>
            <a:spLocks noChangeShapeType="1"/>
          </p:cNvSpPr>
          <p:nvPr/>
        </p:nvSpPr>
        <p:spPr bwMode="auto">
          <a:xfrm>
            <a:off x="8459788" y="4465637"/>
            <a:ext cx="0" cy="1854200"/>
          </a:xfrm>
          <a:prstGeom prst="line">
            <a:avLst/>
          </a:prstGeom>
          <a:noFill/>
          <a:ln w="254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endParaRPr lang="sv-SE" sz="2400">
              <a:solidFill>
                <a:srgbClr val="363636"/>
              </a:solidFill>
              <a:latin typeface="Arial" panose="020B0604020202020204" pitchFamily="34" charset="0"/>
              <a:cs typeface="Helvetica" panose="020B0604020202020204" pitchFamily="34" charset="0"/>
              <a:sym typeface="Arial" panose="020B0604020202020204" pitchFamily="34" charset="0"/>
            </a:endParaRPr>
          </a:p>
        </p:txBody>
      </p:sp>
      <p:sp>
        <p:nvSpPr>
          <p:cNvPr id="6178" name="AutoShape 28">
            <a:extLst>
              <a:ext uri="{FF2B5EF4-FFF2-40B4-BE49-F238E27FC236}">
                <a16:creationId xmlns:a16="http://schemas.microsoft.com/office/drawing/2014/main" id="{4835C4B4-64C4-4325-97F0-3D5088C228A7}"/>
              </a:ext>
            </a:extLst>
          </p:cNvPr>
          <p:cNvSpPr>
            <a:spLocks/>
          </p:cNvSpPr>
          <p:nvPr/>
        </p:nvSpPr>
        <p:spPr bwMode="auto">
          <a:xfrm>
            <a:off x="6529388" y="3541713"/>
            <a:ext cx="1236662" cy="619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Omstart införande med ny systemleverantör (Norconsult Astando)</a:t>
            </a:r>
            <a:endParaRPr lang="sv-SE" altLang="sv-SE" sz="800"/>
          </a:p>
        </p:txBody>
      </p:sp>
      <p:sp>
        <p:nvSpPr>
          <p:cNvPr id="6179" name="AutoShape 32">
            <a:extLst>
              <a:ext uri="{FF2B5EF4-FFF2-40B4-BE49-F238E27FC236}">
                <a16:creationId xmlns:a16="http://schemas.microsoft.com/office/drawing/2014/main" id="{4FF8B5EB-A622-4C78-92FE-86E60DB3450D}"/>
              </a:ext>
            </a:extLst>
          </p:cNvPr>
          <p:cNvSpPr>
            <a:spLocks/>
          </p:cNvSpPr>
          <p:nvPr/>
        </p:nvSpPr>
        <p:spPr bwMode="auto">
          <a:xfrm>
            <a:off x="7345364" y="4787900"/>
            <a:ext cx="1019175" cy="685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SGD-införandet genomfört i alla kommuner</a:t>
            </a:r>
          </a:p>
          <a:p>
            <a:pPr fontAlgn="base" hangingPunct="0">
              <a:spcBef>
                <a:spcPts val="600"/>
              </a:spcBef>
              <a:spcAft>
                <a:spcPct val="0"/>
              </a:spcAft>
            </a:pPr>
            <a:r>
              <a:rPr lang="sv-SE" altLang="sv-SE" sz="800">
                <a:sym typeface="Times New Roman" panose="02020603050405020304" pitchFamily="18" charset="0"/>
              </a:rPr>
              <a:t>(December)</a:t>
            </a:r>
            <a:endParaRPr lang="sv-SE" altLang="sv-SE" sz="800"/>
          </a:p>
        </p:txBody>
      </p:sp>
      <p:sp>
        <p:nvSpPr>
          <p:cNvPr id="6180" name="AutoShape 32">
            <a:extLst>
              <a:ext uri="{FF2B5EF4-FFF2-40B4-BE49-F238E27FC236}">
                <a16:creationId xmlns:a16="http://schemas.microsoft.com/office/drawing/2014/main" id="{3AF43ECE-3AFC-4500-9D43-B067126E1696}"/>
              </a:ext>
            </a:extLst>
          </p:cNvPr>
          <p:cNvSpPr>
            <a:spLocks/>
          </p:cNvSpPr>
          <p:nvPr/>
        </p:nvSpPr>
        <p:spPr bwMode="auto">
          <a:xfrm>
            <a:off x="7989888" y="3959226"/>
            <a:ext cx="1020762" cy="625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FFFFFF"/>
          </a:solidFill>
          <a:ln w="28575">
            <a:solidFill>
              <a:srgbClr val="66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363636"/>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fontAlgn="base" hangingPunct="0">
              <a:spcBef>
                <a:spcPts val="600"/>
              </a:spcBef>
              <a:spcAft>
                <a:spcPct val="0"/>
              </a:spcAft>
            </a:pPr>
            <a:r>
              <a:rPr lang="sv-SE" altLang="sv-SE" sz="800">
                <a:sym typeface="Times New Roman" panose="02020603050405020304" pitchFamily="18" charset="0"/>
              </a:rPr>
              <a:t>Systemet överlämnat till förvaltning (februari)</a:t>
            </a:r>
            <a:endParaRPr lang="sv-SE" altLang="sv-SE" sz="800"/>
          </a:p>
        </p:txBody>
      </p:sp>
    </p:spTree>
    <p:extLst>
      <p:ext uri="{BB962C8B-B14F-4D97-AF65-F5344CB8AC3E}">
        <p14:creationId xmlns:p14="http://schemas.microsoft.com/office/powerpoint/2010/main" val="9973263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upp 5">
            <a:extLst>
              <a:ext uri="{FF2B5EF4-FFF2-40B4-BE49-F238E27FC236}">
                <a16:creationId xmlns:a16="http://schemas.microsoft.com/office/drawing/2014/main" id="{C8AD9A89-53F2-4AB8-86C2-BA4074A42633}"/>
              </a:ext>
            </a:extLst>
          </p:cNvPr>
          <p:cNvGrpSpPr>
            <a:grpSpLocks/>
          </p:cNvGrpSpPr>
          <p:nvPr/>
        </p:nvGrpSpPr>
        <p:grpSpPr bwMode="auto">
          <a:xfrm>
            <a:off x="433389" y="1682751"/>
            <a:ext cx="8364537" cy="4522787"/>
            <a:chOff x="457200" y="1600998"/>
            <a:chExt cx="8229600" cy="4524364"/>
          </a:xfrm>
        </p:grpSpPr>
        <p:sp>
          <p:nvSpPr>
            <p:cNvPr id="7" name="Frihandsfigur 6">
              <a:extLst>
                <a:ext uri="{FF2B5EF4-FFF2-40B4-BE49-F238E27FC236}">
                  <a16:creationId xmlns:a16="http://schemas.microsoft.com/office/drawing/2014/main" id="{C2CBBFC9-2558-4003-B140-4EC81FD36AE1}"/>
                </a:ext>
              </a:extLst>
            </p:cNvPr>
            <p:cNvSpPr/>
            <p:nvPr/>
          </p:nvSpPr>
          <p:spPr>
            <a:xfrm>
              <a:off x="457200" y="5007372"/>
              <a:ext cx="8229600" cy="1117990"/>
            </a:xfrm>
            <a:custGeom>
              <a:avLst/>
              <a:gdLst>
                <a:gd name="connsiteX0" fmla="*/ 0 w 8229600"/>
                <a:gd name="connsiteY0" fmla="*/ 0 h 1118231"/>
                <a:gd name="connsiteX1" fmla="*/ 8229600 w 8229600"/>
                <a:gd name="connsiteY1" fmla="*/ 0 h 1118231"/>
                <a:gd name="connsiteX2" fmla="*/ 8229600 w 8229600"/>
                <a:gd name="connsiteY2" fmla="*/ 1118231 h 1118231"/>
                <a:gd name="connsiteX3" fmla="*/ 0 w 8229600"/>
                <a:gd name="connsiteY3" fmla="*/ 1118231 h 1118231"/>
                <a:gd name="connsiteX4" fmla="*/ 0 w 8229600"/>
                <a:gd name="connsiteY4" fmla="*/ 0 h 111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118231">
                  <a:moveTo>
                    <a:pt x="0" y="0"/>
                  </a:moveTo>
                  <a:lnTo>
                    <a:pt x="8229600" y="0"/>
                  </a:lnTo>
                  <a:lnTo>
                    <a:pt x="8229600" y="1118231"/>
                  </a:lnTo>
                  <a:lnTo>
                    <a:pt x="0" y="111823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56464" tIns="156464" rIns="156464" bIns="670851" spcCol="1270" anchor="ctr"/>
            <a:lstStyle/>
            <a:p>
              <a:pPr algn="ctr" defTabSz="977900" eaLnBrk="0" fontAlgn="base" hangingPunct="0">
                <a:lnSpc>
                  <a:spcPct val="90000"/>
                </a:lnSpc>
                <a:spcBef>
                  <a:spcPct val="0"/>
                </a:spcBef>
                <a:spcAft>
                  <a:spcPct val="35000"/>
                </a:spcAft>
                <a:defRPr/>
              </a:pPr>
              <a:r>
                <a:rPr lang="sv-SE" sz="2200" dirty="0">
                  <a:solidFill>
                    <a:srgbClr val="FFFFFF"/>
                  </a:solidFill>
                  <a:latin typeface="Helvetica"/>
                  <a:cs typeface="Helvetica"/>
                  <a:sym typeface="Arial" panose="020B0604020202020204" pitchFamily="34" charset="0"/>
                </a:rPr>
                <a:t>Operativ nivå</a:t>
              </a:r>
            </a:p>
          </p:txBody>
        </p:sp>
        <p:sp>
          <p:nvSpPr>
            <p:cNvPr id="8" name="Frihandsfigur 7">
              <a:extLst>
                <a:ext uri="{FF2B5EF4-FFF2-40B4-BE49-F238E27FC236}">
                  <a16:creationId xmlns:a16="http://schemas.microsoft.com/office/drawing/2014/main" id="{11572ABC-6E88-47D8-9645-4066A3AC3745}"/>
                </a:ext>
              </a:extLst>
            </p:cNvPr>
            <p:cNvSpPr/>
            <p:nvPr/>
          </p:nvSpPr>
          <p:spPr>
            <a:xfrm>
              <a:off x="457200" y="5588600"/>
              <a:ext cx="4115581" cy="514529"/>
            </a:xfrm>
            <a:custGeom>
              <a:avLst/>
              <a:gdLst>
                <a:gd name="connsiteX0" fmla="*/ 0 w 4114799"/>
                <a:gd name="connsiteY0" fmla="*/ 0 h 514386"/>
                <a:gd name="connsiteX1" fmla="*/ 4114799 w 4114799"/>
                <a:gd name="connsiteY1" fmla="*/ 0 h 514386"/>
                <a:gd name="connsiteX2" fmla="*/ 4114799 w 4114799"/>
                <a:gd name="connsiteY2" fmla="*/ 514386 h 514386"/>
                <a:gd name="connsiteX3" fmla="*/ 0 w 4114799"/>
                <a:gd name="connsiteY3" fmla="*/ 514386 h 514386"/>
                <a:gd name="connsiteX4" fmla="*/ 0 w 4114799"/>
                <a:gd name="connsiteY4" fmla="*/ 0 h 51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514386">
                  <a:moveTo>
                    <a:pt x="0" y="0"/>
                  </a:moveTo>
                  <a:lnTo>
                    <a:pt x="4114799" y="0"/>
                  </a:lnTo>
                  <a:lnTo>
                    <a:pt x="4114799" y="514386"/>
                  </a:lnTo>
                  <a:lnTo>
                    <a:pt x="0" y="514386"/>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213360" tIns="38100" rIns="213360" bIns="38100" spcCol="1270" anchor="ctr"/>
            <a:lstStyle/>
            <a:p>
              <a:pPr algn="ctr" defTabSz="1333500" eaLnBrk="0" fontAlgn="base" hangingPunct="0">
                <a:lnSpc>
                  <a:spcPct val="90000"/>
                </a:lnSpc>
                <a:spcBef>
                  <a:spcPct val="0"/>
                </a:spcBef>
                <a:spcAft>
                  <a:spcPct val="35000"/>
                </a:spcAft>
                <a:defRPr/>
              </a:pPr>
              <a:r>
                <a:rPr lang="sv-SE" sz="3000" dirty="0">
                  <a:solidFill>
                    <a:srgbClr val="000000">
                      <a:hueOff val="0"/>
                      <a:satOff val="0"/>
                      <a:lumOff val="0"/>
                      <a:alphaOff val="0"/>
                    </a:srgbClr>
                  </a:solidFill>
                  <a:latin typeface="Helvetica"/>
                  <a:cs typeface="Helvetica"/>
                  <a:sym typeface="Arial" panose="020B0604020202020204" pitchFamily="34" charset="0"/>
                </a:rPr>
                <a:t>Funktionsgrupper</a:t>
              </a:r>
            </a:p>
          </p:txBody>
        </p:sp>
        <p:sp>
          <p:nvSpPr>
            <p:cNvPr id="9" name="Frihandsfigur 8">
              <a:extLst>
                <a:ext uri="{FF2B5EF4-FFF2-40B4-BE49-F238E27FC236}">
                  <a16:creationId xmlns:a16="http://schemas.microsoft.com/office/drawing/2014/main" id="{661325BB-4D9C-42CF-9353-0C592383DC92}"/>
                </a:ext>
              </a:extLst>
            </p:cNvPr>
            <p:cNvSpPr/>
            <p:nvPr/>
          </p:nvSpPr>
          <p:spPr>
            <a:xfrm>
              <a:off x="4572781" y="5588600"/>
              <a:ext cx="4114019" cy="514529"/>
            </a:xfrm>
            <a:custGeom>
              <a:avLst/>
              <a:gdLst>
                <a:gd name="connsiteX0" fmla="*/ 0 w 4114799"/>
                <a:gd name="connsiteY0" fmla="*/ 0 h 514386"/>
                <a:gd name="connsiteX1" fmla="*/ 4114799 w 4114799"/>
                <a:gd name="connsiteY1" fmla="*/ 0 h 514386"/>
                <a:gd name="connsiteX2" fmla="*/ 4114799 w 4114799"/>
                <a:gd name="connsiteY2" fmla="*/ 514386 h 514386"/>
                <a:gd name="connsiteX3" fmla="*/ 0 w 4114799"/>
                <a:gd name="connsiteY3" fmla="*/ 514386 h 514386"/>
                <a:gd name="connsiteX4" fmla="*/ 0 w 4114799"/>
                <a:gd name="connsiteY4" fmla="*/ 0 h 51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514386">
                  <a:moveTo>
                    <a:pt x="0" y="0"/>
                  </a:moveTo>
                  <a:lnTo>
                    <a:pt x="4114799" y="0"/>
                  </a:lnTo>
                  <a:lnTo>
                    <a:pt x="4114799" y="514386"/>
                  </a:lnTo>
                  <a:lnTo>
                    <a:pt x="0" y="514386"/>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213360" tIns="38100" rIns="213360" bIns="38100" spcCol="1270" anchor="ctr"/>
            <a:lstStyle/>
            <a:p>
              <a:pPr algn="ctr" defTabSz="1333500" eaLnBrk="0" fontAlgn="base" hangingPunct="0">
                <a:lnSpc>
                  <a:spcPct val="90000"/>
                </a:lnSpc>
                <a:spcBef>
                  <a:spcPct val="0"/>
                </a:spcBef>
                <a:spcAft>
                  <a:spcPct val="35000"/>
                </a:spcAft>
                <a:defRPr/>
              </a:pPr>
              <a:r>
                <a:rPr lang="sv-SE" sz="3000" dirty="0">
                  <a:solidFill>
                    <a:srgbClr val="000000">
                      <a:hueOff val="0"/>
                      <a:satOff val="0"/>
                      <a:lumOff val="0"/>
                      <a:alphaOff val="0"/>
                    </a:srgbClr>
                  </a:solidFill>
                  <a:latin typeface="Helvetica"/>
                  <a:cs typeface="Helvetica"/>
                  <a:sym typeface="Arial" panose="020B0604020202020204" pitchFamily="34" charset="0"/>
                </a:rPr>
                <a:t>Satellitgrupper</a:t>
              </a:r>
            </a:p>
          </p:txBody>
        </p:sp>
        <p:sp>
          <p:nvSpPr>
            <p:cNvPr id="10" name="Frihandsfigur 9">
              <a:extLst>
                <a:ext uri="{FF2B5EF4-FFF2-40B4-BE49-F238E27FC236}">
                  <a16:creationId xmlns:a16="http://schemas.microsoft.com/office/drawing/2014/main" id="{009EB977-54DE-4701-962A-8697C2E89A89}"/>
                </a:ext>
              </a:extLst>
            </p:cNvPr>
            <p:cNvSpPr/>
            <p:nvPr/>
          </p:nvSpPr>
          <p:spPr>
            <a:xfrm>
              <a:off x="457200" y="3303391"/>
              <a:ext cx="8229600" cy="1719861"/>
            </a:xfrm>
            <a:custGeom>
              <a:avLst/>
              <a:gdLst>
                <a:gd name="connsiteX0" fmla="*/ 0 w 8229600"/>
                <a:gd name="connsiteY0" fmla="*/ 602339 h 1719839"/>
                <a:gd name="connsiteX1" fmla="*/ 3899820 w 8229600"/>
                <a:gd name="connsiteY1" fmla="*/ 602339 h 1719839"/>
                <a:gd name="connsiteX2" fmla="*/ 3899820 w 8229600"/>
                <a:gd name="connsiteY2" fmla="*/ 429960 h 1719839"/>
                <a:gd name="connsiteX3" fmla="*/ 3684840 w 8229600"/>
                <a:gd name="connsiteY3" fmla="*/ 429960 h 1719839"/>
                <a:gd name="connsiteX4" fmla="*/ 4114800 w 8229600"/>
                <a:gd name="connsiteY4" fmla="*/ 0 h 1719839"/>
                <a:gd name="connsiteX5" fmla="*/ 4544760 w 8229600"/>
                <a:gd name="connsiteY5" fmla="*/ 429960 h 1719839"/>
                <a:gd name="connsiteX6" fmla="*/ 4329780 w 8229600"/>
                <a:gd name="connsiteY6" fmla="*/ 429960 h 1719839"/>
                <a:gd name="connsiteX7" fmla="*/ 4329780 w 8229600"/>
                <a:gd name="connsiteY7" fmla="*/ 602339 h 1719839"/>
                <a:gd name="connsiteX8" fmla="*/ 8229600 w 8229600"/>
                <a:gd name="connsiteY8" fmla="*/ 602339 h 1719839"/>
                <a:gd name="connsiteX9" fmla="*/ 8229600 w 8229600"/>
                <a:gd name="connsiteY9" fmla="*/ 1719839 h 1719839"/>
                <a:gd name="connsiteX10" fmla="*/ 0 w 8229600"/>
                <a:gd name="connsiteY10" fmla="*/ 1719839 h 1719839"/>
                <a:gd name="connsiteX11" fmla="*/ 0 w 8229600"/>
                <a:gd name="connsiteY11" fmla="*/ 602339 h 17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719839">
                  <a:moveTo>
                    <a:pt x="8229600" y="1117500"/>
                  </a:moveTo>
                  <a:lnTo>
                    <a:pt x="4329780" y="1117500"/>
                  </a:lnTo>
                  <a:lnTo>
                    <a:pt x="4329780" y="1289879"/>
                  </a:lnTo>
                  <a:lnTo>
                    <a:pt x="4544760" y="1289879"/>
                  </a:lnTo>
                  <a:lnTo>
                    <a:pt x="4114800" y="1719838"/>
                  </a:lnTo>
                  <a:lnTo>
                    <a:pt x="3684840" y="1289879"/>
                  </a:lnTo>
                  <a:lnTo>
                    <a:pt x="3899820" y="1289879"/>
                  </a:lnTo>
                  <a:lnTo>
                    <a:pt x="3899820" y="1117500"/>
                  </a:lnTo>
                  <a:lnTo>
                    <a:pt x="0" y="1117500"/>
                  </a:lnTo>
                  <a:lnTo>
                    <a:pt x="0" y="1"/>
                  </a:lnTo>
                  <a:lnTo>
                    <a:pt x="8229600" y="1"/>
                  </a:lnTo>
                  <a:lnTo>
                    <a:pt x="8229600" y="11175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56464" tIns="156464" rIns="156464" bIns="1272641" spcCol="1270" anchor="ctr"/>
            <a:lstStyle/>
            <a:p>
              <a:pPr algn="ctr" defTabSz="977900" eaLnBrk="0" fontAlgn="base" hangingPunct="0">
                <a:lnSpc>
                  <a:spcPct val="90000"/>
                </a:lnSpc>
                <a:spcBef>
                  <a:spcPct val="0"/>
                </a:spcBef>
                <a:spcAft>
                  <a:spcPct val="35000"/>
                </a:spcAft>
                <a:defRPr/>
              </a:pPr>
              <a:r>
                <a:rPr lang="sv-SE" sz="2200" dirty="0">
                  <a:solidFill>
                    <a:srgbClr val="FFFFFF"/>
                  </a:solidFill>
                  <a:latin typeface="Helvetica"/>
                  <a:cs typeface="Helvetica"/>
                  <a:sym typeface="Arial" panose="020B0604020202020204" pitchFamily="34" charset="0"/>
                </a:rPr>
                <a:t>Taktisk nivå</a:t>
              </a:r>
            </a:p>
          </p:txBody>
        </p:sp>
        <p:sp>
          <p:nvSpPr>
            <p:cNvPr id="11" name="Frihandsfigur 10">
              <a:extLst>
                <a:ext uri="{FF2B5EF4-FFF2-40B4-BE49-F238E27FC236}">
                  <a16:creationId xmlns:a16="http://schemas.microsoft.com/office/drawing/2014/main" id="{5D1D7325-2840-40B1-90CC-C9E0F48E3B5B}"/>
                </a:ext>
              </a:extLst>
            </p:cNvPr>
            <p:cNvSpPr/>
            <p:nvPr/>
          </p:nvSpPr>
          <p:spPr>
            <a:xfrm>
              <a:off x="457200" y="3908439"/>
              <a:ext cx="4115581" cy="512942"/>
            </a:xfrm>
            <a:custGeom>
              <a:avLst/>
              <a:gdLst>
                <a:gd name="connsiteX0" fmla="*/ 0 w 4114799"/>
                <a:gd name="connsiteY0" fmla="*/ 0 h 514231"/>
                <a:gd name="connsiteX1" fmla="*/ 4114799 w 4114799"/>
                <a:gd name="connsiteY1" fmla="*/ 0 h 514231"/>
                <a:gd name="connsiteX2" fmla="*/ 4114799 w 4114799"/>
                <a:gd name="connsiteY2" fmla="*/ 514231 h 514231"/>
                <a:gd name="connsiteX3" fmla="*/ 0 w 4114799"/>
                <a:gd name="connsiteY3" fmla="*/ 514231 h 514231"/>
                <a:gd name="connsiteX4" fmla="*/ 0 w 4114799"/>
                <a:gd name="connsiteY4" fmla="*/ 0 h 514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514231">
                  <a:moveTo>
                    <a:pt x="0" y="0"/>
                  </a:moveTo>
                  <a:lnTo>
                    <a:pt x="4114799" y="0"/>
                  </a:lnTo>
                  <a:lnTo>
                    <a:pt x="4114799" y="514231"/>
                  </a:lnTo>
                  <a:lnTo>
                    <a:pt x="0" y="514231"/>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213360" tIns="38100" rIns="213360" bIns="38100" spcCol="1270" anchor="ctr"/>
            <a:lstStyle/>
            <a:p>
              <a:pPr algn="ctr" defTabSz="1333500" eaLnBrk="0" fontAlgn="base" hangingPunct="0">
                <a:lnSpc>
                  <a:spcPct val="90000"/>
                </a:lnSpc>
                <a:spcBef>
                  <a:spcPct val="0"/>
                </a:spcBef>
                <a:spcAft>
                  <a:spcPct val="35000"/>
                </a:spcAft>
                <a:defRPr/>
              </a:pPr>
              <a:r>
                <a:rPr lang="sv-SE" sz="3000" dirty="0">
                  <a:solidFill>
                    <a:srgbClr val="000000">
                      <a:hueOff val="0"/>
                      <a:satOff val="0"/>
                      <a:lumOff val="0"/>
                      <a:alphaOff val="0"/>
                    </a:srgbClr>
                  </a:solidFill>
                  <a:latin typeface="Helvetica"/>
                  <a:cs typeface="Helvetica"/>
                  <a:sym typeface="Arial" panose="020B0604020202020204" pitchFamily="34" charset="0"/>
                </a:rPr>
                <a:t>Förvaltningsgrupp</a:t>
              </a:r>
            </a:p>
          </p:txBody>
        </p:sp>
        <p:sp>
          <p:nvSpPr>
            <p:cNvPr id="12" name="Frihandsfigur 11">
              <a:extLst>
                <a:ext uri="{FF2B5EF4-FFF2-40B4-BE49-F238E27FC236}">
                  <a16:creationId xmlns:a16="http://schemas.microsoft.com/office/drawing/2014/main" id="{62075FE9-3810-4442-A909-1B635FF0DDB1}"/>
                </a:ext>
              </a:extLst>
            </p:cNvPr>
            <p:cNvSpPr/>
            <p:nvPr/>
          </p:nvSpPr>
          <p:spPr>
            <a:xfrm>
              <a:off x="4572781" y="3908439"/>
              <a:ext cx="4114019" cy="512942"/>
            </a:xfrm>
            <a:custGeom>
              <a:avLst/>
              <a:gdLst>
                <a:gd name="connsiteX0" fmla="*/ 0 w 4114799"/>
                <a:gd name="connsiteY0" fmla="*/ 0 h 514231"/>
                <a:gd name="connsiteX1" fmla="*/ 4114799 w 4114799"/>
                <a:gd name="connsiteY1" fmla="*/ 0 h 514231"/>
                <a:gd name="connsiteX2" fmla="*/ 4114799 w 4114799"/>
                <a:gd name="connsiteY2" fmla="*/ 514231 h 514231"/>
                <a:gd name="connsiteX3" fmla="*/ 0 w 4114799"/>
                <a:gd name="connsiteY3" fmla="*/ 514231 h 514231"/>
                <a:gd name="connsiteX4" fmla="*/ 0 w 4114799"/>
                <a:gd name="connsiteY4" fmla="*/ 0 h 514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514231">
                  <a:moveTo>
                    <a:pt x="0" y="0"/>
                  </a:moveTo>
                  <a:lnTo>
                    <a:pt x="4114799" y="0"/>
                  </a:lnTo>
                  <a:lnTo>
                    <a:pt x="4114799" y="514231"/>
                  </a:lnTo>
                  <a:lnTo>
                    <a:pt x="0" y="514231"/>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213360" tIns="38100" rIns="213360" bIns="38100" spcCol="1270" anchor="ctr"/>
            <a:lstStyle/>
            <a:p>
              <a:pPr algn="ctr" defTabSz="1333500" eaLnBrk="0" fontAlgn="base" hangingPunct="0">
                <a:lnSpc>
                  <a:spcPct val="90000"/>
                </a:lnSpc>
                <a:spcBef>
                  <a:spcPct val="0"/>
                </a:spcBef>
                <a:spcAft>
                  <a:spcPct val="35000"/>
                </a:spcAft>
                <a:defRPr/>
              </a:pPr>
              <a:r>
                <a:rPr lang="sv-SE" sz="3000" dirty="0">
                  <a:solidFill>
                    <a:srgbClr val="000000">
                      <a:hueOff val="0"/>
                      <a:satOff val="0"/>
                      <a:lumOff val="0"/>
                      <a:alphaOff val="0"/>
                    </a:srgbClr>
                  </a:solidFill>
                  <a:latin typeface="Helvetica"/>
                  <a:cs typeface="Helvetica"/>
                  <a:sym typeface="Arial" panose="020B0604020202020204" pitchFamily="34" charset="0"/>
                </a:rPr>
                <a:t>Funktionssamordnare</a:t>
              </a:r>
            </a:p>
          </p:txBody>
        </p:sp>
        <p:sp>
          <p:nvSpPr>
            <p:cNvPr id="13" name="Frihandsfigur 12">
              <a:extLst>
                <a:ext uri="{FF2B5EF4-FFF2-40B4-BE49-F238E27FC236}">
                  <a16:creationId xmlns:a16="http://schemas.microsoft.com/office/drawing/2014/main" id="{3F52585A-0387-4AB3-A98F-09B7446F39F9}"/>
                </a:ext>
              </a:extLst>
            </p:cNvPr>
            <p:cNvSpPr/>
            <p:nvPr/>
          </p:nvSpPr>
          <p:spPr>
            <a:xfrm>
              <a:off x="457200" y="1600998"/>
              <a:ext cx="8229600" cy="1719861"/>
            </a:xfrm>
            <a:custGeom>
              <a:avLst/>
              <a:gdLst>
                <a:gd name="connsiteX0" fmla="*/ 0 w 8229600"/>
                <a:gd name="connsiteY0" fmla="*/ 602339 h 1719839"/>
                <a:gd name="connsiteX1" fmla="*/ 3899820 w 8229600"/>
                <a:gd name="connsiteY1" fmla="*/ 602339 h 1719839"/>
                <a:gd name="connsiteX2" fmla="*/ 3899820 w 8229600"/>
                <a:gd name="connsiteY2" fmla="*/ 429960 h 1719839"/>
                <a:gd name="connsiteX3" fmla="*/ 3684840 w 8229600"/>
                <a:gd name="connsiteY3" fmla="*/ 429960 h 1719839"/>
                <a:gd name="connsiteX4" fmla="*/ 4114800 w 8229600"/>
                <a:gd name="connsiteY4" fmla="*/ 0 h 1719839"/>
                <a:gd name="connsiteX5" fmla="*/ 4544760 w 8229600"/>
                <a:gd name="connsiteY5" fmla="*/ 429960 h 1719839"/>
                <a:gd name="connsiteX6" fmla="*/ 4329780 w 8229600"/>
                <a:gd name="connsiteY6" fmla="*/ 429960 h 1719839"/>
                <a:gd name="connsiteX7" fmla="*/ 4329780 w 8229600"/>
                <a:gd name="connsiteY7" fmla="*/ 602339 h 1719839"/>
                <a:gd name="connsiteX8" fmla="*/ 8229600 w 8229600"/>
                <a:gd name="connsiteY8" fmla="*/ 602339 h 1719839"/>
                <a:gd name="connsiteX9" fmla="*/ 8229600 w 8229600"/>
                <a:gd name="connsiteY9" fmla="*/ 1719839 h 1719839"/>
                <a:gd name="connsiteX10" fmla="*/ 0 w 8229600"/>
                <a:gd name="connsiteY10" fmla="*/ 1719839 h 1719839"/>
                <a:gd name="connsiteX11" fmla="*/ 0 w 8229600"/>
                <a:gd name="connsiteY11" fmla="*/ 602339 h 17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719839">
                  <a:moveTo>
                    <a:pt x="8229600" y="1117500"/>
                  </a:moveTo>
                  <a:lnTo>
                    <a:pt x="4329780" y="1117500"/>
                  </a:lnTo>
                  <a:lnTo>
                    <a:pt x="4329780" y="1289879"/>
                  </a:lnTo>
                  <a:lnTo>
                    <a:pt x="4544760" y="1289879"/>
                  </a:lnTo>
                  <a:lnTo>
                    <a:pt x="4114800" y="1719838"/>
                  </a:lnTo>
                  <a:lnTo>
                    <a:pt x="3684840" y="1289879"/>
                  </a:lnTo>
                  <a:lnTo>
                    <a:pt x="3899820" y="1289879"/>
                  </a:lnTo>
                  <a:lnTo>
                    <a:pt x="3899820" y="1117500"/>
                  </a:lnTo>
                  <a:lnTo>
                    <a:pt x="0" y="1117500"/>
                  </a:lnTo>
                  <a:lnTo>
                    <a:pt x="0" y="1"/>
                  </a:lnTo>
                  <a:lnTo>
                    <a:pt x="8229600" y="1"/>
                  </a:lnTo>
                  <a:lnTo>
                    <a:pt x="8229600" y="11175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56464" tIns="156465" rIns="156464" bIns="1272641" spcCol="1270" anchor="ctr"/>
            <a:lstStyle/>
            <a:p>
              <a:pPr algn="ctr" defTabSz="977900" eaLnBrk="0" fontAlgn="base" hangingPunct="0">
                <a:lnSpc>
                  <a:spcPct val="90000"/>
                </a:lnSpc>
                <a:spcBef>
                  <a:spcPct val="0"/>
                </a:spcBef>
                <a:spcAft>
                  <a:spcPct val="35000"/>
                </a:spcAft>
                <a:defRPr/>
              </a:pPr>
              <a:r>
                <a:rPr lang="sv-SE" sz="2200" dirty="0">
                  <a:solidFill>
                    <a:srgbClr val="FFFFFF"/>
                  </a:solidFill>
                  <a:latin typeface="Helvetica"/>
                  <a:cs typeface="Helvetica"/>
                  <a:sym typeface="Arial" panose="020B0604020202020204" pitchFamily="34" charset="0"/>
                </a:rPr>
                <a:t>Strategisk nivå</a:t>
              </a:r>
            </a:p>
          </p:txBody>
        </p:sp>
        <p:sp>
          <p:nvSpPr>
            <p:cNvPr id="14" name="Frihandsfigur 13">
              <a:extLst>
                <a:ext uri="{FF2B5EF4-FFF2-40B4-BE49-F238E27FC236}">
                  <a16:creationId xmlns:a16="http://schemas.microsoft.com/office/drawing/2014/main" id="{85D82019-B073-4DCC-BAF5-42481BE265BF}"/>
                </a:ext>
              </a:extLst>
            </p:cNvPr>
            <p:cNvSpPr/>
            <p:nvPr/>
          </p:nvSpPr>
          <p:spPr>
            <a:xfrm>
              <a:off x="457200" y="2204458"/>
              <a:ext cx="4115581" cy="514529"/>
            </a:xfrm>
            <a:custGeom>
              <a:avLst/>
              <a:gdLst>
                <a:gd name="connsiteX0" fmla="*/ 0 w 4114799"/>
                <a:gd name="connsiteY0" fmla="*/ 0 h 514231"/>
                <a:gd name="connsiteX1" fmla="*/ 4114799 w 4114799"/>
                <a:gd name="connsiteY1" fmla="*/ 0 h 514231"/>
                <a:gd name="connsiteX2" fmla="*/ 4114799 w 4114799"/>
                <a:gd name="connsiteY2" fmla="*/ 514231 h 514231"/>
                <a:gd name="connsiteX3" fmla="*/ 0 w 4114799"/>
                <a:gd name="connsiteY3" fmla="*/ 514231 h 514231"/>
                <a:gd name="connsiteX4" fmla="*/ 0 w 4114799"/>
                <a:gd name="connsiteY4" fmla="*/ 0 h 514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514231">
                  <a:moveTo>
                    <a:pt x="0" y="0"/>
                  </a:moveTo>
                  <a:lnTo>
                    <a:pt x="4114799" y="0"/>
                  </a:lnTo>
                  <a:lnTo>
                    <a:pt x="4114799" y="514231"/>
                  </a:lnTo>
                  <a:lnTo>
                    <a:pt x="0" y="514231"/>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213360" tIns="38100" rIns="213360" bIns="38100" spcCol="1270" anchor="ctr"/>
            <a:lstStyle/>
            <a:p>
              <a:pPr algn="ctr" defTabSz="1333500" eaLnBrk="0" fontAlgn="base" hangingPunct="0">
                <a:lnSpc>
                  <a:spcPct val="90000"/>
                </a:lnSpc>
                <a:spcBef>
                  <a:spcPct val="0"/>
                </a:spcBef>
                <a:spcAft>
                  <a:spcPct val="35000"/>
                </a:spcAft>
                <a:defRPr/>
              </a:pPr>
              <a:r>
                <a:rPr lang="sv-SE" sz="3000" dirty="0">
                  <a:solidFill>
                    <a:srgbClr val="000000">
                      <a:hueOff val="0"/>
                      <a:satOff val="0"/>
                      <a:lumOff val="0"/>
                      <a:alphaOff val="0"/>
                    </a:srgbClr>
                  </a:solidFill>
                  <a:latin typeface="Helvetica"/>
                  <a:cs typeface="Helvetica"/>
                  <a:sym typeface="Arial" panose="020B0604020202020204" pitchFamily="34" charset="0"/>
                </a:rPr>
                <a:t>Ledningsgrupp</a:t>
              </a:r>
            </a:p>
          </p:txBody>
        </p:sp>
        <p:sp>
          <p:nvSpPr>
            <p:cNvPr id="15" name="Frihandsfigur 14">
              <a:extLst>
                <a:ext uri="{FF2B5EF4-FFF2-40B4-BE49-F238E27FC236}">
                  <a16:creationId xmlns:a16="http://schemas.microsoft.com/office/drawing/2014/main" id="{F766F5B7-AD4E-46B2-955C-1E90BB351400}"/>
                </a:ext>
              </a:extLst>
            </p:cNvPr>
            <p:cNvSpPr/>
            <p:nvPr/>
          </p:nvSpPr>
          <p:spPr>
            <a:xfrm>
              <a:off x="4572781" y="2204458"/>
              <a:ext cx="4114019" cy="514529"/>
            </a:xfrm>
            <a:custGeom>
              <a:avLst/>
              <a:gdLst>
                <a:gd name="connsiteX0" fmla="*/ 0 w 4114799"/>
                <a:gd name="connsiteY0" fmla="*/ 0 h 514231"/>
                <a:gd name="connsiteX1" fmla="*/ 4114799 w 4114799"/>
                <a:gd name="connsiteY1" fmla="*/ 0 h 514231"/>
                <a:gd name="connsiteX2" fmla="*/ 4114799 w 4114799"/>
                <a:gd name="connsiteY2" fmla="*/ 514231 h 514231"/>
                <a:gd name="connsiteX3" fmla="*/ 0 w 4114799"/>
                <a:gd name="connsiteY3" fmla="*/ 514231 h 514231"/>
                <a:gd name="connsiteX4" fmla="*/ 0 w 4114799"/>
                <a:gd name="connsiteY4" fmla="*/ 0 h 514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514231">
                  <a:moveTo>
                    <a:pt x="0" y="0"/>
                  </a:moveTo>
                  <a:lnTo>
                    <a:pt x="4114799" y="0"/>
                  </a:lnTo>
                  <a:lnTo>
                    <a:pt x="4114799" y="514231"/>
                  </a:lnTo>
                  <a:lnTo>
                    <a:pt x="0" y="514231"/>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213360" tIns="38100" rIns="213360" bIns="38100" spcCol="1270" anchor="ctr"/>
            <a:lstStyle/>
            <a:p>
              <a:pPr algn="ctr" defTabSz="1333500" eaLnBrk="0" fontAlgn="base" hangingPunct="0">
                <a:lnSpc>
                  <a:spcPct val="90000"/>
                </a:lnSpc>
                <a:spcBef>
                  <a:spcPct val="0"/>
                </a:spcBef>
                <a:spcAft>
                  <a:spcPct val="35000"/>
                </a:spcAft>
                <a:defRPr/>
              </a:pPr>
              <a:r>
                <a:rPr lang="sv-SE" sz="3000" dirty="0">
                  <a:solidFill>
                    <a:srgbClr val="000000">
                      <a:hueOff val="0"/>
                      <a:satOff val="0"/>
                      <a:lumOff val="0"/>
                      <a:alphaOff val="0"/>
                    </a:srgbClr>
                  </a:solidFill>
                  <a:latin typeface="Helvetica"/>
                  <a:cs typeface="Helvetica"/>
                  <a:sym typeface="Arial" panose="020B0604020202020204" pitchFamily="34" charset="0"/>
                </a:rPr>
                <a:t>Styrgrupp</a:t>
              </a:r>
            </a:p>
          </p:txBody>
        </p:sp>
      </p:grpSp>
    </p:spTree>
    <p:extLst>
      <p:ext uri="{BB962C8B-B14F-4D97-AF65-F5344CB8AC3E}">
        <p14:creationId xmlns:p14="http://schemas.microsoft.com/office/powerpoint/2010/main" val="4264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Konsultinsatser</a:t>
            </a:r>
          </a:p>
        </p:txBody>
      </p:sp>
      <p:sp>
        <p:nvSpPr>
          <p:cNvPr id="8" name="Plassholder for innhold 7"/>
          <p:cNvSpPr>
            <a:spLocks noGrp="1"/>
          </p:cNvSpPr>
          <p:nvPr>
            <p:ph idx="1"/>
          </p:nvPr>
        </p:nvSpPr>
        <p:spPr>
          <a:xfrm>
            <a:off x="907200" y="1926000"/>
            <a:ext cx="7336800" cy="4111200"/>
          </a:xfrm>
        </p:spPr>
        <p:txBody>
          <a:bodyPr>
            <a:normAutofit lnSpcReduction="10000"/>
          </a:bodyPr>
          <a:lstStyle/>
          <a:p>
            <a:r>
              <a:rPr lang="sv-SE" dirty="0"/>
              <a:t>Expertstöd vägnätsdatabaser</a:t>
            </a:r>
          </a:p>
          <a:p>
            <a:r>
              <a:rPr lang="sv-SE" dirty="0"/>
              <a:t>Experter inom:</a:t>
            </a:r>
          </a:p>
          <a:p>
            <a:pPr lvl="1"/>
            <a:r>
              <a:rPr lang="sv-SE" dirty="0"/>
              <a:t>systemutveckling</a:t>
            </a:r>
          </a:p>
          <a:p>
            <a:pPr lvl="1"/>
            <a:r>
              <a:rPr lang="sv-SE" dirty="0"/>
              <a:t>projektledning</a:t>
            </a:r>
          </a:p>
          <a:p>
            <a:pPr lvl="1"/>
            <a:r>
              <a:rPr lang="sv-SE" dirty="0"/>
              <a:t>verksamhetsutveckling</a:t>
            </a:r>
          </a:p>
          <a:p>
            <a:pPr lvl="1"/>
            <a:r>
              <a:rPr lang="sv-SE" dirty="0"/>
              <a:t>Integrationer</a:t>
            </a:r>
          </a:p>
          <a:p>
            <a:pPr lvl="1"/>
            <a:r>
              <a:rPr lang="sv-SE" dirty="0" err="1"/>
              <a:t>Datamigrering</a:t>
            </a:r>
            <a:endParaRPr lang="sv-SE" dirty="0"/>
          </a:p>
          <a:p>
            <a:pPr lvl="1"/>
            <a:r>
              <a:rPr lang="sv-SE" dirty="0"/>
              <a:t>GIS-stöd</a:t>
            </a:r>
          </a:p>
          <a:p>
            <a:r>
              <a:rPr lang="sv-SE" dirty="0"/>
              <a:t>Några exempel på system vi tagit fram som konsulter:</a:t>
            </a:r>
          </a:p>
          <a:p>
            <a:pPr lvl="1"/>
            <a:r>
              <a:rPr lang="sv-SE" dirty="0"/>
              <a:t>Tyck-till-</a:t>
            </a:r>
            <a:r>
              <a:rPr lang="sv-SE" dirty="0" err="1"/>
              <a:t>appen</a:t>
            </a:r>
            <a:endParaRPr lang="sv-SE" dirty="0"/>
          </a:p>
          <a:p>
            <a:pPr lvl="1"/>
            <a:r>
              <a:rPr lang="sv-SE" dirty="0"/>
              <a:t>Hantera och följa upp entreprenörer</a:t>
            </a:r>
          </a:p>
          <a:p>
            <a:pPr lvl="1"/>
            <a:r>
              <a:rPr lang="sv-SE" dirty="0"/>
              <a:t>Ruttning (cykelreseplanerare, navigering för synskadade)</a:t>
            </a:r>
          </a:p>
          <a:p>
            <a:pPr lvl="1"/>
            <a:r>
              <a:rPr lang="sv-SE" dirty="0"/>
              <a:t>Öppna data – Tillgängliggörande av data till allmänheten</a:t>
            </a:r>
          </a:p>
          <a:p>
            <a:pPr lvl="1"/>
            <a:r>
              <a:rPr lang="sv-SE" dirty="0"/>
              <a:t>Presentation av trafikmätningar </a:t>
            </a:r>
          </a:p>
          <a:p>
            <a:pPr marL="306000" lvl="1" indent="0">
              <a:buNone/>
            </a:pPr>
            <a:endParaRPr lang="sv-SE" dirty="0">
              <a:highlight>
                <a:srgbClr val="FFFF00"/>
              </a:highlight>
            </a:endParaRPr>
          </a:p>
          <a:p>
            <a:pPr marL="0" indent="0">
              <a:buNone/>
            </a:pPr>
            <a:endParaRPr lang="nb-NO"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D008508-8ACF-41DE-941B-9C79A63DD542}" type="slidenum">
              <a:rPr kumimoji="0" lang="nb-NO" sz="800" b="0" i="0" u="none" strike="noStrike" kern="1200" cap="none" spc="0" normalizeH="0" baseline="0" noProof="0" smtClean="0">
                <a:ln>
                  <a:noFill/>
                </a:ln>
                <a:solidFill>
                  <a:srgbClr val="5B6064"/>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nb-NO" sz="800" b="0" i="0" u="none" strike="noStrike" kern="1200" cap="none" spc="0" normalizeH="0" baseline="0" noProof="0" dirty="0">
              <a:ln>
                <a:noFill/>
              </a:ln>
              <a:solidFill>
                <a:srgbClr val="5B6064"/>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AE5045E0-6A2B-4D61-A400-804A1FB72DB5}"/>
              </a:ext>
            </a:extLst>
          </p:cNvPr>
          <p:cNvPicPr>
            <a:picLocks noChangeAspect="1"/>
          </p:cNvPicPr>
          <p:nvPr/>
        </p:nvPicPr>
        <p:blipFill>
          <a:blip r:embed="rId2"/>
          <a:stretch>
            <a:fillRect/>
          </a:stretch>
        </p:blipFill>
        <p:spPr>
          <a:xfrm>
            <a:off x="4822520" y="1842324"/>
            <a:ext cx="4078136" cy="2039068"/>
          </a:xfrm>
          <a:prstGeom prst="rect">
            <a:avLst/>
          </a:prstGeom>
        </p:spPr>
      </p:pic>
    </p:spTree>
    <p:extLst>
      <p:ext uri="{BB962C8B-B14F-4D97-AF65-F5344CB8AC3E}">
        <p14:creationId xmlns:p14="http://schemas.microsoft.com/office/powerpoint/2010/main" val="2423283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a16="http://schemas.microsoft.com/office/drawing/2014/main" id="{E3C402AE-70F9-4682-984E-E6EEB7B3C5B3}"/>
              </a:ext>
            </a:extLst>
          </p:cNvPr>
          <p:cNvGraphicFramePr>
            <a:graphicFrameLocks noGrp="1"/>
          </p:cNvGraphicFramePr>
          <p:nvPr>
            <p:ph idx="1"/>
          </p:nvPr>
        </p:nvGraphicFramePr>
        <p:xfrm>
          <a:off x="251520" y="1493738"/>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ubrik 1">
            <a:extLst>
              <a:ext uri="{FF2B5EF4-FFF2-40B4-BE49-F238E27FC236}">
                <a16:creationId xmlns:a16="http://schemas.microsoft.com/office/drawing/2014/main" id="{EA6DA5C0-75C9-4BAA-9167-E0497F994EE3}"/>
              </a:ext>
            </a:extLst>
          </p:cNvPr>
          <p:cNvSpPr>
            <a:spLocks noGrp="1"/>
          </p:cNvSpPr>
          <p:nvPr>
            <p:ph type="title"/>
          </p:nvPr>
        </p:nvSpPr>
        <p:spPr>
          <a:xfrm>
            <a:off x="323850" y="1133476"/>
            <a:ext cx="8229600" cy="720725"/>
          </a:xfrm>
        </p:spPr>
        <p:txBody>
          <a:bodyPr/>
          <a:lstStyle/>
          <a:p>
            <a:pPr>
              <a:defRPr/>
            </a:pPr>
            <a:r>
              <a:rPr lang="sv-SE" sz="3200" kern="1200" dirty="0">
                <a:solidFill>
                  <a:srgbClr val="4D4D4D"/>
                </a:solidFill>
                <a:latin typeface="Arial Bold" charset="0"/>
                <a:sym typeface="Helvetica" charset="0"/>
              </a:rPr>
              <a:t>Funktionsgrupper</a:t>
            </a:r>
          </a:p>
        </p:txBody>
      </p:sp>
    </p:spTree>
    <p:extLst>
      <p:ext uri="{BB962C8B-B14F-4D97-AF65-F5344CB8AC3E}">
        <p14:creationId xmlns:p14="http://schemas.microsoft.com/office/powerpoint/2010/main" val="3850407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a16="http://schemas.microsoft.com/office/drawing/2014/main" id="{11811E32-00AF-41F9-AB51-80208AB52505}"/>
              </a:ext>
            </a:extLst>
          </p:cNvPr>
          <p:cNvGraphicFramePr>
            <a:graphicFrameLocks noGrp="1"/>
          </p:cNvGraphicFramePr>
          <p:nvPr>
            <p:ph idx="1"/>
          </p:nvPr>
        </p:nvGraphicFramePr>
        <p:xfrm>
          <a:off x="251520" y="1493738"/>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ubrik 1">
            <a:extLst>
              <a:ext uri="{FF2B5EF4-FFF2-40B4-BE49-F238E27FC236}">
                <a16:creationId xmlns:a16="http://schemas.microsoft.com/office/drawing/2014/main" id="{A060A884-69BC-42A2-8EE6-5D5559660BF8}"/>
              </a:ext>
            </a:extLst>
          </p:cNvPr>
          <p:cNvSpPr>
            <a:spLocks noGrp="1"/>
          </p:cNvSpPr>
          <p:nvPr>
            <p:ph type="title"/>
          </p:nvPr>
        </p:nvSpPr>
        <p:spPr>
          <a:xfrm>
            <a:off x="323850" y="1133476"/>
            <a:ext cx="8229600" cy="720725"/>
          </a:xfrm>
        </p:spPr>
        <p:txBody>
          <a:bodyPr/>
          <a:lstStyle/>
          <a:p>
            <a:pPr>
              <a:defRPr/>
            </a:pPr>
            <a:r>
              <a:rPr lang="sv-SE" sz="3200" kern="1200" dirty="0">
                <a:solidFill>
                  <a:srgbClr val="4D4D4D"/>
                </a:solidFill>
                <a:latin typeface="Arial Bold" charset="0"/>
                <a:sym typeface="Helvetica" charset="0"/>
              </a:rPr>
              <a:t>Satellitgrupper</a:t>
            </a:r>
          </a:p>
        </p:txBody>
      </p:sp>
    </p:spTree>
    <p:extLst>
      <p:ext uri="{BB962C8B-B14F-4D97-AF65-F5344CB8AC3E}">
        <p14:creationId xmlns:p14="http://schemas.microsoft.com/office/powerpoint/2010/main" val="103689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D11923-5ADF-4894-975C-3A40031D91BD}"/>
              </a:ext>
            </a:extLst>
          </p:cNvPr>
          <p:cNvSpPr>
            <a:spLocks noGrp="1"/>
          </p:cNvSpPr>
          <p:nvPr>
            <p:ph type="title"/>
          </p:nvPr>
        </p:nvSpPr>
        <p:spPr>
          <a:xfrm>
            <a:off x="468313" y="1493838"/>
            <a:ext cx="8229600" cy="676275"/>
          </a:xfrm>
        </p:spPr>
        <p:txBody>
          <a:bodyPr/>
          <a:lstStyle/>
          <a:p>
            <a:pPr eaLnBrk="1">
              <a:defRPr/>
            </a:pPr>
            <a:r>
              <a:rPr lang="sv-SE" sz="3600" kern="1200" dirty="0">
                <a:solidFill>
                  <a:srgbClr val="4D4D4D"/>
                </a:solidFill>
                <a:latin typeface="Arial Bold" charset="0"/>
                <a:sym typeface="Arial" panose="020B0604020202020204" pitchFamily="34" charset="0"/>
              </a:rPr>
              <a:t>Utmaningar och förbättringsområden</a:t>
            </a:r>
          </a:p>
        </p:txBody>
      </p:sp>
      <p:sp>
        <p:nvSpPr>
          <p:cNvPr id="3" name="Platshållare för innehåll 2">
            <a:extLst>
              <a:ext uri="{FF2B5EF4-FFF2-40B4-BE49-F238E27FC236}">
                <a16:creationId xmlns:a16="http://schemas.microsoft.com/office/drawing/2014/main" id="{BE9B4087-98EB-4696-8F3B-84132490F144}"/>
              </a:ext>
            </a:extLst>
          </p:cNvPr>
          <p:cNvSpPr>
            <a:spLocks noGrp="1"/>
          </p:cNvSpPr>
          <p:nvPr>
            <p:ph idx="1"/>
          </p:nvPr>
        </p:nvSpPr>
        <p:spPr>
          <a:xfrm>
            <a:off x="457200" y="2357437"/>
            <a:ext cx="8229600" cy="3849688"/>
          </a:xfrm>
        </p:spPr>
        <p:txBody>
          <a:bodyPr/>
          <a:lstStyle/>
          <a:p>
            <a:pPr marL="342900" indent="-342900">
              <a:buClr>
                <a:schemeClr val="accent2"/>
              </a:buClr>
              <a:buSzPct val="130000"/>
              <a:buFont typeface="Wingdings" panose="05000000000000000000" pitchFamily="2" charset="2"/>
              <a:buChar char="§"/>
              <a:defRPr/>
            </a:pPr>
            <a:r>
              <a:rPr lang="sv-SE" sz="2000" dirty="0"/>
              <a:t>Gemensamma processer</a:t>
            </a:r>
          </a:p>
          <a:p>
            <a:pPr>
              <a:buClr>
                <a:schemeClr val="accent2"/>
              </a:buClr>
              <a:buSzPct val="130000"/>
              <a:defRPr/>
            </a:pPr>
            <a:endParaRPr lang="sv-SE" sz="2000" dirty="0"/>
          </a:p>
          <a:p>
            <a:pPr marL="342900" indent="-342900">
              <a:buClr>
                <a:schemeClr val="accent2"/>
              </a:buClr>
              <a:buSzPct val="130000"/>
              <a:buFont typeface="Wingdings" panose="05000000000000000000" pitchFamily="2" charset="2"/>
              <a:buChar char="§"/>
              <a:defRPr/>
            </a:pPr>
            <a:r>
              <a:rPr lang="sv-SE" sz="2000" dirty="0"/>
              <a:t>Samarbeten med andra avdelningar, tex. bygglov/plan</a:t>
            </a:r>
          </a:p>
          <a:p>
            <a:pPr marL="342900" indent="-342900">
              <a:buClr>
                <a:schemeClr val="accent2"/>
              </a:buClr>
              <a:buSzPct val="130000"/>
              <a:buFont typeface="Wingdings" panose="05000000000000000000" pitchFamily="2" charset="2"/>
              <a:buChar char="§"/>
              <a:defRPr/>
            </a:pPr>
            <a:endParaRPr lang="sv-SE" sz="2000" dirty="0"/>
          </a:p>
          <a:p>
            <a:pPr marL="342900" indent="-342900">
              <a:buClr>
                <a:schemeClr val="accent2"/>
              </a:buClr>
              <a:buSzPct val="130000"/>
              <a:buFont typeface="Wingdings" panose="05000000000000000000" pitchFamily="2" charset="2"/>
              <a:buChar char="§"/>
              <a:defRPr/>
            </a:pPr>
            <a:r>
              <a:rPr lang="sv-SE" sz="2000" dirty="0"/>
              <a:t>Utbildning, alla kommuner behöver komma upp i samma nivå</a:t>
            </a:r>
          </a:p>
          <a:p>
            <a:pPr marL="342900" indent="-342900">
              <a:buClr>
                <a:schemeClr val="accent2"/>
              </a:buClr>
              <a:buSzPct val="130000"/>
              <a:buFont typeface="Wingdings" panose="05000000000000000000" pitchFamily="2" charset="2"/>
              <a:buChar char="§"/>
              <a:defRPr/>
            </a:pPr>
            <a:endParaRPr lang="sv-SE" sz="2000" dirty="0"/>
          </a:p>
          <a:p>
            <a:pPr marL="342900" indent="-342900">
              <a:buClr>
                <a:schemeClr val="accent2"/>
              </a:buClr>
              <a:buSzPct val="130000"/>
              <a:buFont typeface="Wingdings" panose="05000000000000000000" pitchFamily="2" charset="2"/>
              <a:buChar char="§"/>
              <a:defRPr/>
            </a:pPr>
            <a:r>
              <a:rPr lang="sv-SE" sz="2000" dirty="0"/>
              <a:t>Effektiv förvaltningsorganisation</a:t>
            </a:r>
          </a:p>
          <a:p>
            <a:pPr marL="342900" indent="-342900">
              <a:buClr>
                <a:schemeClr val="accent2"/>
              </a:buClr>
              <a:buSzPct val="130000"/>
              <a:buFont typeface="Wingdings" panose="05000000000000000000" pitchFamily="2" charset="2"/>
              <a:buChar char="§"/>
              <a:defRPr/>
            </a:pPr>
            <a:endParaRPr lang="sv-SE" sz="2000" dirty="0"/>
          </a:p>
          <a:p>
            <a:pPr marL="171450" indent="-171450">
              <a:buFont typeface="Arial" panose="020B0604020202020204" pitchFamily="34" charset="0"/>
              <a:buChar char="•"/>
              <a:defRPr/>
            </a:pPr>
            <a:endParaRPr lang="sv-SE" sz="2000" dirty="0"/>
          </a:p>
          <a:p>
            <a:pPr marL="171450" indent="-171450">
              <a:buFont typeface="Arial" panose="020B0604020202020204" pitchFamily="34" charset="0"/>
              <a:buChar char="•"/>
              <a:defRPr/>
            </a:pPr>
            <a:endParaRPr lang="sv-SE" sz="2000" dirty="0"/>
          </a:p>
        </p:txBody>
      </p:sp>
    </p:spTree>
    <p:extLst>
      <p:ext uri="{BB962C8B-B14F-4D97-AF65-F5344CB8AC3E}">
        <p14:creationId xmlns:p14="http://schemas.microsoft.com/office/powerpoint/2010/main" val="373103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99759-42A1-4EA2-894D-0326D0637A5C}"/>
              </a:ext>
            </a:extLst>
          </p:cNvPr>
          <p:cNvSpPr>
            <a:spLocks noGrp="1"/>
          </p:cNvSpPr>
          <p:nvPr>
            <p:ph type="title"/>
          </p:nvPr>
        </p:nvSpPr>
        <p:spPr>
          <a:xfrm>
            <a:off x="468313" y="1277938"/>
            <a:ext cx="8229600" cy="849313"/>
          </a:xfrm>
        </p:spPr>
        <p:txBody>
          <a:bodyPr/>
          <a:lstStyle/>
          <a:p>
            <a:pPr eaLnBrk="1">
              <a:defRPr/>
            </a:pPr>
            <a:r>
              <a:rPr lang="sv-SE" sz="3600" kern="1200" dirty="0">
                <a:solidFill>
                  <a:srgbClr val="4D4D4D"/>
                </a:solidFill>
                <a:latin typeface="Arial Bold" charset="0"/>
                <a:sym typeface="Arial" panose="020B0604020202020204" pitchFamily="34" charset="0"/>
              </a:rPr>
              <a:t>Fortsatt samarbete och utveckling</a:t>
            </a:r>
          </a:p>
        </p:txBody>
      </p:sp>
      <p:sp>
        <p:nvSpPr>
          <p:cNvPr id="11267" name="Platshållare för innehåll 2">
            <a:extLst>
              <a:ext uri="{FF2B5EF4-FFF2-40B4-BE49-F238E27FC236}">
                <a16:creationId xmlns:a16="http://schemas.microsoft.com/office/drawing/2014/main" id="{35D7BE67-21E2-4ED3-9440-E4304402959E}"/>
              </a:ext>
            </a:extLst>
          </p:cNvPr>
          <p:cNvSpPr>
            <a:spLocks noGrp="1"/>
          </p:cNvSpPr>
          <p:nvPr>
            <p:ph idx="1"/>
          </p:nvPr>
        </p:nvSpPr>
        <p:spPr bwMode="auto">
          <a:xfrm>
            <a:off x="468313" y="1997075"/>
            <a:ext cx="8229600" cy="4381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accent2"/>
              </a:buClr>
              <a:buSzPct val="130000"/>
              <a:defRPr/>
            </a:pPr>
            <a:endParaRPr lang="sv-SE" altLang="sv-SE" sz="2000" dirty="0">
              <a:sym typeface="Helvetica" charset="0"/>
            </a:endParaRPr>
          </a:p>
          <a:p>
            <a:pPr marL="342900" indent="-342900">
              <a:buClr>
                <a:schemeClr val="accent2"/>
              </a:buClr>
              <a:buSzPct val="130000"/>
              <a:buFont typeface="Wingdings" pitchFamily="2" charset="2"/>
              <a:buChar char="§"/>
              <a:defRPr/>
            </a:pPr>
            <a:r>
              <a:rPr lang="sv-SE" altLang="sv-SE" sz="2000" dirty="0">
                <a:sym typeface="Helvetica" charset="0"/>
              </a:rPr>
              <a:t>Gemensamma karttjänster - </a:t>
            </a:r>
            <a:r>
              <a:rPr lang="sv-SE" altLang="sv-SE" sz="2000" dirty="0" err="1">
                <a:sym typeface="Helvetica" charset="0"/>
              </a:rPr>
              <a:t>ortofoto</a:t>
            </a:r>
            <a:r>
              <a:rPr lang="sv-SE" altLang="sv-SE" sz="2000" dirty="0">
                <a:sym typeface="Helvetica" charset="0"/>
              </a:rPr>
              <a:t>/översiktskarta/tomtkarta</a:t>
            </a:r>
          </a:p>
          <a:p>
            <a:pPr marL="342900" indent="-342900">
              <a:buClr>
                <a:schemeClr val="accent2"/>
              </a:buClr>
              <a:buSzPct val="130000"/>
              <a:buFont typeface="Wingdings" pitchFamily="2" charset="2"/>
              <a:buChar char="§"/>
              <a:defRPr/>
            </a:pPr>
            <a:endParaRPr lang="sv-SE" altLang="sv-SE" sz="2000" dirty="0">
              <a:sym typeface="Helvetica" charset="0"/>
            </a:endParaRPr>
          </a:p>
          <a:p>
            <a:pPr marL="342900" indent="-342900">
              <a:buClr>
                <a:schemeClr val="accent2"/>
              </a:buClr>
              <a:buSzPct val="130000"/>
              <a:buFont typeface="Wingdings" pitchFamily="2" charset="2"/>
              <a:buChar char="§"/>
              <a:defRPr/>
            </a:pPr>
            <a:r>
              <a:rPr lang="sv-SE" altLang="sv-SE" sz="2000" dirty="0">
                <a:sym typeface="Helvetica" charset="0"/>
              </a:rPr>
              <a:t>Drönare/ESPA</a:t>
            </a:r>
            <a:br>
              <a:rPr lang="sv-SE" altLang="sv-SE" sz="2000" dirty="0">
                <a:sym typeface="Helvetica" charset="0"/>
              </a:rPr>
            </a:br>
            <a:endParaRPr lang="sv-SE" altLang="sv-SE" sz="2000" dirty="0">
              <a:sym typeface="Helvetica" charset="0"/>
            </a:endParaRPr>
          </a:p>
          <a:p>
            <a:pPr marL="342900" indent="-342900">
              <a:buClr>
                <a:schemeClr val="accent2"/>
              </a:buClr>
              <a:buSzPct val="130000"/>
              <a:buFont typeface="Wingdings" pitchFamily="2" charset="2"/>
              <a:buChar char="§"/>
              <a:defRPr/>
            </a:pPr>
            <a:r>
              <a:rPr lang="sv-SE" altLang="sv-SE" sz="2000" dirty="0">
                <a:sym typeface="Helvetica" charset="0"/>
              </a:rPr>
              <a:t>Gemensamma avtal och dataleveranser till Trafikverket och </a:t>
            </a:r>
            <a:r>
              <a:rPr lang="sv-SE" altLang="sv-SE" sz="2000" dirty="0" err="1">
                <a:sym typeface="Helvetica" charset="0"/>
              </a:rPr>
              <a:t>Skanova</a:t>
            </a:r>
            <a:endParaRPr lang="sv-SE" altLang="sv-SE" sz="2000" dirty="0">
              <a:sym typeface="Helvetica" charset="0"/>
            </a:endParaRPr>
          </a:p>
          <a:p>
            <a:pPr marL="342900" indent="-342900">
              <a:buClr>
                <a:schemeClr val="accent2"/>
              </a:buClr>
              <a:buSzPct val="130000"/>
              <a:buFont typeface="Wingdings" pitchFamily="2" charset="2"/>
              <a:buChar char="§"/>
              <a:defRPr/>
            </a:pPr>
            <a:endParaRPr lang="sv-SE" altLang="sv-SE" sz="2000" dirty="0">
              <a:sym typeface="Helvetica" charset="0"/>
            </a:endParaRPr>
          </a:p>
          <a:p>
            <a:pPr marL="342900" indent="-342900">
              <a:buClr>
                <a:schemeClr val="accent2"/>
              </a:buClr>
              <a:buSzPct val="130000"/>
              <a:buFont typeface="Wingdings" pitchFamily="2" charset="2"/>
              <a:buChar char="§"/>
              <a:defRPr/>
            </a:pPr>
            <a:r>
              <a:rPr lang="sv-SE" altLang="sv-SE" sz="2000" dirty="0">
                <a:sym typeface="Helvetica" charset="0"/>
              </a:rPr>
              <a:t> Gemensamma FME-script</a:t>
            </a:r>
          </a:p>
          <a:p>
            <a:pPr marL="342900" indent="-342900">
              <a:buClr>
                <a:schemeClr val="accent2"/>
              </a:buClr>
              <a:buSzPct val="130000"/>
              <a:buFont typeface="Wingdings" pitchFamily="2" charset="2"/>
              <a:buChar char="§"/>
              <a:defRPr/>
            </a:pPr>
            <a:endParaRPr lang="sv-SE" altLang="sv-SE" sz="2400" dirty="0">
              <a:sym typeface="Helvetica" charset="0"/>
            </a:endParaRPr>
          </a:p>
          <a:p>
            <a:pPr marL="342900" indent="-342900">
              <a:buClr>
                <a:schemeClr val="accent2"/>
              </a:buClr>
              <a:buSzPct val="130000"/>
              <a:buFont typeface="Wingdings" pitchFamily="2" charset="2"/>
              <a:buChar char="§"/>
              <a:defRPr/>
            </a:pPr>
            <a:r>
              <a:rPr lang="sv-SE" altLang="sv-SE" sz="2000" dirty="0">
                <a:sym typeface="Helvetica" charset="0"/>
              </a:rPr>
              <a:t>Delning av personalresurser</a:t>
            </a:r>
          </a:p>
          <a:p>
            <a:pPr marL="342900" indent="-342900">
              <a:buClr>
                <a:schemeClr val="accent2"/>
              </a:buClr>
              <a:buSzPct val="130000"/>
              <a:buFont typeface="Wingdings" pitchFamily="2" charset="2"/>
              <a:buChar char="§"/>
              <a:defRPr/>
            </a:pPr>
            <a:endParaRPr lang="sv-SE" altLang="sv-SE" sz="2000" dirty="0">
              <a:sym typeface="Helvetica" charset="0"/>
            </a:endParaRPr>
          </a:p>
          <a:p>
            <a:pPr marL="342900" indent="-342900">
              <a:buClr>
                <a:schemeClr val="accent2"/>
              </a:buClr>
              <a:buSzPct val="130000"/>
              <a:buFont typeface="Wingdings" pitchFamily="2" charset="2"/>
              <a:buChar char="§"/>
              <a:defRPr/>
            </a:pPr>
            <a:r>
              <a:rPr lang="sv-SE" altLang="sv-SE" sz="2000" dirty="0">
                <a:sym typeface="Helvetica" charset="0"/>
              </a:rPr>
              <a:t>Många nya kollegor </a:t>
            </a:r>
          </a:p>
        </p:txBody>
      </p:sp>
    </p:spTree>
    <p:extLst>
      <p:ext uri="{BB962C8B-B14F-4D97-AF65-F5344CB8AC3E}">
        <p14:creationId xmlns:p14="http://schemas.microsoft.com/office/powerpoint/2010/main" val="389504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pPr algn="ctr"/>
            <a:r>
              <a:rPr lang="sv-SE" dirty="0"/>
              <a:t>Vision</a:t>
            </a:r>
            <a:br>
              <a:rPr lang="sv-SE" dirty="0"/>
            </a:br>
            <a:r>
              <a:rPr lang="sv-SE" sz="2400" dirty="0"/>
              <a:t>Ett attraktivt samhälle som har de bästa</a:t>
            </a:r>
            <a:br>
              <a:rPr lang="sv-SE" sz="2400" dirty="0"/>
            </a:br>
            <a:r>
              <a:rPr lang="sv-SE" sz="2400" dirty="0"/>
              <a:t>systemstöden för hållbarhet och tillgänglighet</a:t>
            </a:r>
            <a:endParaRPr lang="nb-NO"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D008508-8ACF-41DE-941B-9C79A63DD542}" type="slidenum">
              <a:rPr kumimoji="0" lang="nb-NO" sz="800" b="0" i="0" u="none" strike="noStrike" kern="1200" cap="none" spc="0" normalizeH="0" baseline="0" noProof="0" smtClean="0">
                <a:ln>
                  <a:noFill/>
                </a:ln>
                <a:solidFill>
                  <a:srgbClr val="5B6064"/>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nb-NO" sz="800" b="0" i="0" u="none" strike="noStrike" kern="1200" cap="none" spc="0" normalizeH="0" baseline="0" noProof="0" dirty="0">
              <a:ln>
                <a:noFill/>
              </a:ln>
              <a:solidFill>
                <a:srgbClr val="5B6064"/>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F4A8AFC-AAB3-4321-8ED3-5A64BEE15986}"/>
              </a:ext>
            </a:extLst>
          </p:cNvPr>
          <p:cNvPicPr>
            <a:picLocks noChangeAspect="1"/>
          </p:cNvPicPr>
          <p:nvPr/>
        </p:nvPicPr>
        <p:blipFill>
          <a:blip r:embed="rId2"/>
          <a:stretch>
            <a:fillRect/>
          </a:stretch>
        </p:blipFill>
        <p:spPr>
          <a:xfrm>
            <a:off x="716191" y="1631388"/>
            <a:ext cx="5895343" cy="4700423"/>
          </a:xfrm>
          <a:prstGeom prst="rect">
            <a:avLst/>
          </a:prstGeom>
        </p:spPr>
      </p:pic>
      <p:sp>
        <p:nvSpPr>
          <p:cNvPr id="15" name="textruta 3">
            <a:extLst>
              <a:ext uri="{FF2B5EF4-FFF2-40B4-BE49-F238E27FC236}">
                <a16:creationId xmlns:a16="http://schemas.microsoft.com/office/drawing/2014/main" id="{F883323F-2630-4D0F-9263-E257FBAEBA03}"/>
              </a:ext>
            </a:extLst>
          </p:cNvPr>
          <p:cNvSpPr txBox="1"/>
          <p:nvPr/>
        </p:nvSpPr>
        <p:spPr>
          <a:xfrm>
            <a:off x="6802590" y="3866222"/>
            <a:ext cx="2082322" cy="2092881"/>
          </a:xfrm>
          <a:prstGeom prst="rect">
            <a:avLst/>
          </a:prstGeom>
          <a:noFill/>
        </p:spPr>
        <p:txBody>
          <a:bodyPr wrap="square" rtlCol="0">
            <a:spAutoFit/>
          </a:bodyPr>
          <a:lstStyle/>
          <a:p>
            <a:r>
              <a:rPr lang="sv-SE" sz="1400" i="1" dirty="0"/>
              <a:t>"En hållbar utveckling är en utveckling som tillfredsställer dagens behov utan att äventyra kommande generationers möjligheter att tillfredsställa sina behov"</a:t>
            </a:r>
            <a:r>
              <a:rPr lang="sv-SE" sz="1400" dirty="0"/>
              <a:t>.</a:t>
            </a:r>
            <a:endParaRPr lang="sv-SE" dirty="0"/>
          </a:p>
        </p:txBody>
      </p:sp>
    </p:spTree>
    <p:extLst>
      <p:ext uri="{BB962C8B-B14F-4D97-AF65-F5344CB8AC3E}">
        <p14:creationId xmlns:p14="http://schemas.microsoft.com/office/powerpoint/2010/main" val="2741855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672257" y="319860"/>
            <a:ext cx="7354800" cy="936000"/>
          </a:xfrm>
        </p:spPr>
        <p:txBody>
          <a:bodyPr/>
          <a:lstStyle/>
          <a:p>
            <a:r>
              <a:rPr lang="nb-NO" dirty="0"/>
              <a:t>Astando</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D008508-8ACF-41DE-941B-9C79A63DD542}" type="slidenum">
              <a:rPr kumimoji="0" lang="nb-NO" sz="800" b="0" i="0" u="none" strike="noStrike" kern="1200" cap="none" spc="0" normalizeH="0" baseline="0" noProof="0" smtClean="0">
                <a:ln>
                  <a:noFill/>
                </a:ln>
                <a:solidFill>
                  <a:srgbClr val="5B6064"/>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nb-NO" sz="800" b="0" i="0" u="none" strike="noStrike" kern="1200" cap="none" spc="0" normalizeH="0" baseline="0" noProof="0" dirty="0">
              <a:ln>
                <a:noFill/>
              </a:ln>
              <a:solidFill>
                <a:srgbClr val="5B6064"/>
              </a:solidFill>
              <a:effectLst/>
              <a:uLnTx/>
              <a:uFillTx/>
              <a:latin typeface="Arial" panose="020B0604020202020204"/>
              <a:ea typeface="+mn-ea"/>
              <a:cs typeface="+mn-cs"/>
            </a:endParaRPr>
          </a:p>
        </p:txBody>
      </p:sp>
      <p:sp>
        <p:nvSpPr>
          <p:cNvPr id="6" name="Platshållare för innehåll 2">
            <a:extLst>
              <a:ext uri="{FF2B5EF4-FFF2-40B4-BE49-F238E27FC236}">
                <a16:creationId xmlns:a16="http://schemas.microsoft.com/office/drawing/2014/main" id="{2230C207-2AD9-4C40-93E5-73DAEEB3C095}"/>
              </a:ext>
            </a:extLst>
          </p:cNvPr>
          <p:cNvSpPr>
            <a:spLocks noGrp="1"/>
          </p:cNvSpPr>
          <p:nvPr>
            <p:ph idx="1"/>
          </p:nvPr>
        </p:nvSpPr>
        <p:spPr>
          <a:xfrm>
            <a:off x="907200" y="1926000"/>
            <a:ext cx="7336800" cy="4111200"/>
          </a:xfrm>
        </p:spPr>
        <p:txBody>
          <a:bodyPr>
            <a:normAutofit/>
          </a:bodyPr>
          <a:lstStyle/>
          <a:p>
            <a:endParaRPr lang="sv-SE" sz="1600" dirty="0"/>
          </a:p>
          <a:p>
            <a:pPr marL="0" indent="0">
              <a:buNone/>
            </a:pPr>
            <a:endParaRPr lang="sv-SE" sz="1600" dirty="0"/>
          </a:p>
          <a:p>
            <a:endParaRPr lang="sv-SE" dirty="0"/>
          </a:p>
          <a:p>
            <a:pPr marL="0" indent="0">
              <a:buNone/>
            </a:pPr>
            <a:endParaRPr lang="sv-SE" dirty="0"/>
          </a:p>
        </p:txBody>
      </p:sp>
      <p:pic>
        <p:nvPicPr>
          <p:cNvPr id="9" name="Bildobjekt 5">
            <a:extLst>
              <a:ext uri="{FF2B5EF4-FFF2-40B4-BE49-F238E27FC236}">
                <a16:creationId xmlns:a16="http://schemas.microsoft.com/office/drawing/2014/main" id="{67B21EC7-E404-4BC8-B499-E318EC2C1CEE}"/>
              </a:ext>
            </a:extLst>
          </p:cNvPr>
          <p:cNvPicPr>
            <a:picLocks noChangeAspect="1"/>
          </p:cNvPicPr>
          <p:nvPr/>
        </p:nvPicPr>
        <p:blipFill>
          <a:blip r:embed="rId2"/>
          <a:stretch>
            <a:fillRect/>
          </a:stretch>
        </p:blipFill>
        <p:spPr>
          <a:xfrm>
            <a:off x="6276376" y="3318332"/>
            <a:ext cx="2280293" cy="602155"/>
          </a:xfrm>
          <a:prstGeom prst="rect">
            <a:avLst/>
          </a:prstGeom>
        </p:spPr>
      </p:pic>
      <p:sp>
        <p:nvSpPr>
          <p:cNvPr id="13" name="textruta 9">
            <a:extLst>
              <a:ext uri="{FF2B5EF4-FFF2-40B4-BE49-F238E27FC236}">
                <a16:creationId xmlns:a16="http://schemas.microsoft.com/office/drawing/2014/main" id="{9B4F8BF1-21CF-4CF7-A6ED-C9EBC44C8430}"/>
              </a:ext>
            </a:extLst>
          </p:cNvPr>
          <p:cNvSpPr txBox="1"/>
          <p:nvPr/>
        </p:nvSpPr>
        <p:spPr>
          <a:xfrm>
            <a:off x="672257" y="3005562"/>
            <a:ext cx="4984398" cy="1156214"/>
          </a:xfrm>
          <a:prstGeom prst="rect">
            <a:avLst/>
          </a:prstGeom>
          <a:noFill/>
        </p:spPr>
        <p:txBody>
          <a:bodyPr wrap="square" rtlCol="0">
            <a:spAutoFit/>
          </a:bodyPr>
          <a:lstStyle/>
          <a:p>
            <a:pPr marL="306000" lvl="0" indent="-306000" defTabSz="685800">
              <a:lnSpc>
                <a:spcPct val="90000"/>
              </a:lnSpc>
              <a:spcBef>
                <a:spcPts val="750"/>
              </a:spcBef>
              <a:buClr>
                <a:srgbClr val="00ABBD"/>
              </a:buClr>
              <a:buSzPct val="80000"/>
              <a:buFont typeface="Arial" panose="020B0604020202020204" pitchFamily="34" charset="0"/>
              <a:buChar char="●"/>
            </a:pPr>
            <a:r>
              <a:rPr lang="sv-SE" sz="1600" dirty="0" err="1">
                <a:solidFill>
                  <a:prstClr val="black"/>
                </a:solidFill>
              </a:rPr>
              <a:t>Astando</a:t>
            </a:r>
            <a:r>
              <a:rPr lang="sv-SE" sz="1600" dirty="0">
                <a:solidFill>
                  <a:prstClr val="black"/>
                </a:solidFill>
              </a:rPr>
              <a:t> bildades 2001</a:t>
            </a:r>
          </a:p>
          <a:p>
            <a:pPr marL="612000" lvl="1" indent="-306000" defTabSz="685800">
              <a:lnSpc>
                <a:spcPct val="90000"/>
              </a:lnSpc>
              <a:spcBef>
                <a:spcPts val="375"/>
              </a:spcBef>
              <a:buFont typeface="Arial" panose="020B0604020202020204" pitchFamily="34" charset="0"/>
              <a:buChar char="•"/>
            </a:pPr>
            <a:r>
              <a:rPr lang="sv-SE" sz="1100" dirty="0">
                <a:solidFill>
                  <a:prstClr val="black"/>
                </a:solidFill>
              </a:rPr>
              <a:t>”Står vid din sida beredd att hjälpa” – långsiktiga relationer.</a:t>
            </a:r>
          </a:p>
          <a:p>
            <a:pPr marL="612000" lvl="1" indent="-306000" defTabSz="685800">
              <a:lnSpc>
                <a:spcPct val="90000"/>
              </a:lnSpc>
              <a:spcBef>
                <a:spcPts val="375"/>
              </a:spcBef>
              <a:buFont typeface="Arial" panose="020B0604020202020204" pitchFamily="34" charset="0"/>
              <a:buChar char="•"/>
            </a:pPr>
            <a:r>
              <a:rPr lang="sv-SE" sz="1100" dirty="0">
                <a:solidFill>
                  <a:prstClr val="black"/>
                </a:solidFill>
              </a:rPr>
              <a:t>Samhällsnytta</a:t>
            </a:r>
            <a:endParaRPr lang="sv-SE" sz="1200" dirty="0">
              <a:solidFill>
                <a:prstClr val="black"/>
              </a:solidFill>
            </a:endParaRPr>
          </a:p>
          <a:p>
            <a:pPr marL="612000" lvl="1" indent="-306000" defTabSz="685800">
              <a:lnSpc>
                <a:spcPct val="90000"/>
              </a:lnSpc>
              <a:spcBef>
                <a:spcPts val="375"/>
              </a:spcBef>
              <a:buFont typeface="Arial" panose="020B0604020202020204" pitchFamily="34" charset="0"/>
              <a:buChar char="•"/>
            </a:pPr>
            <a:r>
              <a:rPr lang="sv-SE" sz="1200" dirty="0">
                <a:solidFill>
                  <a:prstClr val="black"/>
                </a:solidFill>
              </a:rPr>
              <a:t>Kommuner</a:t>
            </a:r>
          </a:p>
          <a:p>
            <a:pPr marL="612000" lvl="1" indent="-306000" defTabSz="685800">
              <a:lnSpc>
                <a:spcPct val="90000"/>
              </a:lnSpc>
              <a:spcBef>
                <a:spcPts val="375"/>
              </a:spcBef>
              <a:buFont typeface="Arial" panose="020B0604020202020204" pitchFamily="34" charset="0"/>
              <a:buChar char="•"/>
            </a:pPr>
            <a:r>
              <a:rPr lang="sv-SE" sz="1200" dirty="0">
                <a:solidFill>
                  <a:prstClr val="black"/>
                </a:solidFill>
              </a:rPr>
              <a:t>Vägnätsinformation, framförallt i karta.</a:t>
            </a:r>
          </a:p>
        </p:txBody>
      </p:sp>
      <p:sp>
        <p:nvSpPr>
          <p:cNvPr id="14" name="textruta 11">
            <a:extLst>
              <a:ext uri="{FF2B5EF4-FFF2-40B4-BE49-F238E27FC236}">
                <a16:creationId xmlns:a16="http://schemas.microsoft.com/office/drawing/2014/main" id="{B203664F-BA32-4568-9ABC-4AEC0A4E784F}"/>
              </a:ext>
            </a:extLst>
          </p:cNvPr>
          <p:cNvSpPr txBox="1"/>
          <p:nvPr/>
        </p:nvSpPr>
        <p:spPr>
          <a:xfrm>
            <a:off x="672257" y="4614131"/>
            <a:ext cx="8471743" cy="1865639"/>
          </a:xfrm>
          <a:prstGeom prst="rect">
            <a:avLst/>
          </a:prstGeom>
          <a:noFill/>
        </p:spPr>
        <p:txBody>
          <a:bodyPr wrap="none" rtlCol="0">
            <a:spAutoFit/>
          </a:bodyPr>
          <a:lstStyle/>
          <a:p>
            <a:pPr marL="306000" lvl="0" indent="-306000" defTabSz="685800">
              <a:lnSpc>
                <a:spcPct val="90000"/>
              </a:lnSpc>
              <a:spcBef>
                <a:spcPts val="750"/>
              </a:spcBef>
              <a:buClr>
                <a:srgbClr val="00ABBD"/>
              </a:buClr>
              <a:buSzPct val="80000"/>
              <a:buFont typeface="Arial" panose="020B0604020202020204" pitchFamily="34" charset="0"/>
              <a:buChar char="●"/>
            </a:pPr>
            <a:r>
              <a:rPr lang="sv-SE" sz="1500" dirty="0">
                <a:solidFill>
                  <a:prstClr val="black"/>
                </a:solidFill>
              </a:rPr>
              <a:t>29 anställda</a:t>
            </a:r>
          </a:p>
          <a:p>
            <a:pPr marL="306000" lvl="0" indent="-306000" defTabSz="685800">
              <a:lnSpc>
                <a:spcPct val="90000"/>
              </a:lnSpc>
              <a:spcBef>
                <a:spcPts val="750"/>
              </a:spcBef>
              <a:buClr>
                <a:srgbClr val="00ABBD"/>
              </a:buClr>
              <a:buSzPct val="80000"/>
              <a:buFont typeface="Arial" panose="020B0604020202020204" pitchFamily="34" charset="0"/>
              <a:buChar char="●"/>
            </a:pPr>
            <a:r>
              <a:rPr lang="sv-SE" sz="1500" dirty="0">
                <a:solidFill>
                  <a:prstClr val="black"/>
                </a:solidFill>
              </a:rPr>
              <a:t>Omsättning 2017: 39 MSEK</a:t>
            </a:r>
          </a:p>
          <a:p>
            <a:pPr marL="306000" lvl="0" indent="-306000" defTabSz="685800">
              <a:lnSpc>
                <a:spcPct val="90000"/>
              </a:lnSpc>
              <a:spcBef>
                <a:spcPts val="750"/>
              </a:spcBef>
              <a:buClr>
                <a:srgbClr val="00ABBD"/>
              </a:buClr>
              <a:buSzPct val="80000"/>
              <a:buFont typeface="Arial" panose="020B0604020202020204" pitchFamily="34" charset="0"/>
              <a:buChar char="●"/>
            </a:pPr>
            <a:r>
              <a:rPr lang="sv-SE" sz="1500" dirty="0">
                <a:solidFill>
                  <a:prstClr val="black"/>
                </a:solidFill>
              </a:rPr>
              <a:t>Vi finns i Stockholm, Göteborg, Töreboda och Västervik</a:t>
            </a:r>
          </a:p>
          <a:p>
            <a:pPr marL="306000" lvl="0" indent="-306000" defTabSz="685800">
              <a:lnSpc>
                <a:spcPct val="90000"/>
              </a:lnSpc>
              <a:spcBef>
                <a:spcPts val="750"/>
              </a:spcBef>
              <a:buClr>
                <a:srgbClr val="00ABBD"/>
              </a:buClr>
              <a:buSzPct val="80000"/>
              <a:buFont typeface="Arial" panose="020B0604020202020204" pitchFamily="34" charset="0"/>
              <a:buChar char="●"/>
            </a:pPr>
            <a:r>
              <a:rPr lang="sv-SE" sz="1500" dirty="0">
                <a:solidFill>
                  <a:prstClr val="black"/>
                </a:solidFill>
              </a:rPr>
              <a:t>Högutbildad personal, större delen är civilingenjörer</a:t>
            </a:r>
          </a:p>
          <a:p>
            <a:pPr marL="306000" indent="-306000" defTabSz="685800">
              <a:lnSpc>
                <a:spcPct val="90000"/>
              </a:lnSpc>
              <a:spcBef>
                <a:spcPts val="750"/>
              </a:spcBef>
              <a:buClr>
                <a:srgbClr val="00ABBD"/>
              </a:buClr>
              <a:buSzPct val="80000"/>
              <a:buFont typeface="Arial" panose="020B0604020202020204" pitchFamily="34" charset="0"/>
              <a:buChar char="●"/>
            </a:pPr>
            <a:r>
              <a:rPr lang="sv-SE" sz="1600" dirty="0">
                <a:solidFill>
                  <a:prstClr val="black"/>
                </a:solidFill>
              </a:rPr>
              <a:t>Vi arbetar efter vedertagna metoder och processer: </a:t>
            </a:r>
            <a:r>
              <a:rPr lang="sv-SE" sz="1600" dirty="0" err="1">
                <a:solidFill>
                  <a:prstClr val="black"/>
                </a:solidFill>
              </a:rPr>
              <a:t>Scrum</a:t>
            </a:r>
            <a:r>
              <a:rPr lang="sv-SE" sz="1600" dirty="0">
                <a:solidFill>
                  <a:prstClr val="black"/>
                </a:solidFill>
              </a:rPr>
              <a:t>, </a:t>
            </a:r>
            <a:r>
              <a:rPr lang="sv-SE" sz="1600" dirty="0" err="1">
                <a:solidFill>
                  <a:prstClr val="black"/>
                </a:solidFill>
              </a:rPr>
              <a:t>Kanban</a:t>
            </a:r>
            <a:r>
              <a:rPr lang="sv-SE" sz="1600" dirty="0">
                <a:solidFill>
                  <a:prstClr val="black"/>
                </a:solidFill>
              </a:rPr>
              <a:t>, ITIL och PRINCE2.</a:t>
            </a:r>
          </a:p>
          <a:p>
            <a:pPr marL="306000" lvl="0" indent="-306000" defTabSz="685800">
              <a:lnSpc>
                <a:spcPct val="90000"/>
              </a:lnSpc>
              <a:spcBef>
                <a:spcPts val="750"/>
              </a:spcBef>
              <a:buClr>
                <a:srgbClr val="00ABBD"/>
              </a:buClr>
              <a:buSzPct val="80000"/>
              <a:buFont typeface="Arial" panose="020B0604020202020204" pitchFamily="34" charset="0"/>
              <a:buChar char="●"/>
            </a:pPr>
            <a:endParaRPr lang="sv-SE" sz="1500" dirty="0">
              <a:solidFill>
                <a:prstClr val="black"/>
              </a:solidFill>
            </a:endParaRPr>
          </a:p>
        </p:txBody>
      </p:sp>
      <p:sp>
        <p:nvSpPr>
          <p:cNvPr id="15" name="textruta 9">
            <a:extLst>
              <a:ext uri="{FF2B5EF4-FFF2-40B4-BE49-F238E27FC236}">
                <a16:creationId xmlns:a16="http://schemas.microsoft.com/office/drawing/2014/main" id="{EAF2B277-91D1-4560-A170-03E76469F6D6}"/>
              </a:ext>
            </a:extLst>
          </p:cNvPr>
          <p:cNvSpPr txBox="1"/>
          <p:nvPr/>
        </p:nvSpPr>
        <p:spPr>
          <a:xfrm>
            <a:off x="672257" y="1478855"/>
            <a:ext cx="5381089" cy="1286506"/>
          </a:xfrm>
          <a:prstGeom prst="rect">
            <a:avLst/>
          </a:prstGeom>
          <a:noFill/>
        </p:spPr>
        <p:txBody>
          <a:bodyPr wrap="square" rtlCol="0">
            <a:spAutoFit/>
          </a:bodyPr>
          <a:lstStyle/>
          <a:p>
            <a:pPr marL="306000" lvl="0" indent="-306000" defTabSz="685800">
              <a:lnSpc>
                <a:spcPct val="90000"/>
              </a:lnSpc>
              <a:spcBef>
                <a:spcPts val="750"/>
              </a:spcBef>
              <a:buClr>
                <a:srgbClr val="00ABBD"/>
              </a:buClr>
              <a:buSzPct val="80000"/>
              <a:buFont typeface="Arial" panose="020B0604020202020204" pitchFamily="34" charset="0"/>
              <a:buChar char="●"/>
            </a:pPr>
            <a:r>
              <a:rPr lang="sv-SE" sz="1600" dirty="0">
                <a:solidFill>
                  <a:prstClr val="black"/>
                </a:solidFill>
              </a:rPr>
              <a:t>Tillhör Norconsult-koncernen sen 2013</a:t>
            </a:r>
          </a:p>
          <a:p>
            <a:pPr marL="306000" lvl="0" indent="-306000" defTabSz="685800">
              <a:lnSpc>
                <a:spcPct val="90000"/>
              </a:lnSpc>
              <a:spcBef>
                <a:spcPts val="750"/>
              </a:spcBef>
              <a:buClr>
                <a:srgbClr val="00ABBD"/>
              </a:buClr>
              <a:buSzPct val="80000"/>
              <a:buFont typeface="Arial" panose="020B0604020202020204" pitchFamily="34" charset="0"/>
              <a:buChar char="●"/>
            </a:pPr>
            <a:r>
              <a:rPr lang="sv-SE" sz="1600" dirty="0">
                <a:solidFill>
                  <a:prstClr val="black"/>
                </a:solidFill>
              </a:rPr>
              <a:t>Ca 4 000 medarbetare i drygt 50 länder</a:t>
            </a:r>
          </a:p>
          <a:p>
            <a:pPr marL="306000" lvl="0" indent="-306000" defTabSz="685800">
              <a:lnSpc>
                <a:spcPct val="90000"/>
              </a:lnSpc>
              <a:spcBef>
                <a:spcPts val="750"/>
              </a:spcBef>
              <a:buClr>
                <a:srgbClr val="00ABBD"/>
              </a:buClr>
              <a:buSzPct val="80000"/>
              <a:buFont typeface="Arial" panose="020B0604020202020204" pitchFamily="34" charset="0"/>
              <a:buChar char="●"/>
            </a:pPr>
            <a:r>
              <a:rPr lang="sv-SE" sz="1600" dirty="0">
                <a:solidFill>
                  <a:prstClr val="black"/>
                </a:solidFill>
              </a:rPr>
              <a:t>Har som mål att omsätta 5 000 MNOK 2018</a:t>
            </a:r>
          </a:p>
          <a:p>
            <a:pPr marL="306000" lvl="0" indent="-306000" defTabSz="685800">
              <a:lnSpc>
                <a:spcPct val="90000"/>
              </a:lnSpc>
              <a:spcBef>
                <a:spcPts val="750"/>
              </a:spcBef>
              <a:buClr>
                <a:srgbClr val="00ABBD"/>
              </a:buClr>
              <a:buSzPct val="80000"/>
              <a:buFont typeface="Arial" panose="020B0604020202020204" pitchFamily="34" charset="0"/>
              <a:buChar char="●"/>
            </a:pPr>
            <a:r>
              <a:rPr lang="sv-SE" sz="1600" dirty="0">
                <a:solidFill>
                  <a:prstClr val="black"/>
                </a:solidFill>
              </a:rPr>
              <a:t>Norconsult </a:t>
            </a:r>
            <a:r>
              <a:rPr lang="sv-SE" sz="1600" dirty="0" err="1">
                <a:solidFill>
                  <a:prstClr val="black"/>
                </a:solidFill>
              </a:rPr>
              <a:t>Informasjonssystemer</a:t>
            </a:r>
            <a:r>
              <a:rPr lang="sv-SE" sz="1600" dirty="0">
                <a:solidFill>
                  <a:prstClr val="black"/>
                </a:solidFill>
              </a:rPr>
              <a:t>, NOIS</a:t>
            </a:r>
          </a:p>
        </p:txBody>
      </p:sp>
      <p:pic>
        <p:nvPicPr>
          <p:cNvPr id="2" name="Picture 1">
            <a:extLst>
              <a:ext uri="{FF2B5EF4-FFF2-40B4-BE49-F238E27FC236}">
                <a16:creationId xmlns:a16="http://schemas.microsoft.com/office/drawing/2014/main" id="{10FFF572-AD83-46A7-B91D-3089BE2F1DBA}"/>
              </a:ext>
            </a:extLst>
          </p:cNvPr>
          <p:cNvPicPr>
            <a:picLocks noChangeAspect="1"/>
          </p:cNvPicPr>
          <p:nvPr/>
        </p:nvPicPr>
        <p:blipFill>
          <a:blip r:embed="rId3"/>
          <a:stretch>
            <a:fillRect/>
          </a:stretch>
        </p:blipFill>
        <p:spPr>
          <a:xfrm>
            <a:off x="6139032" y="827923"/>
            <a:ext cx="2409825" cy="2019300"/>
          </a:xfrm>
          <a:prstGeom prst="rect">
            <a:avLst/>
          </a:prstGeom>
        </p:spPr>
      </p:pic>
      <p:pic>
        <p:nvPicPr>
          <p:cNvPr id="18" name="Bildobjekt 5">
            <a:extLst>
              <a:ext uri="{FF2B5EF4-FFF2-40B4-BE49-F238E27FC236}">
                <a16:creationId xmlns:a16="http://schemas.microsoft.com/office/drawing/2014/main" id="{E1E44C77-B05F-4EDD-8F94-270B2008D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972" y="4417485"/>
            <a:ext cx="2151576" cy="1434383"/>
          </a:xfrm>
          <a:prstGeom prst="rect">
            <a:avLst/>
          </a:prstGeom>
        </p:spPr>
      </p:pic>
    </p:spTree>
    <p:extLst>
      <p:ext uri="{BB962C8B-B14F-4D97-AF65-F5344CB8AC3E}">
        <p14:creationId xmlns:p14="http://schemas.microsoft.com/office/powerpoint/2010/main" val="753909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1692000" y="942100"/>
            <a:ext cx="5760000" cy="443198"/>
          </a:xfrm>
        </p:spPr>
        <p:txBody>
          <a:bodyPr/>
          <a:lstStyle/>
          <a:p>
            <a:r>
              <a:rPr lang="sv-SE" sz="3200" dirty="0"/>
              <a:t>Produktportfölj</a:t>
            </a:r>
          </a:p>
        </p:txBody>
      </p:sp>
      <p:sp>
        <p:nvSpPr>
          <p:cNvPr id="16" name="Subtitle 15"/>
          <p:cNvSpPr>
            <a:spLocks noGrp="1"/>
          </p:cNvSpPr>
          <p:nvPr>
            <p:ph type="subTitle" idx="1"/>
          </p:nvPr>
        </p:nvSpPr>
        <p:spPr>
          <a:xfrm>
            <a:off x="790575" y="1671219"/>
            <a:ext cx="7562849" cy="193899"/>
          </a:xfrm>
        </p:spPr>
        <p:txBody>
          <a:bodyPr/>
          <a:lstStyle/>
          <a:p>
            <a:r>
              <a:rPr lang="sv-SE" dirty="0"/>
              <a:t>2018-03-08: Daniel Lekberg</a:t>
            </a:r>
          </a:p>
        </p:txBody>
      </p:sp>
      <p:sp>
        <p:nvSpPr>
          <p:cNvPr id="4" name="Slide Number Placeholder 3"/>
          <p:cNvSpPr>
            <a:spLocks noGrp="1"/>
          </p:cNvSpPr>
          <p:nvPr>
            <p:ph type="sldNum" sz="quarter" idx="4294967295"/>
          </p:nvPr>
        </p:nvSpPr>
        <p:spPr>
          <a:xfrm>
            <a:off x="4467701" y="6503306"/>
            <a:ext cx="208598" cy="123111"/>
          </a:xfrm>
        </p:spPr>
        <p:txBody>
          <a:bodyPr/>
          <a:lstStyle/>
          <a:p>
            <a:fld id="{2D008508-8ACF-41DE-941B-9C79A63DD542}" type="slidenum">
              <a:rPr lang="nb-NO" smtClean="0"/>
              <a:t>6</a:t>
            </a:fld>
            <a:endParaRPr lang="nb-NO"/>
          </a:p>
        </p:txBody>
      </p:sp>
    </p:spTree>
    <p:extLst>
      <p:ext uri="{BB962C8B-B14F-4D97-AF65-F5344CB8AC3E}">
        <p14:creationId xmlns:p14="http://schemas.microsoft.com/office/powerpoint/2010/main" val="27986608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06DB-F42E-4670-8196-5DA8162D7F47}"/>
              </a:ext>
            </a:extLst>
          </p:cNvPr>
          <p:cNvSpPr>
            <a:spLocks noGrp="1"/>
          </p:cNvSpPr>
          <p:nvPr>
            <p:ph type="title"/>
          </p:nvPr>
        </p:nvSpPr>
        <p:spPr/>
        <p:txBody>
          <a:bodyPr/>
          <a:lstStyle/>
          <a:p>
            <a:pPr>
              <a:spcAft>
                <a:spcPts val="600"/>
              </a:spcAft>
            </a:pPr>
            <a:r>
              <a:rPr lang="sv-SE" dirty="0"/>
              <a:t>Säker drift, snabb åtgärd</a:t>
            </a:r>
            <a:br>
              <a:rPr lang="sv-SE" dirty="0"/>
            </a:br>
            <a:endParaRPr lang="sv-SE" dirty="0"/>
          </a:p>
        </p:txBody>
      </p:sp>
      <p:sp>
        <p:nvSpPr>
          <p:cNvPr id="4" name="Slide Number Placeholder 3">
            <a:extLst>
              <a:ext uri="{FF2B5EF4-FFF2-40B4-BE49-F238E27FC236}">
                <a16:creationId xmlns:a16="http://schemas.microsoft.com/office/drawing/2014/main" id="{11E8115F-F8E8-47A2-98DB-CF0B3EF986DF}"/>
              </a:ext>
            </a:extLst>
          </p:cNvPr>
          <p:cNvSpPr>
            <a:spLocks noGrp="1"/>
          </p:cNvSpPr>
          <p:nvPr>
            <p:ph type="sldNum" sz="quarter" idx="12"/>
          </p:nvPr>
        </p:nvSpPr>
        <p:spPr/>
        <p:txBody>
          <a:bodyPr/>
          <a:lstStyle/>
          <a:p>
            <a:fld id="{2D008508-8ACF-41DE-941B-9C79A63DD542}" type="slidenum">
              <a:rPr lang="nb-NO" smtClean="0"/>
              <a:t>7</a:t>
            </a:fld>
            <a:endParaRPr lang="nb-NO"/>
          </a:p>
        </p:txBody>
      </p:sp>
      <p:pic>
        <p:nvPicPr>
          <p:cNvPr id="5" name="Picture 4">
            <a:extLst>
              <a:ext uri="{FF2B5EF4-FFF2-40B4-BE49-F238E27FC236}">
                <a16:creationId xmlns:a16="http://schemas.microsoft.com/office/drawing/2014/main" id="{F822E725-D15C-41D5-8208-E56F323EB164}"/>
              </a:ext>
            </a:extLst>
          </p:cNvPr>
          <p:cNvPicPr>
            <a:picLocks noChangeAspect="1"/>
          </p:cNvPicPr>
          <p:nvPr/>
        </p:nvPicPr>
        <p:blipFill>
          <a:blip r:embed="rId2"/>
          <a:stretch>
            <a:fillRect/>
          </a:stretch>
        </p:blipFill>
        <p:spPr>
          <a:xfrm>
            <a:off x="3841376" y="2123418"/>
            <a:ext cx="5143596" cy="3718070"/>
          </a:xfrm>
          <a:prstGeom prst="rect">
            <a:avLst/>
          </a:prstGeom>
        </p:spPr>
      </p:pic>
      <p:sp>
        <p:nvSpPr>
          <p:cNvPr id="6" name="Content Placeholder 2">
            <a:extLst>
              <a:ext uri="{FF2B5EF4-FFF2-40B4-BE49-F238E27FC236}">
                <a16:creationId xmlns:a16="http://schemas.microsoft.com/office/drawing/2014/main" id="{4AC3C85C-06B3-4218-8A4D-70C8C0B92DFB}"/>
              </a:ext>
            </a:extLst>
          </p:cNvPr>
          <p:cNvSpPr txBox="1">
            <a:spLocks/>
          </p:cNvSpPr>
          <p:nvPr/>
        </p:nvSpPr>
        <p:spPr>
          <a:xfrm>
            <a:off x="562647" y="1926000"/>
            <a:ext cx="3344890" cy="4111200"/>
          </a:xfrm>
          <a:prstGeom prst="rect">
            <a:avLst/>
          </a:prstGeom>
        </p:spPr>
        <p:txBody>
          <a:bodyPr vert="horz" lIns="0" tIns="0" rIns="0" bIns="0" rtlCol="0" anchor="t" anchorCtr="0">
            <a:normAutofit/>
          </a:bodyPr>
          <a:lstStyle>
            <a:lvl1pPr marL="306000" indent="-306000" algn="l" defTabSz="685800" rtl="0" eaLnBrk="1" latinLnBrk="0" hangingPunct="1">
              <a:lnSpc>
                <a:spcPct val="90000"/>
              </a:lnSpc>
              <a:spcBef>
                <a:spcPts val="750"/>
              </a:spcBef>
              <a:buClr>
                <a:srgbClr val="00ABBD"/>
              </a:buClr>
              <a:buSzPct val="80000"/>
              <a:buFont typeface="Arial" panose="020B0604020202020204" pitchFamily="34" charset="0"/>
              <a:buChar char="●"/>
              <a:defRPr sz="2000" kern="1200">
                <a:solidFill>
                  <a:schemeClr val="tx1"/>
                </a:solidFill>
                <a:latin typeface="+mn-lt"/>
                <a:ea typeface="+mn-ea"/>
                <a:cs typeface="+mn-cs"/>
              </a:defRPr>
            </a:lvl1pPr>
            <a:lvl2pPr marL="612000" indent="-306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918000" indent="-30600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24000" indent="-30600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0000" indent="-306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endParaRPr lang="sv-SE" sz="1800" dirty="0"/>
          </a:p>
          <a:p>
            <a:pPr lvl="1">
              <a:spcAft>
                <a:spcPts val="600"/>
              </a:spcAft>
            </a:pPr>
            <a:r>
              <a:rPr lang="sv-SE" sz="1600" dirty="0"/>
              <a:t>Kommunlicens</a:t>
            </a:r>
          </a:p>
          <a:p>
            <a:pPr lvl="1">
              <a:spcAft>
                <a:spcPts val="600"/>
              </a:spcAft>
            </a:pPr>
            <a:r>
              <a:rPr lang="sv-SE" sz="1600" dirty="0"/>
              <a:t>SLA</a:t>
            </a:r>
          </a:p>
          <a:p>
            <a:pPr lvl="1">
              <a:spcAft>
                <a:spcPts val="600"/>
              </a:spcAft>
            </a:pPr>
            <a:r>
              <a:rPr lang="sv-SE" sz="1600" dirty="0"/>
              <a:t>Byggd för att hantera större last</a:t>
            </a:r>
          </a:p>
          <a:p>
            <a:pPr lvl="1">
              <a:spcAft>
                <a:spcPts val="600"/>
              </a:spcAft>
            </a:pPr>
            <a:r>
              <a:rPr lang="sv-SE" sz="1600" dirty="0"/>
              <a:t>24/7 övervakning</a:t>
            </a:r>
          </a:p>
          <a:p>
            <a:pPr lvl="1">
              <a:spcAft>
                <a:spcPts val="600"/>
              </a:spcAft>
            </a:pPr>
            <a:r>
              <a:rPr lang="sv-SE" sz="1600" dirty="0"/>
              <a:t>Servicedesk som bygger på </a:t>
            </a:r>
            <a:r>
              <a:rPr lang="sv-SE" sz="1600" dirty="0" err="1"/>
              <a:t>ITIL</a:t>
            </a:r>
            <a:endParaRPr lang="sv-SE" sz="1600" dirty="0"/>
          </a:p>
          <a:p>
            <a:pPr lvl="1">
              <a:spcAft>
                <a:spcPts val="600"/>
              </a:spcAft>
            </a:pPr>
            <a:r>
              <a:rPr lang="sv-SE" sz="1600" dirty="0"/>
              <a:t>Ny funktionalitet i snabb takt</a:t>
            </a:r>
          </a:p>
          <a:p>
            <a:pPr lvl="1">
              <a:spcAft>
                <a:spcPts val="600"/>
              </a:spcAft>
            </a:pPr>
            <a:r>
              <a:rPr lang="sv-SE" sz="1600" dirty="0"/>
              <a:t>Driftpartner Tele2/Itadel</a:t>
            </a:r>
          </a:p>
          <a:p>
            <a:pPr lvl="1">
              <a:spcAft>
                <a:spcPts val="600"/>
              </a:spcAft>
            </a:pPr>
            <a:endParaRPr lang="sv-SE" sz="1600" dirty="0"/>
          </a:p>
        </p:txBody>
      </p:sp>
    </p:spTree>
    <p:extLst>
      <p:ext uri="{BB962C8B-B14F-4D97-AF65-F5344CB8AC3E}">
        <p14:creationId xmlns:p14="http://schemas.microsoft.com/office/powerpoint/2010/main" val="41815745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679965" y="1409602"/>
            <a:ext cx="2016000" cy="3950417"/>
          </a:xfrm>
          <a:prstGeom prst="rect">
            <a:avLst/>
          </a:prstGeom>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sz="1400"/>
          </a:p>
        </p:txBody>
      </p:sp>
      <p:sp>
        <p:nvSpPr>
          <p:cNvPr id="29" name="Rectangle 28"/>
          <p:cNvSpPr/>
          <p:nvPr/>
        </p:nvSpPr>
        <p:spPr>
          <a:xfrm>
            <a:off x="543600" y="1409603"/>
            <a:ext cx="2016000" cy="3950417"/>
          </a:xfrm>
          <a:prstGeom prst="rect">
            <a:avLst/>
          </a:prstGeom>
          <a:solidFill>
            <a:schemeClr val="bg2"/>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sz="1400"/>
          </a:p>
        </p:txBody>
      </p:sp>
      <p:sp>
        <p:nvSpPr>
          <p:cNvPr id="46" name="Rectangle 45"/>
          <p:cNvSpPr/>
          <p:nvPr/>
        </p:nvSpPr>
        <p:spPr>
          <a:xfrm>
            <a:off x="2584345" y="1409603"/>
            <a:ext cx="2016000" cy="3950417"/>
          </a:xfrm>
          <a:prstGeom prst="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sz="1400"/>
          </a:p>
        </p:txBody>
      </p:sp>
      <p:sp>
        <p:nvSpPr>
          <p:cNvPr id="47" name="Rectangle 46"/>
          <p:cNvSpPr/>
          <p:nvPr/>
        </p:nvSpPr>
        <p:spPr>
          <a:xfrm>
            <a:off x="4638781" y="1409602"/>
            <a:ext cx="2016000" cy="3950417"/>
          </a:xfrm>
          <a:prstGeom prst="rect">
            <a:avLst/>
          </a:prstGeom>
          <a:solidFill>
            <a:schemeClr val="bg2"/>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sv-SE" sz="1400"/>
          </a:p>
        </p:txBody>
      </p:sp>
      <p:sp>
        <p:nvSpPr>
          <p:cNvPr id="2" name="Title 1"/>
          <p:cNvSpPr>
            <a:spLocks noGrp="1"/>
          </p:cNvSpPr>
          <p:nvPr>
            <p:ph type="title"/>
          </p:nvPr>
        </p:nvSpPr>
        <p:spPr>
          <a:xfrm>
            <a:off x="821077" y="77791"/>
            <a:ext cx="7354800" cy="936000"/>
          </a:xfrm>
        </p:spPr>
        <p:txBody>
          <a:bodyPr/>
          <a:lstStyle/>
          <a:p>
            <a:r>
              <a:rPr lang="sv-SE" dirty="0"/>
              <a:t>Tjänsteportföljen</a:t>
            </a:r>
          </a:p>
        </p:txBody>
      </p:sp>
      <p:sp>
        <p:nvSpPr>
          <p:cNvPr id="5" name="AutoShape 8"/>
          <p:cNvSpPr>
            <a:spLocks noChangeArrowheads="1"/>
          </p:cNvSpPr>
          <p:nvPr/>
        </p:nvSpPr>
        <p:spPr bwMode="auto">
          <a:xfrm>
            <a:off x="2739476" y="2750936"/>
            <a:ext cx="1728000" cy="504348"/>
          </a:xfrm>
          <a:prstGeom prst="roundRect">
            <a:avLst>
              <a:gd name="adj" fmla="val 16667"/>
            </a:avLst>
          </a:prstGeom>
          <a:solidFill>
            <a:schemeClr val="accent3">
              <a:lumMod val="75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Trafikföreskrift</a:t>
            </a:r>
          </a:p>
        </p:txBody>
      </p:sp>
      <p:sp>
        <p:nvSpPr>
          <p:cNvPr id="6" name="AutoShape 17"/>
          <p:cNvSpPr>
            <a:spLocks noChangeArrowheads="1"/>
          </p:cNvSpPr>
          <p:nvPr/>
        </p:nvSpPr>
        <p:spPr bwMode="auto">
          <a:xfrm>
            <a:off x="2739476" y="4006485"/>
            <a:ext cx="1728000" cy="504348"/>
          </a:xfrm>
          <a:prstGeom prst="roundRect">
            <a:avLst>
              <a:gd name="adj" fmla="val 16667"/>
            </a:avLst>
          </a:prstGeom>
          <a:solidFill>
            <a:schemeClr val="accent3">
              <a:lumMod val="75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Synpunkt </a:t>
            </a:r>
          </a:p>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felanmälan</a:t>
            </a:r>
          </a:p>
        </p:txBody>
      </p:sp>
      <p:sp>
        <p:nvSpPr>
          <p:cNvPr id="9" name="AutoShape 18"/>
          <p:cNvSpPr>
            <a:spLocks noChangeArrowheads="1"/>
          </p:cNvSpPr>
          <p:nvPr/>
        </p:nvSpPr>
        <p:spPr bwMode="auto">
          <a:xfrm>
            <a:off x="2739476" y="4659393"/>
            <a:ext cx="1727999" cy="504348"/>
          </a:xfrm>
          <a:prstGeom prst="roundRect">
            <a:avLst>
              <a:gd name="adj" fmla="val 16667"/>
            </a:avLst>
          </a:prstGeom>
          <a:solidFill>
            <a:schemeClr val="accent4">
              <a:lumMod val="20000"/>
              <a:lumOff val="8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r>
              <a:rPr lang="sv-SE" sz="11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Gatuunderhåll</a:t>
            </a:r>
          </a:p>
          <a:p>
            <a:pPr algn="ctr" defTabSz="784719"/>
            <a:r>
              <a:rPr lang="sv-SE" sz="11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uppföljning</a:t>
            </a:r>
          </a:p>
        </p:txBody>
      </p:sp>
      <p:sp>
        <p:nvSpPr>
          <p:cNvPr id="10" name="AutoShape 8"/>
          <p:cNvSpPr>
            <a:spLocks noChangeArrowheads="1"/>
          </p:cNvSpPr>
          <p:nvPr/>
        </p:nvSpPr>
        <p:spPr bwMode="auto">
          <a:xfrm>
            <a:off x="695534" y="3365952"/>
            <a:ext cx="1722929" cy="504348"/>
          </a:xfrm>
          <a:prstGeom prst="roundRect">
            <a:avLst>
              <a:gd name="adj" fmla="val 16667"/>
            </a:avLst>
          </a:prstGeom>
          <a:solidFill>
            <a:srgbClr val="FF00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Gatuunderhåll </a:t>
            </a:r>
          </a:p>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planering</a:t>
            </a:r>
          </a:p>
        </p:txBody>
      </p:sp>
      <p:sp>
        <p:nvSpPr>
          <p:cNvPr id="11" name="AutoShape 21"/>
          <p:cNvSpPr>
            <a:spLocks noChangeArrowheads="1"/>
          </p:cNvSpPr>
          <p:nvPr/>
        </p:nvSpPr>
        <p:spPr bwMode="auto">
          <a:xfrm>
            <a:off x="2739477" y="3365952"/>
            <a:ext cx="1728000" cy="504348"/>
          </a:xfrm>
          <a:prstGeom prst="roundRect">
            <a:avLst>
              <a:gd name="adj" fmla="val 16667"/>
            </a:avLst>
          </a:prstGeom>
          <a:solidFill>
            <a:schemeClr val="accent3">
              <a:lumMod val="75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Markupplåtelse</a:t>
            </a:r>
          </a:p>
        </p:txBody>
      </p:sp>
      <p:sp>
        <p:nvSpPr>
          <p:cNvPr id="12" name="AutoShape 8"/>
          <p:cNvSpPr>
            <a:spLocks noChangeArrowheads="1"/>
          </p:cNvSpPr>
          <p:nvPr/>
        </p:nvSpPr>
        <p:spPr bwMode="auto">
          <a:xfrm>
            <a:off x="690463" y="2136532"/>
            <a:ext cx="1728000" cy="504348"/>
          </a:xfrm>
          <a:prstGeom prst="roundRect">
            <a:avLst>
              <a:gd name="adj" fmla="val 16667"/>
            </a:avLst>
          </a:prstGeom>
          <a:solidFill>
            <a:srgbClr val="FF00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defRPr/>
            </a:pPr>
            <a:r>
              <a:rPr lang="sv-SE" sz="1200" dirty="0" err="1">
                <a:solidFill>
                  <a:srgbClr val="FFFF99"/>
                </a:solidFill>
                <a:latin typeface="Tahoma" panose="020B0604030504040204" pitchFamily="34" charset="0"/>
                <a:ea typeface="Tahoma" panose="020B0604030504040204" pitchFamily="34" charset="0"/>
                <a:cs typeface="Tahoma" panose="020B0604030504040204" pitchFamily="34" charset="0"/>
              </a:rPr>
              <a:t>NVDB</a:t>
            </a:r>
            <a:endPar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endParaRPr>
          </a:p>
          <a:p>
            <a:pPr algn="ctr" defTabSz="784719">
              <a:defRPr/>
            </a:pPr>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nätredigering</a:t>
            </a:r>
          </a:p>
        </p:txBody>
      </p:sp>
      <p:sp>
        <p:nvSpPr>
          <p:cNvPr id="13" name="AutoShape 8"/>
          <p:cNvSpPr>
            <a:spLocks noChangeArrowheads="1"/>
          </p:cNvSpPr>
          <p:nvPr/>
        </p:nvSpPr>
        <p:spPr bwMode="auto">
          <a:xfrm>
            <a:off x="695534" y="2750936"/>
            <a:ext cx="1722929" cy="504348"/>
          </a:xfrm>
          <a:prstGeom prst="roundRect">
            <a:avLst>
              <a:gd name="adj" fmla="val 16667"/>
            </a:avLst>
          </a:prstGeom>
          <a:solidFill>
            <a:srgbClr val="FF00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Företeelser</a:t>
            </a:r>
          </a:p>
        </p:txBody>
      </p:sp>
      <p:pic>
        <p:nvPicPr>
          <p:cNvPr id="14" name="Picture 2" descr="cid:image008.png@01CF58BF.3DDDA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716" y="1544735"/>
            <a:ext cx="1173517" cy="40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985" y="1544151"/>
            <a:ext cx="1177397" cy="40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9"/>
          <p:cNvSpPr>
            <a:spLocks noChangeArrowheads="1"/>
          </p:cNvSpPr>
          <p:nvPr/>
        </p:nvSpPr>
        <p:spPr bwMode="auto">
          <a:xfrm>
            <a:off x="6842476" y="2750936"/>
            <a:ext cx="1728000" cy="503494"/>
          </a:xfrm>
          <a:prstGeom prst="roundRect">
            <a:avLst>
              <a:gd name="adj" fmla="val 16667"/>
            </a:avLst>
          </a:prstGeom>
          <a:solidFill>
            <a:srgbClr val="3366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Fältmätning</a:t>
            </a:r>
          </a:p>
        </p:txBody>
      </p:sp>
      <p:sp>
        <p:nvSpPr>
          <p:cNvPr id="18" name="AutoShape 21"/>
          <p:cNvSpPr>
            <a:spLocks noChangeArrowheads="1"/>
          </p:cNvSpPr>
          <p:nvPr/>
        </p:nvSpPr>
        <p:spPr bwMode="auto">
          <a:xfrm>
            <a:off x="6831388" y="2136532"/>
            <a:ext cx="1728000" cy="504348"/>
          </a:xfrm>
          <a:prstGeom prst="roundRect">
            <a:avLst>
              <a:gd name="adj" fmla="val 16667"/>
            </a:avLst>
          </a:prstGeom>
          <a:solidFill>
            <a:srgbClr val="3366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Kartproduktion</a:t>
            </a:r>
          </a:p>
        </p:txBody>
      </p:sp>
      <p:sp>
        <p:nvSpPr>
          <p:cNvPr id="33" name="AutoShape 17"/>
          <p:cNvSpPr>
            <a:spLocks noChangeArrowheads="1"/>
          </p:cNvSpPr>
          <p:nvPr/>
        </p:nvSpPr>
        <p:spPr bwMode="auto">
          <a:xfrm>
            <a:off x="4796034" y="2136532"/>
            <a:ext cx="1728000" cy="504348"/>
          </a:xfrm>
          <a:prstGeom prst="roundRect">
            <a:avLst>
              <a:gd name="adj" fmla="val 16667"/>
            </a:avLst>
          </a:prstGeom>
          <a:solidFill>
            <a:schemeClr val="bg2">
              <a:lumMod val="5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Intern GIS</a:t>
            </a:r>
          </a:p>
        </p:txBody>
      </p:sp>
      <p:sp>
        <p:nvSpPr>
          <p:cNvPr id="35" name="AutoShape 17"/>
          <p:cNvSpPr>
            <a:spLocks noChangeArrowheads="1"/>
          </p:cNvSpPr>
          <p:nvPr/>
        </p:nvSpPr>
        <p:spPr bwMode="auto">
          <a:xfrm>
            <a:off x="4796034" y="2750936"/>
            <a:ext cx="1728000" cy="504348"/>
          </a:xfrm>
          <a:prstGeom prst="roundRect">
            <a:avLst>
              <a:gd name="adj" fmla="val 16667"/>
            </a:avLst>
          </a:prstGeom>
          <a:solidFill>
            <a:schemeClr val="bg2">
              <a:lumMod val="5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maps.isy.se</a:t>
            </a:r>
          </a:p>
        </p:txBody>
      </p:sp>
      <p:sp>
        <p:nvSpPr>
          <p:cNvPr id="36" name="AutoShape 17"/>
          <p:cNvSpPr>
            <a:spLocks noChangeArrowheads="1"/>
          </p:cNvSpPr>
          <p:nvPr/>
        </p:nvSpPr>
        <p:spPr bwMode="auto">
          <a:xfrm>
            <a:off x="4796035" y="4006485"/>
            <a:ext cx="1727999" cy="504348"/>
          </a:xfrm>
          <a:prstGeom prst="roundRect">
            <a:avLst>
              <a:gd name="adj" fmla="val 16667"/>
            </a:avLst>
          </a:prstGeom>
          <a:solidFill>
            <a:schemeClr val="accent4">
              <a:lumMod val="20000"/>
              <a:lumOff val="8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r>
              <a:rPr lang="sv-SE" sz="11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3D-visualisering</a:t>
            </a:r>
          </a:p>
        </p:txBody>
      </p:sp>
      <p:sp>
        <p:nvSpPr>
          <p:cNvPr id="37" name="AutoShape 8"/>
          <p:cNvSpPr>
            <a:spLocks noChangeArrowheads="1"/>
          </p:cNvSpPr>
          <p:nvPr/>
        </p:nvSpPr>
        <p:spPr bwMode="auto">
          <a:xfrm>
            <a:off x="690464" y="4659393"/>
            <a:ext cx="1727999" cy="515807"/>
          </a:xfrm>
          <a:prstGeom prst="roundRect">
            <a:avLst>
              <a:gd name="adj" fmla="val 16667"/>
            </a:avLst>
          </a:prstGeom>
          <a:solidFill>
            <a:schemeClr val="accent4">
              <a:lumMod val="20000"/>
              <a:lumOff val="8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defRPr/>
            </a:pPr>
            <a:r>
              <a:rPr lang="sv-SE" sz="11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Ruttplanering</a:t>
            </a:r>
          </a:p>
        </p:txBody>
      </p:sp>
      <p:sp>
        <p:nvSpPr>
          <p:cNvPr id="40" name="AutoShape 17"/>
          <p:cNvSpPr>
            <a:spLocks noChangeArrowheads="1"/>
          </p:cNvSpPr>
          <p:nvPr/>
        </p:nvSpPr>
        <p:spPr bwMode="auto">
          <a:xfrm>
            <a:off x="6842476" y="4659393"/>
            <a:ext cx="1728000" cy="515807"/>
          </a:xfrm>
          <a:prstGeom prst="roundRect">
            <a:avLst>
              <a:gd name="adj" fmla="val 16667"/>
            </a:avLst>
          </a:prstGeom>
          <a:solidFill>
            <a:schemeClr val="accent4">
              <a:lumMod val="20000"/>
              <a:lumOff val="8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r>
              <a:rPr lang="sv-SE" sz="11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3D-produktion</a:t>
            </a:r>
          </a:p>
        </p:txBody>
      </p:sp>
      <p:sp>
        <p:nvSpPr>
          <p:cNvPr id="42" name="AutoShape 8"/>
          <p:cNvSpPr>
            <a:spLocks noChangeArrowheads="1"/>
          </p:cNvSpPr>
          <p:nvPr/>
        </p:nvSpPr>
        <p:spPr bwMode="auto">
          <a:xfrm>
            <a:off x="692591" y="4006485"/>
            <a:ext cx="1725872" cy="504347"/>
          </a:xfrm>
          <a:prstGeom prst="roundRect">
            <a:avLst>
              <a:gd name="adj" fmla="val 16667"/>
            </a:avLst>
          </a:prstGeom>
          <a:solidFill>
            <a:schemeClr val="accent4">
              <a:lumMod val="20000"/>
              <a:lumOff val="8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defRPr/>
            </a:pPr>
            <a:r>
              <a:rPr lang="sv-SE" sz="11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Trafikdata</a:t>
            </a:r>
          </a:p>
        </p:txBody>
      </p:sp>
      <p:sp>
        <p:nvSpPr>
          <p:cNvPr id="43" name="AutoShape 19"/>
          <p:cNvSpPr>
            <a:spLocks noChangeArrowheads="1"/>
          </p:cNvSpPr>
          <p:nvPr/>
        </p:nvSpPr>
        <p:spPr bwMode="auto">
          <a:xfrm>
            <a:off x="6853564" y="3365952"/>
            <a:ext cx="1728000" cy="504348"/>
          </a:xfrm>
          <a:prstGeom prst="roundRect">
            <a:avLst>
              <a:gd name="adj" fmla="val 16667"/>
            </a:avLst>
          </a:prstGeom>
          <a:solidFill>
            <a:srgbClr val="3366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Registerkarta KLM</a:t>
            </a:r>
            <a:endParaRPr lang="sv-SE" sz="1000" dirty="0">
              <a:solidFill>
                <a:srgbClr val="FFFF99"/>
              </a:solidFill>
              <a:latin typeface="Tahoma" panose="020B0604030504040204" pitchFamily="34" charset="0"/>
              <a:ea typeface="Tahoma" panose="020B0604030504040204" pitchFamily="34" charset="0"/>
              <a:cs typeface="Tahoma" panose="020B0604030504040204" pitchFamily="34" charset="0"/>
            </a:endParaRPr>
          </a:p>
        </p:txBody>
      </p:sp>
      <p:sp>
        <p:nvSpPr>
          <p:cNvPr id="45" name="AutoShape 17"/>
          <p:cNvSpPr>
            <a:spLocks noChangeArrowheads="1"/>
          </p:cNvSpPr>
          <p:nvPr/>
        </p:nvSpPr>
        <p:spPr bwMode="auto">
          <a:xfrm>
            <a:off x="6853564" y="4006485"/>
            <a:ext cx="1728000" cy="504347"/>
          </a:xfrm>
          <a:prstGeom prst="roundRect">
            <a:avLst>
              <a:gd name="adj" fmla="val 16667"/>
            </a:avLst>
          </a:prstGeom>
          <a:solidFill>
            <a:schemeClr val="accent4">
              <a:lumMod val="20000"/>
              <a:lumOff val="8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r>
              <a:rPr lang="sv-SE" sz="11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BAL</a:t>
            </a:r>
          </a:p>
        </p:txBody>
      </p:sp>
      <p:pic>
        <p:nvPicPr>
          <p:cNvPr id="51" name="Picture 50">
            <a:extLst>
              <a:ext uri="{FF2B5EF4-FFF2-40B4-BE49-F238E27FC236}">
                <a16:creationId xmlns:a16="http://schemas.microsoft.com/office/drawing/2014/main" id="{695DA2AF-7971-4A0F-924F-A2C0C3F6B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564" y="1544151"/>
            <a:ext cx="1413779" cy="420957"/>
          </a:xfrm>
          <a:prstGeom prst="rect">
            <a:avLst/>
          </a:prstGeom>
        </p:spPr>
      </p:pic>
      <p:pic>
        <p:nvPicPr>
          <p:cNvPr id="53" name="Picture 52">
            <a:extLst>
              <a:ext uri="{FF2B5EF4-FFF2-40B4-BE49-F238E27FC236}">
                <a16:creationId xmlns:a16="http://schemas.microsoft.com/office/drawing/2014/main" id="{4DFCE850-22B9-45DC-8389-13DF3B4680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4892" y="1550829"/>
            <a:ext cx="1130532" cy="407982"/>
          </a:xfrm>
          <a:prstGeom prst="rect">
            <a:avLst/>
          </a:prstGeom>
        </p:spPr>
      </p:pic>
      <p:sp>
        <p:nvSpPr>
          <p:cNvPr id="31" name="AutoShape 17">
            <a:extLst>
              <a:ext uri="{FF2B5EF4-FFF2-40B4-BE49-F238E27FC236}">
                <a16:creationId xmlns:a16="http://schemas.microsoft.com/office/drawing/2014/main" id="{160E821F-E800-4A59-9931-4E10358DAF50}"/>
              </a:ext>
            </a:extLst>
          </p:cNvPr>
          <p:cNvSpPr>
            <a:spLocks noChangeArrowheads="1"/>
          </p:cNvSpPr>
          <p:nvPr/>
        </p:nvSpPr>
        <p:spPr bwMode="auto">
          <a:xfrm>
            <a:off x="4776159" y="3365952"/>
            <a:ext cx="1727999" cy="504348"/>
          </a:xfrm>
          <a:prstGeom prst="roundRect">
            <a:avLst>
              <a:gd name="adj" fmla="val 16667"/>
            </a:avLst>
          </a:prstGeom>
          <a:solidFill>
            <a:schemeClr val="bg2">
              <a:lumMod val="5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Kommunkarta</a:t>
            </a:r>
          </a:p>
        </p:txBody>
      </p:sp>
      <p:sp>
        <p:nvSpPr>
          <p:cNvPr id="32" name="Rectangle 31">
            <a:extLst>
              <a:ext uri="{FF2B5EF4-FFF2-40B4-BE49-F238E27FC236}">
                <a16:creationId xmlns:a16="http://schemas.microsoft.com/office/drawing/2014/main" id="{0EC34ADC-3678-46A2-80BD-BA6A54A7B313}"/>
              </a:ext>
            </a:extLst>
          </p:cNvPr>
          <p:cNvSpPr/>
          <p:nvPr/>
        </p:nvSpPr>
        <p:spPr>
          <a:xfrm>
            <a:off x="543600" y="5446087"/>
            <a:ext cx="8152365" cy="712931"/>
          </a:xfrm>
          <a:prstGeom prst="rect">
            <a:avLst/>
          </a:prstGeom>
          <a:solidFill>
            <a:schemeClr val="bg2"/>
          </a:solidFill>
          <a:ln/>
        </p:spPr>
        <p:style>
          <a:lnRef idx="0">
            <a:schemeClr val="accent3"/>
          </a:lnRef>
          <a:fillRef idx="3">
            <a:schemeClr val="accent3"/>
          </a:fillRef>
          <a:effectRef idx="3">
            <a:schemeClr val="accent3"/>
          </a:effectRef>
          <a:fontRef idx="minor">
            <a:schemeClr val="lt1"/>
          </a:fontRef>
        </p:style>
        <p:txBody>
          <a:bodyPr rtlCol="0" anchor="t"/>
          <a:lstStyle/>
          <a:p>
            <a:r>
              <a:rPr lang="sv-SE" sz="1200" dirty="0" err="1">
                <a:solidFill>
                  <a:schemeClr val="tx1"/>
                </a:solidFill>
                <a:latin typeface="Tahoma" panose="020B0604030504040204" pitchFamily="34" charset="0"/>
                <a:ea typeface="Tahoma" panose="020B0604030504040204" pitchFamily="34" charset="0"/>
                <a:cs typeface="Tahoma" panose="020B0604030504040204" pitchFamily="34" charset="0"/>
              </a:rPr>
              <a:t>Professional</a:t>
            </a:r>
            <a:r>
              <a:rPr lang="sv-SE" sz="1200" dirty="0">
                <a:solidFill>
                  <a:schemeClr val="tx1"/>
                </a:solidFill>
                <a:latin typeface="Tahoma" panose="020B0604030504040204" pitchFamily="34" charset="0"/>
                <a:ea typeface="Tahoma" panose="020B0604030504040204" pitchFamily="34" charset="0"/>
                <a:cs typeface="Tahoma" panose="020B0604030504040204" pitchFamily="34" charset="0"/>
              </a:rPr>
              <a:t> Services</a:t>
            </a:r>
          </a:p>
        </p:txBody>
      </p:sp>
      <p:sp>
        <p:nvSpPr>
          <p:cNvPr id="34" name="AutoShape 8">
            <a:extLst>
              <a:ext uri="{FF2B5EF4-FFF2-40B4-BE49-F238E27FC236}">
                <a16:creationId xmlns:a16="http://schemas.microsoft.com/office/drawing/2014/main" id="{5418CCDB-CF3C-48FB-B567-3CC1763F3496}"/>
              </a:ext>
            </a:extLst>
          </p:cNvPr>
          <p:cNvSpPr>
            <a:spLocks noChangeArrowheads="1"/>
          </p:cNvSpPr>
          <p:nvPr/>
        </p:nvSpPr>
        <p:spPr bwMode="auto">
          <a:xfrm>
            <a:off x="687599" y="5755562"/>
            <a:ext cx="2510485" cy="317120"/>
          </a:xfrm>
          <a:prstGeom prst="roundRect">
            <a:avLst>
              <a:gd name="adj" fmla="val 16667"/>
            </a:avLst>
          </a:prstGeom>
          <a:solidFill>
            <a:srgbClr val="FF00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defRPr/>
            </a:pPr>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Integration och anpassning</a:t>
            </a:r>
          </a:p>
        </p:txBody>
      </p:sp>
      <p:sp>
        <p:nvSpPr>
          <p:cNvPr id="38" name="AutoShape 8">
            <a:extLst>
              <a:ext uri="{FF2B5EF4-FFF2-40B4-BE49-F238E27FC236}">
                <a16:creationId xmlns:a16="http://schemas.microsoft.com/office/drawing/2014/main" id="{10BE56FF-3C55-43EA-A6EA-623062968961}"/>
              </a:ext>
            </a:extLst>
          </p:cNvPr>
          <p:cNvSpPr>
            <a:spLocks noChangeArrowheads="1"/>
          </p:cNvSpPr>
          <p:nvPr/>
        </p:nvSpPr>
        <p:spPr bwMode="auto">
          <a:xfrm>
            <a:off x="3383538" y="5755561"/>
            <a:ext cx="2510485" cy="317120"/>
          </a:xfrm>
          <a:prstGeom prst="roundRect">
            <a:avLst>
              <a:gd name="adj" fmla="val 16667"/>
            </a:avLst>
          </a:prstGeom>
          <a:solidFill>
            <a:srgbClr val="FF00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defRPr/>
            </a:pPr>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Verksamhetsstöd och krav</a:t>
            </a:r>
          </a:p>
        </p:txBody>
      </p:sp>
      <p:sp>
        <p:nvSpPr>
          <p:cNvPr id="39" name="AutoShape 8">
            <a:extLst>
              <a:ext uri="{FF2B5EF4-FFF2-40B4-BE49-F238E27FC236}">
                <a16:creationId xmlns:a16="http://schemas.microsoft.com/office/drawing/2014/main" id="{3BBB5E8A-93E2-46B4-B103-28A11BE98B21}"/>
              </a:ext>
            </a:extLst>
          </p:cNvPr>
          <p:cNvSpPr>
            <a:spLocks noChangeArrowheads="1"/>
          </p:cNvSpPr>
          <p:nvPr/>
        </p:nvSpPr>
        <p:spPr bwMode="auto">
          <a:xfrm>
            <a:off x="6079477" y="5765467"/>
            <a:ext cx="2510485" cy="317120"/>
          </a:xfrm>
          <a:prstGeom prst="roundRect">
            <a:avLst>
              <a:gd name="adj" fmla="val 16667"/>
            </a:avLst>
          </a:prstGeom>
          <a:solidFill>
            <a:srgbClr val="FF00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defRPr/>
            </a:pPr>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Digitalisering</a:t>
            </a:r>
          </a:p>
        </p:txBody>
      </p:sp>
      <p:sp>
        <p:nvSpPr>
          <p:cNvPr id="8" name="AutoShape 21"/>
          <p:cNvSpPr>
            <a:spLocks noChangeArrowheads="1"/>
          </p:cNvSpPr>
          <p:nvPr/>
        </p:nvSpPr>
        <p:spPr bwMode="auto">
          <a:xfrm>
            <a:off x="2739476" y="2136532"/>
            <a:ext cx="1728000" cy="504348"/>
          </a:xfrm>
          <a:prstGeom prst="roundRect">
            <a:avLst>
              <a:gd name="adj" fmla="val 16667"/>
            </a:avLst>
          </a:prstGeom>
          <a:solidFill>
            <a:schemeClr val="accent3">
              <a:lumMod val="75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none" lIns="78462" tIns="39230" rIns="78462" bIns="39230" anchor="ctr">
            <a:flatTx/>
          </a:bodyPr>
          <a:lstStyle/>
          <a:p>
            <a:pPr algn="ctr" defTabSz="784719"/>
            <a:r>
              <a:rPr lang="sv-SE" sz="1200" dirty="0">
                <a:solidFill>
                  <a:srgbClr val="FFFF99"/>
                </a:solidFill>
                <a:latin typeface="Tahoma" panose="020B0604030504040204" pitchFamily="34" charset="0"/>
                <a:ea typeface="Tahoma" panose="020B0604030504040204" pitchFamily="34" charset="0"/>
                <a:cs typeface="Tahoma" panose="020B0604030504040204" pitchFamily="34" charset="0"/>
              </a:rPr>
              <a:t>Schakt, TA-plan</a:t>
            </a:r>
          </a:p>
        </p:txBody>
      </p:sp>
    </p:spTree>
    <p:extLst>
      <p:ext uri="{BB962C8B-B14F-4D97-AF65-F5344CB8AC3E}">
        <p14:creationId xmlns:p14="http://schemas.microsoft.com/office/powerpoint/2010/main" val="15096549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06DB-F42E-4670-8196-5DA8162D7F47}"/>
              </a:ext>
            </a:extLst>
          </p:cNvPr>
          <p:cNvSpPr>
            <a:spLocks noGrp="1"/>
          </p:cNvSpPr>
          <p:nvPr>
            <p:ph type="title"/>
          </p:nvPr>
        </p:nvSpPr>
        <p:spPr/>
        <p:txBody>
          <a:bodyPr/>
          <a:lstStyle/>
          <a:p>
            <a:r>
              <a:rPr lang="sv-SE" dirty="0"/>
              <a:t>Vad händer…</a:t>
            </a:r>
            <a:br>
              <a:rPr lang="sv-SE" dirty="0"/>
            </a:br>
            <a:r>
              <a:rPr lang="sv-SE" sz="2400" dirty="0"/>
              <a:t>ISY Road</a:t>
            </a:r>
          </a:p>
        </p:txBody>
      </p:sp>
      <p:sp>
        <p:nvSpPr>
          <p:cNvPr id="4" name="Slide Number Placeholder 3">
            <a:extLst>
              <a:ext uri="{FF2B5EF4-FFF2-40B4-BE49-F238E27FC236}">
                <a16:creationId xmlns:a16="http://schemas.microsoft.com/office/drawing/2014/main" id="{11E8115F-F8E8-47A2-98DB-CF0B3EF986DF}"/>
              </a:ext>
            </a:extLst>
          </p:cNvPr>
          <p:cNvSpPr>
            <a:spLocks noGrp="1"/>
          </p:cNvSpPr>
          <p:nvPr>
            <p:ph type="sldNum" sz="quarter" idx="12"/>
          </p:nvPr>
        </p:nvSpPr>
        <p:spPr/>
        <p:txBody>
          <a:bodyPr/>
          <a:lstStyle/>
          <a:p>
            <a:fld id="{2D008508-8ACF-41DE-941B-9C79A63DD542}" type="slidenum">
              <a:rPr lang="nb-NO" smtClean="0"/>
              <a:t>9</a:t>
            </a:fld>
            <a:endParaRPr lang="nb-NO"/>
          </a:p>
        </p:txBody>
      </p:sp>
      <p:sp>
        <p:nvSpPr>
          <p:cNvPr id="6" name="Content Placeholder 2">
            <a:extLst>
              <a:ext uri="{FF2B5EF4-FFF2-40B4-BE49-F238E27FC236}">
                <a16:creationId xmlns:a16="http://schemas.microsoft.com/office/drawing/2014/main" id="{4AC3C85C-06B3-4218-8A4D-70C8C0B92DFB}"/>
              </a:ext>
            </a:extLst>
          </p:cNvPr>
          <p:cNvSpPr txBox="1">
            <a:spLocks/>
          </p:cNvSpPr>
          <p:nvPr/>
        </p:nvSpPr>
        <p:spPr>
          <a:xfrm>
            <a:off x="562647" y="1926000"/>
            <a:ext cx="2814596" cy="4111200"/>
          </a:xfrm>
          <a:prstGeom prst="rect">
            <a:avLst/>
          </a:prstGeom>
        </p:spPr>
        <p:txBody>
          <a:bodyPr vert="horz" lIns="0" tIns="0" rIns="0" bIns="0" rtlCol="0" anchor="t" anchorCtr="0">
            <a:normAutofit/>
          </a:bodyPr>
          <a:lstStyle>
            <a:lvl1pPr marL="306000" indent="-306000" algn="l" defTabSz="685800" rtl="0" eaLnBrk="1" latinLnBrk="0" hangingPunct="1">
              <a:lnSpc>
                <a:spcPct val="90000"/>
              </a:lnSpc>
              <a:spcBef>
                <a:spcPts val="750"/>
              </a:spcBef>
              <a:buClr>
                <a:srgbClr val="00ABBD"/>
              </a:buClr>
              <a:buSzPct val="80000"/>
              <a:buFont typeface="Arial" panose="020B0604020202020204" pitchFamily="34" charset="0"/>
              <a:buChar char="●"/>
              <a:defRPr sz="2000" kern="1200">
                <a:solidFill>
                  <a:schemeClr val="tx1"/>
                </a:solidFill>
                <a:latin typeface="+mn-lt"/>
                <a:ea typeface="+mn-ea"/>
                <a:cs typeface="+mn-cs"/>
              </a:defRPr>
            </a:lvl1pPr>
            <a:lvl2pPr marL="612000" indent="-306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918000" indent="-30600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24000" indent="-30600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0000" indent="-306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sv-SE" dirty="0"/>
              <a:t>Helt ny ISY Road</a:t>
            </a:r>
          </a:p>
          <a:p>
            <a:pPr lvl="1">
              <a:spcAft>
                <a:spcPts val="600"/>
              </a:spcAft>
            </a:pPr>
            <a:r>
              <a:rPr lang="sv-SE" dirty="0"/>
              <a:t>”Snabb och snygg”</a:t>
            </a:r>
          </a:p>
          <a:p>
            <a:pPr lvl="1">
              <a:spcAft>
                <a:spcPts val="600"/>
              </a:spcAft>
            </a:pPr>
            <a:r>
              <a:rPr lang="sv-SE" dirty="0"/>
              <a:t>Automatisk höjd-drapering</a:t>
            </a:r>
          </a:p>
          <a:p>
            <a:pPr lvl="1">
              <a:spcAft>
                <a:spcPts val="600"/>
              </a:spcAft>
            </a:pPr>
            <a:r>
              <a:rPr lang="sv-SE" dirty="0"/>
              <a:t>Mer robust i utbyte med NVDB</a:t>
            </a:r>
          </a:p>
          <a:p>
            <a:pPr lvl="1">
              <a:spcAft>
                <a:spcPts val="600"/>
              </a:spcAft>
            </a:pPr>
            <a:r>
              <a:rPr lang="sv-SE" dirty="0"/>
              <a:t>Enklare att använda</a:t>
            </a:r>
          </a:p>
        </p:txBody>
      </p:sp>
      <p:pic>
        <p:nvPicPr>
          <p:cNvPr id="3" name="Picture 2">
            <a:extLst>
              <a:ext uri="{FF2B5EF4-FFF2-40B4-BE49-F238E27FC236}">
                <a16:creationId xmlns:a16="http://schemas.microsoft.com/office/drawing/2014/main" id="{1B675034-F80E-483C-8524-19E20F3FA3DD}"/>
              </a:ext>
            </a:extLst>
          </p:cNvPr>
          <p:cNvPicPr>
            <a:picLocks noChangeAspect="1"/>
          </p:cNvPicPr>
          <p:nvPr/>
        </p:nvPicPr>
        <p:blipFill>
          <a:blip r:embed="rId2"/>
          <a:stretch>
            <a:fillRect/>
          </a:stretch>
        </p:blipFill>
        <p:spPr>
          <a:xfrm>
            <a:off x="3377242" y="2849216"/>
            <a:ext cx="5766757" cy="3189231"/>
          </a:xfrm>
          <a:prstGeom prst="rect">
            <a:avLst/>
          </a:prstGeom>
        </p:spPr>
      </p:pic>
    </p:spTree>
    <p:extLst>
      <p:ext uri="{BB962C8B-B14F-4D97-AF65-F5344CB8AC3E}">
        <p14:creationId xmlns:p14="http://schemas.microsoft.com/office/powerpoint/2010/main" val="2303567037"/>
      </p:ext>
    </p:extLst>
  </p:cSld>
  <p:clrMapOvr>
    <a:masterClrMapping/>
  </p:clrMapOvr>
  <p:transition spd="slow">
    <p:push dir="u"/>
  </p:transition>
</p:sld>
</file>

<file path=ppt/theme/theme1.xml><?xml version="1.0" encoding="utf-8"?>
<a:theme xmlns:a="http://schemas.openxmlformats.org/drawingml/2006/main" name="Norconsult">
  <a:themeElements>
    <a:clrScheme name="Norconsult">
      <a:dk1>
        <a:sysClr val="windowText" lastClr="000000"/>
      </a:dk1>
      <a:lt1>
        <a:sysClr val="window" lastClr="FFFFFF"/>
      </a:lt1>
      <a:dk2>
        <a:srgbClr val="44546A"/>
      </a:dk2>
      <a:lt2>
        <a:srgbClr val="E7E6E6"/>
      </a:lt2>
      <a:accent1>
        <a:srgbClr val="00ABBD"/>
      </a:accent1>
      <a:accent2>
        <a:srgbClr val="5B6064"/>
      </a:accent2>
      <a:accent3>
        <a:srgbClr val="5E2580"/>
      </a:accent3>
      <a:accent4>
        <a:srgbClr val="1C2B39"/>
      </a:accent4>
      <a:accent5>
        <a:srgbClr val="DC1254"/>
      </a:accent5>
      <a:accent6>
        <a:srgbClr val="B5D33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onsult Presentation, Blue.potx" id="{F7D19412-92CA-4687-B070-C4529404CB5F}" vid="{FEDE155F-93DA-454A-B6DF-7B75C0BF714B}"/>
    </a:ext>
  </a:extLst>
</a:theme>
</file>

<file path=ppt/theme/theme2.xml><?xml version="1.0" encoding="utf-8"?>
<a:theme xmlns:a="http://schemas.openxmlformats.org/drawingml/2006/main" name="2_Office-tema">
  <a:themeElements>
    <a:clrScheme name="">
      <a:dk1>
        <a:srgbClr val="000000"/>
      </a:dk1>
      <a:lt1>
        <a:srgbClr val="FFFFFF"/>
      </a:lt1>
      <a:dk2>
        <a:srgbClr val="A7A7A7"/>
      </a:dk2>
      <a:lt2>
        <a:srgbClr val="535353"/>
      </a:lt2>
      <a:accent1>
        <a:srgbClr val="FF9900"/>
      </a:accent1>
      <a:accent2>
        <a:srgbClr val="C1131E"/>
      </a:accent2>
      <a:accent3>
        <a:srgbClr val="FFFFFF"/>
      </a:accent3>
      <a:accent4>
        <a:srgbClr val="000000"/>
      </a:accent4>
      <a:accent5>
        <a:srgbClr val="FFCAAA"/>
      </a:accent5>
      <a:accent6>
        <a:srgbClr val="AF101A"/>
      </a:accent6>
      <a:hlink>
        <a:srgbClr val="0000FF"/>
      </a:hlink>
      <a:folHlink>
        <a:srgbClr val="FF00FF"/>
      </a:folHlink>
    </a:clrScheme>
    <a:fontScheme name="Office-tema">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rgbClr val="363636"/>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rgbClr val="363636"/>
            </a:solidFill>
            <a:effectLst/>
            <a:latin typeface="Arial" pitchFamily="34" charset="0"/>
            <a:cs typeface="Arial" pitchFamily="34" charset="0"/>
            <a:sym typeface="Arial" pitchFamily="34" charset="0"/>
          </a:defRPr>
        </a:defPPr>
      </a:lstStyle>
    </a:lnDef>
  </a:objectDefaults>
  <a:extraClrSchemeLst/>
</a:theme>
</file>

<file path=ppt/theme/theme3.xml><?xml version="1.0" encoding="utf-8"?>
<a:theme xmlns:a="http://schemas.openxmlformats.org/drawingml/2006/main" name="1_Office-tema">
  <a:themeElements>
    <a:clrScheme name="">
      <a:dk1>
        <a:srgbClr val="000000"/>
      </a:dk1>
      <a:lt1>
        <a:srgbClr val="FFFFFF"/>
      </a:lt1>
      <a:dk2>
        <a:srgbClr val="A7A7A7"/>
      </a:dk2>
      <a:lt2>
        <a:srgbClr val="535353"/>
      </a:lt2>
      <a:accent1>
        <a:srgbClr val="FF9900"/>
      </a:accent1>
      <a:accent2>
        <a:srgbClr val="C1131E"/>
      </a:accent2>
      <a:accent3>
        <a:srgbClr val="FFFFFF"/>
      </a:accent3>
      <a:accent4>
        <a:srgbClr val="000000"/>
      </a:accent4>
      <a:accent5>
        <a:srgbClr val="FFCAAA"/>
      </a:accent5>
      <a:accent6>
        <a:srgbClr val="AF101A"/>
      </a:accent6>
      <a:hlink>
        <a:srgbClr val="0000FF"/>
      </a:hlink>
      <a:folHlink>
        <a:srgbClr val="FF00FF"/>
      </a:folHlink>
    </a:clrScheme>
    <a:fontScheme name="Office-tema">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rgbClr val="363636"/>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rgbClr val="363636"/>
            </a:solidFill>
            <a:effectLst/>
            <a:latin typeface="Arial" pitchFamily="34" charset="0"/>
            <a:cs typeface="Arial" pitchFamily="34" charset="0"/>
            <a:sym typeface="Arial" pitchFamily="34" charset="0"/>
          </a:defRPr>
        </a:defPPr>
      </a:lst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Norconsult Presentation, Blue</Template>
  <TotalTime>2753</TotalTime>
  <Words>1431</Words>
  <Application>Microsoft Office PowerPoint</Application>
  <PresentationFormat>Custom</PresentationFormat>
  <Paragraphs>365</Paragraphs>
  <Slides>33</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Arial Bold</vt:lpstr>
      <vt:lpstr>Comic Sans MS Bold</vt:lpstr>
      <vt:lpstr>Helvetica</vt:lpstr>
      <vt:lpstr>Tahoma</vt:lpstr>
      <vt:lpstr>Times New Roman</vt:lpstr>
      <vt:lpstr>Times New Roman Bold</vt:lpstr>
      <vt:lpstr>Wingdings</vt:lpstr>
      <vt:lpstr>Norconsult</vt:lpstr>
      <vt:lpstr>2_Office-tema</vt:lpstr>
      <vt:lpstr>1_Office-tema</vt:lpstr>
      <vt:lpstr>Välkomna till AW hos Norconsult Astando!</vt:lpstr>
      <vt:lpstr>Vårt erbjudande: En plattform för vägnät och geografiska företeelser</vt:lpstr>
      <vt:lpstr>Konsultinsatser</vt:lpstr>
      <vt:lpstr>Vision Ett attraktivt samhälle som har de bästa systemstöden för hållbarhet och tillgänglighet</vt:lpstr>
      <vt:lpstr>Astando</vt:lpstr>
      <vt:lpstr>Produktportfölj</vt:lpstr>
      <vt:lpstr>Säker drift, snabb åtgärd </vt:lpstr>
      <vt:lpstr>Tjänsteportföljen</vt:lpstr>
      <vt:lpstr>Vad händer… ISY Road</vt:lpstr>
      <vt:lpstr>Vad händer… ISY Road</vt:lpstr>
      <vt:lpstr>Vad händer… ISY Map</vt:lpstr>
      <vt:lpstr>Vad händer…  maps.isy.se</vt:lpstr>
      <vt:lpstr>Vad händer… ISY Case</vt:lpstr>
      <vt:lpstr>Vad händer… SGD</vt:lpstr>
      <vt:lpstr>ISY Map</vt:lpstr>
      <vt:lpstr>Syfte</vt:lpstr>
      <vt:lpstr>ISY Map</vt:lpstr>
      <vt:lpstr>Historia</vt:lpstr>
      <vt:lpstr>Publicering</vt:lpstr>
      <vt:lpstr>Konfiguration av kartor</vt:lpstr>
      <vt:lpstr>JavaScript- och URL-API</vt:lpstr>
      <vt:lpstr>Platssökning och ISY FIR</vt:lpstr>
      <vt:lpstr>Klient</vt:lpstr>
      <vt:lpstr>På gång 2018</vt:lpstr>
      <vt:lpstr>PowerPoint Presentation</vt:lpstr>
      <vt:lpstr>PowerPoint Presentation</vt:lpstr>
      <vt:lpstr>PowerPoint Presentation</vt:lpstr>
      <vt:lpstr>Historik 2004 - nuläge</vt:lpstr>
      <vt:lpstr>PowerPoint Presentation</vt:lpstr>
      <vt:lpstr>Funktionsgrupper</vt:lpstr>
      <vt:lpstr>Satellitgrupper</vt:lpstr>
      <vt:lpstr>Utmaningar och förbättringsområden</vt:lpstr>
      <vt:lpstr>Fortsatt samarbete och utveckling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Lekberg</dc:creator>
  <cp:lastModifiedBy>Jernberg Magnus</cp:lastModifiedBy>
  <cp:revision>112</cp:revision>
  <dcterms:created xsi:type="dcterms:W3CDTF">2014-10-22T14:03:36Z</dcterms:created>
  <dcterms:modified xsi:type="dcterms:W3CDTF">2018-03-28T20:48:37Z</dcterms:modified>
</cp:coreProperties>
</file>