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6" r:id="rId5"/>
    <p:sldId id="295" r:id="rId6"/>
    <p:sldId id="299" r:id="rId7"/>
    <p:sldId id="300" r:id="rId8"/>
    <p:sldId id="302" r:id="rId9"/>
    <p:sldId id="297" r:id="rId10"/>
    <p:sldId id="303" r:id="rId11"/>
    <p:sldId id="298" r:id="rId12"/>
    <p:sldId id="301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276"/>
            <p14:sldId id="295"/>
            <p14:sldId id="299"/>
            <p14:sldId id="300"/>
            <p14:sldId id="302"/>
            <p14:sldId id="297"/>
            <p14:sldId id="303"/>
            <p14:sldId id="298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8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25" d="100"/>
          <a:sy n="125" d="100"/>
        </p:scale>
        <p:origin x="2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9C0E35-84B6-7F5A-0DF4-954D903BF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C67742-94E7-A406-2FD2-37F9B6E3C9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5CB1-8D9E-4D39-BD5A-3714F899CBAC}" type="datetimeFigureOut">
              <a:rPr lang="sv-SE" smtClean="0"/>
              <a:t>2025-10-15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470E6-6438-A282-EB64-049EBCB70A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DED696-253C-AAC0-DB7E-65090849E0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0E5F-6630-4A69-9755-6CD736F11B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9029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9FF5E-32DB-4A63-9882-8F301C111A15}" type="datetimeFigureOut">
              <a:rPr lang="sv-SE" smtClean="0"/>
              <a:t>2025-10-15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BFA82-BD73-4185-B828-63168F0B54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42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16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152048"/>
            <a:ext cx="5737195" cy="2387600"/>
          </a:xfrm>
        </p:spPr>
        <p:txBody>
          <a:bodyPr anchor="b"/>
          <a:lstStyle>
            <a:lvl1pPr algn="l">
              <a:lnSpc>
                <a:spcPct val="11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2514" y="3683107"/>
            <a:ext cx="5743363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F4C8F7D-7A28-CB63-79C6-C812735D6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4874" y="6030000"/>
            <a:ext cx="2444204" cy="435600"/>
          </a:xfrm>
          <a:prstGeom prst="rect">
            <a:avLst/>
          </a:prstGeom>
        </p:spPr>
      </p:pic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0EAE83A-8325-0375-6F9F-906487E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01363" y="136525"/>
            <a:ext cx="900071" cy="141687"/>
          </a:xfrm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10085F-04AE-F66F-8FEC-4C6A109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9D40A280-071E-DBFA-6AF0-E13AA8857A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17606" y="385758"/>
            <a:ext cx="4284000" cy="6092422"/>
            <a:chOff x="6252761" y="1586198"/>
            <a:chExt cx="2409825" cy="342709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2A4BF31-30EF-05CD-0ECC-9436B24E903B}"/>
                </a:ext>
              </a:extLst>
            </p:cNvPr>
            <p:cNvSpPr/>
            <p:nvPr/>
          </p:nvSpPr>
          <p:spPr>
            <a:xfrm>
              <a:off x="6252761" y="1586198"/>
              <a:ext cx="803243" cy="571118"/>
            </a:xfrm>
            <a:custGeom>
              <a:avLst/>
              <a:gdLst>
                <a:gd name="connsiteX0" fmla="*/ 517684 w 803243"/>
                <a:gd name="connsiteY0" fmla="*/ 571119 h 571118"/>
                <a:gd name="connsiteX1" fmla="*/ 803243 w 803243"/>
                <a:gd name="connsiteY1" fmla="*/ 285559 h 571118"/>
                <a:gd name="connsiteX2" fmla="*/ 803243 w 803243"/>
                <a:gd name="connsiteY2" fmla="*/ 0 h 571118"/>
                <a:gd name="connsiteX3" fmla="*/ 0 w 803243"/>
                <a:gd name="connsiteY3" fmla="*/ 0 h 571118"/>
                <a:gd name="connsiteX4" fmla="*/ 0 w 803243"/>
                <a:gd name="connsiteY4" fmla="*/ 571024 h 571118"/>
                <a:gd name="connsiteX5" fmla="*/ 517684 w 803243"/>
                <a:gd name="connsiteY5" fmla="*/ 571024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517684" y="571119"/>
                  </a:moveTo>
                  <a:cubicBezTo>
                    <a:pt x="675418" y="571119"/>
                    <a:pt x="803243" y="443294"/>
                    <a:pt x="803243" y="285559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571024"/>
                  </a:lnTo>
                  <a:lnTo>
                    <a:pt x="517684" y="571024"/>
                  </a:lnTo>
                  <a:close/>
                </a:path>
              </a:pathLst>
            </a:custGeom>
            <a:solidFill>
              <a:srgbClr val="E7E1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B8AF72-CBDF-C926-DA6F-8DF1E2515377}"/>
                </a:ext>
              </a:extLst>
            </p:cNvPr>
            <p:cNvSpPr/>
            <p:nvPr/>
          </p:nvSpPr>
          <p:spPr>
            <a:xfrm>
              <a:off x="6252761" y="3299650"/>
              <a:ext cx="803243" cy="571119"/>
            </a:xfrm>
            <a:custGeom>
              <a:avLst/>
              <a:gdLst>
                <a:gd name="connsiteX0" fmla="*/ 517684 w 803243"/>
                <a:gd name="connsiteY0" fmla="*/ 571119 h 571119"/>
                <a:gd name="connsiteX1" fmla="*/ 803243 w 803243"/>
                <a:gd name="connsiteY1" fmla="*/ 285559 h 571119"/>
                <a:gd name="connsiteX2" fmla="*/ 803243 w 803243"/>
                <a:gd name="connsiteY2" fmla="*/ 0 h 571119"/>
                <a:gd name="connsiteX3" fmla="*/ 0 w 803243"/>
                <a:gd name="connsiteY3" fmla="*/ 0 h 571119"/>
                <a:gd name="connsiteX4" fmla="*/ 0 w 803243"/>
                <a:gd name="connsiteY4" fmla="*/ 571024 h 571119"/>
                <a:gd name="connsiteX5" fmla="*/ 517684 w 803243"/>
                <a:gd name="connsiteY5" fmla="*/ 571024 h 57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9">
                  <a:moveTo>
                    <a:pt x="517684" y="571119"/>
                  </a:moveTo>
                  <a:cubicBezTo>
                    <a:pt x="675418" y="571119"/>
                    <a:pt x="803243" y="443294"/>
                    <a:pt x="803243" y="285559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571024"/>
                  </a:lnTo>
                  <a:lnTo>
                    <a:pt x="517684" y="57102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A10B623-1AA0-2E51-5D24-A3F8564FEF04}"/>
                </a:ext>
              </a:extLst>
            </p:cNvPr>
            <p:cNvSpPr/>
            <p:nvPr/>
          </p:nvSpPr>
          <p:spPr>
            <a:xfrm>
              <a:off x="7056004" y="4442174"/>
              <a:ext cx="803243" cy="571118"/>
            </a:xfrm>
            <a:custGeom>
              <a:avLst/>
              <a:gdLst>
                <a:gd name="connsiteX0" fmla="*/ 285559 w 803243"/>
                <a:gd name="connsiteY0" fmla="*/ 0 h 571118"/>
                <a:gd name="connsiteX1" fmla="*/ 0 w 803243"/>
                <a:gd name="connsiteY1" fmla="*/ 285560 h 571118"/>
                <a:gd name="connsiteX2" fmla="*/ 0 w 803243"/>
                <a:gd name="connsiteY2" fmla="*/ 571119 h 571118"/>
                <a:gd name="connsiteX3" fmla="*/ 803243 w 803243"/>
                <a:gd name="connsiteY3" fmla="*/ 571119 h 571118"/>
                <a:gd name="connsiteX4" fmla="*/ 803243 w 803243"/>
                <a:gd name="connsiteY4" fmla="*/ 95 h 571118"/>
                <a:gd name="connsiteX5" fmla="*/ 285559 w 803243"/>
                <a:gd name="connsiteY5" fmla="*/ 95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285559" y="0"/>
                  </a:moveTo>
                  <a:cubicBezTo>
                    <a:pt x="127825" y="0"/>
                    <a:pt x="0" y="127826"/>
                    <a:pt x="0" y="285560"/>
                  </a:cubicBezTo>
                  <a:lnTo>
                    <a:pt x="0" y="571119"/>
                  </a:lnTo>
                  <a:lnTo>
                    <a:pt x="803243" y="571119"/>
                  </a:lnTo>
                  <a:lnTo>
                    <a:pt x="803243" y="95"/>
                  </a:lnTo>
                  <a:lnTo>
                    <a:pt x="285559" y="9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F8A131A-FAF8-9F4E-51F8-81F131118D56}"/>
                </a:ext>
              </a:extLst>
            </p:cNvPr>
            <p:cNvSpPr/>
            <p:nvPr/>
          </p:nvSpPr>
          <p:spPr>
            <a:xfrm>
              <a:off x="7859342" y="4442174"/>
              <a:ext cx="803243" cy="571118"/>
            </a:xfrm>
            <a:custGeom>
              <a:avLst/>
              <a:gdLst>
                <a:gd name="connsiteX0" fmla="*/ 517684 w 803243"/>
                <a:gd name="connsiteY0" fmla="*/ 0 h 571118"/>
                <a:gd name="connsiteX1" fmla="*/ 803243 w 803243"/>
                <a:gd name="connsiteY1" fmla="*/ 285560 h 571118"/>
                <a:gd name="connsiteX2" fmla="*/ 803243 w 803243"/>
                <a:gd name="connsiteY2" fmla="*/ 571119 h 571118"/>
                <a:gd name="connsiteX3" fmla="*/ 0 w 803243"/>
                <a:gd name="connsiteY3" fmla="*/ 571119 h 571118"/>
                <a:gd name="connsiteX4" fmla="*/ 0 w 803243"/>
                <a:gd name="connsiteY4" fmla="*/ 95 h 571118"/>
                <a:gd name="connsiteX5" fmla="*/ 517684 w 803243"/>
                <a:gd name="connsiteY5" fmla="*/ 95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517684" y="0"/>
                  </a:moveTo>
                  <a:cubicBezTo>
                    <a:pt x="675418" y="0"/>
                    <a:pt x="803243" y="127826"/>
                    <a:pt x="803243" y="285560"/>
                  </a:cubicBezTo>
                  <a:lnTo>
                    <a:pt x="803243" y="571119"/>
                  </a:lnTo>
                  <a:lnTo>
                    <a:pt x="0" y="571119"/>
                  </a:lnTo>
                  <a:lnTo>
                    <a:pt x="0" y="95"/>
                  </a:lnTo>
                  <a:lnTo>
                    <a:pt x="517684" y="95"/>
                  </a:lnTo>
                  <a:close/>
                </a:path>
              </a:pathLst>
            </a:custGeom>
            <a:solidFill>
              <a:srgbClr val="E7E1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6A0DE8-2A34-0828-4EDE-64FCAC43535A}"/>
                </a:ext>
              </a:extLst>
            </p:cNvPr>
            <p:cNvSpPr/>
            <p:nvPr/>
          </p:nvSpPr>
          <p:spPr>
            <a:xfrm>
              <a:off x="6252761" y="2157317"/>
              <a:ext cx="803243" cy="1142142"/>
            </a:xfrm>
            <a:custGeom>
              <a:avLst/>
              <a:gdLst>
                <a:gd name="connsiteX0" fmla="*/ 479203 w 803243"/>
                <a:gd name="connsiteY0" fmla="*/ 0 h 1142142"/>
                <a:gd name="connsiteX1" fmla="*/ 803243 w 803243"/>
                <a:gd name="connsiteY1" fmla="*/ 324041 h 1142142"/>
                <a:gd name="connsiteX2" fmla="*/ 803243 w 803243"/>
                <a:gd name="connsiteY2" fmla="*/ 1142143 h 1142142"/>
                <a:gd name="connsiteX3" fmla="*/ 0 w 803243"/>
                <a:gd name="connsiteY3" fmla="*/ 1142143 h 1142142"/>
                <a:gd name="connsiteX4" fmla="*/ 0 w 803243"/>
                <a:gd name="connsiteY4" fmla="*/ 0 h 1142142"/>
                <a:gd name="connsiteX5" fmla="*/ 479203 w 803243"/>
                <a:gd name="connsiteY5" fmla="*/ 0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0"/>
                  </a:moveTo>
                  <a:cubicBezTo>
                    <a:pt x="658178" y="0"/>
                    <a:pt x="803243" y="145066"/>
                    <a:pt x="803243" y="324041"/>
                  </a:cubicBezTo>
                  <a:lnTo>
                    <a:pt x="803243" y="1142143"/>
                  </a:lnTo>
                  <a:lnTo>
                    <a:pt x="0" y="1142143"/>
                  </a:lnTo>
                  <a:lnTo>
                    <a:pt x="0" y="0"/>
                  </a:lnTo>
                  <a:lnTo>
                    <a:pt x="47920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C692DBA-433B-E1DF-76AB-28CA52F11239}"/>
                </a:ext>
              </a:extLst>
            </p:cNvPr>
            <p:cNvSpPr/>
            <p:nvPr/>
          </p:nvSpPr>
          <p:spPr>
            <a:xfrm>
              <a:off x="7056099" y="3299650"/>
              <a:ext cx="803243" cy="1142142"/>
            </a:xfrm>
            <a:custGeom>
              <a:avLst/>
              <a:gdLst>
                <a:gd name="connsiteX0" fmla="*/ 479203 w 803243"/>
                <a:gd name="connsiteY0" fmla="*/ 1142143 h 1142142"/>
                <a:gd name="connsiteX1" fmla="*/ 803243 w 803243"/>
                <a:gd name="connsiteY1" fmla="*/ 818102 h 1142142"/>
                <a:gd name="connsiteX2" fmla="*/ 803243 w 803243"/>
                <a:gd name="connsiteY2" fmla="*/ 0 h 1142142"/>
                <a:gd name="connsiteX3" fmla="*/ 0 w 803243"/>
                <a:gd name="connsiteY3" fmla="*/ 0 h 1142142"/>
                <a:gd name="connsiteX4" fmla="*/ 0 w 803243"/>
                <a:gd name="connsiteY4" fmla="*/ 1142143 h 1142142"/>
                <a:gd name="connsiteX5" fmla="*/ 479298 w 803243"/>
                <a:gd name="connsiteY5" fmla="*/ 1142143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1142143"/>
                  </a:moveTo>
                  <a:cubicBezTo>
                    <a:pt x="658178" y="1142143"/>
                    <a:pt x="803243" y="997077"/>
                    <a:pt x="803243" y="818102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1142143"/>
                  </a:lnTo>
                  <a:lnTo>
                    <a:pt x="479298" y="1142143"/>
                  </a:lnTo>
                  <a:close/>
                </a:path>
              </a:pathLst>
            </a:custGeom>
            <a:solidFill>
              <a:srgbClr val="E7E1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3FE4394-782C-744B-C25C-C4C783D578EF}"/>
                </a:ext>
              </a:extLst>
            </p:cNvPr>
            <p:cNvSpPr/>
            <p:nvPr/>
          </p:nvSpPr>
          <p:spPr>
            <a:xfrm>
              <a:off x="6252761" y="3871055"/>
              <a:ext cx="803243" cy="1142142"/>
            </a:xfrm>
            <a:custGeom>
              <a:avLst/>
              <a:gdLst>
                <a:gd name="connsiteX0" fmla="*/ 479203 w 803243"/>
                <a:gd name="connsiteY0" fmla="*/ 1142143 h 1142142"/>
                <a:gd name="connsiteX1" fmla="*/ 803243 w 803243"/>
                <a:gd name="connsiteY1" fmla="*/ 818102 h 1142142"/>
                <a:gd name="connsiteX2" fmla="*/ 803243 w 803243"/>
                <a:gd name="connsiteY2" fmla="*/ 0 h 1142142"/>
                <a:gd name="connsiteX3" fmla="*/ 0 w 803243"/>
                <a:gd name="connsiteY3" fmla="*/ 0 h 1142142"/>
                <a:gd name="connsiteX4" fmla="*/ 0 w 803243"/>
                <a:gd name="connsiteY4" fmla="*/ 1142143 h 1142142"/>
                <a:gd name="connsiteX5" fmla="*/ 479203 w 803243"/>
                <a:gd name="connsiteY5" fmla="*/ 1142143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1142143"/>
                  </a:moveTo>
                  <a:cubicBezTo>
                    <a:pt x="658178" y="1142143"/>
                    <a:pt x="803243" y="997077"/>
                    <a:pt x="803243" y="818102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1142143"/>
                  </a:lnTo>
                  <a:lnTo>
                    <a:pt x="479203" y="114214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B977C97-9D07-3D8C-062B-F82C8C6D954C}"/>
                </a:ext>
              </a:extLst>
            </p:cNvPr>
            <p:cNvSpPr/>
            <p:nvPr/>
          </p:nvSpPr>
          <p:spPr>
            <a:xfrm>
              <a:off x="7859247" y="3299746"/>
              <a:ext cx="803243" cy="1142142"/>
            </a:xfrm>
            <a:custGeom>
              <a:avLst/>
              <a:gdLst>
                <a:gd name="connsiteX0" fmla="*/ 324040 w 803243"/>
                <a:gd name="connsiteY0" fmla="*/ 0 h 1142142"/>
                <a:gd name="connsiteX1" fmla="*/ 0 w 803243"/>
                <a:gd name="connsiteY1" fmla="*/ 324041 h 1142142"/>
                <a:gd name="connsiteX2" fmla="*/ 0 w 803243"/>
                <a:gd name="connsiteY2" fmla="*/ 1142143 h 1142142"/>
                <a:gd name="connsiteX3" fmla="*/ 803243 w 803243"/>
                <a:gd name="connsiteY3" fmla="*/ 1142143 h 1142142"/>
                <a:gd name="connsiteX4" fmla="*/ 803243 w 803243"/>
                <a:gd name="connsiteY4" fmla="*/ 0 h 1142142"/>
                <a:gd name="connsiteX5" fmla="*/ 324040 w 803243"/>
                <a:gd name="connsiteY5" fmla="*/ 0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324040" y="0"/>
                  </a:moveTo>
                  <a:cubicBezTo>
                    <a:pt x="145066" y="0"/>
                    <a:pt x="0" y="145066"/>
                    <a:pt x="0" y="324041"/>
                  </a:cubicBezTo>
                  <a:lnTo>
                    <a:pt x="0" y="1142143"/>
                  </a:lnTo>
                  <a:lnTo>
                    <a:pt x="803243" y="1142143"/>
                  </a:lnTo>
                  <a:lnTo>
                    <a:pt x="803243" y="0"/>
                  </a:lnTo>
                  <a:lnTo>
                    <a:pt x="32404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1A89259-9EBE-A46A-79F6-2167FC961C03}"/>
                </a:ext>
              </a:extLst>
            </p:cNvPr>
            <p:cNvSpPr/>
            <p:nvPr/>
          </p:nvSpPr>
          <p:spPr>
            <a:xfrm>
              <a:off x="7056004" y="1586579"/>
              <a:ext cx="1606486" cy="1713166"/>
            </a:xfrm>
            <a:custGeom>
              <a:avLst/>
              <a:gdLst>
                <a:gd name="connsiteX0" fmla="*/ 324040 w 1606486"/>
                <a:gd name="connsiteY0" fmla="*/ 1713166 h 1713166"/>
                <a:gd name="connsiteX1" fmla="*/ 0 w 1606486"/>
                <a:gd name="connsiteY1" fmla="*/ 1389126 h 1713166"/>
                <a:gd name="connsiteX2" fmla="*/ 0 w 1606486"/>
                <a:gd name="connsiteY2" fmla="*/ 0 h 1713166"/>
                <a:gd name="connsiteX3" fmla="*/ 1606487 w 1606486"/>
                <a:gd name="connsiteY3" fmla="*/ 0 h 1713166"/>
                <a:gd name="connsiteX4" fmla="*/ 1606487 w 1606486"/>
                <a:gd name="connsiteY4" fmla="*/ 1713166 h 1713166"/>
                <a:gd name="connsiteX5" fmla="*/ 324040 w 1606486"/>
                <a:gd name="connsiteY5" fmla="*/ 1713166 h 17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486" h="1713166">
                  <a:moveTo>
                    <a:pt x="324040" y="1713166"/>
                  </a:moveTo>
                  <a:cubicBezTo>
                    <a:pt x="145066" y="1713166"/>
                    <a:pt x="0" y="1568101"/>
                    <a:pt x="0" y="1389126"/>
                  </a:cubicBezTo>
                  <a:lnTo>
                    <a:pt x="0" y="0"/>
                  </a:lnTo>
                  <a:lnTo>
                    <a:pt x="1606487" y="0"/>
                  </a:lnTo>
                  <a:lnTo>
                    <a:pt x="1606487" y="1713166"/>
                  </a:lnTo>
                  <a:lnTo>
                    <a:pt x="324040" y="171316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28">
            <a:extLst>
              <a:ext uri="{FF2B5EF4-FFF2-40B4-BE49-F238E27FC236}">
                <a16:creationId xmlns:a16="http://schemas.microsoft.com/office/drawing/2014/main" id="{DD5F17FD-CE6D-0742-695D-8101B55BB557}"/>
              </a:ext>
            </a:extLst>
          </p:cNvPr>
          <p:cNvGrpSpPr>
            <a:grpSpLocks noChangeAspect="1"/>
          </p:cNvGrpSpPr>
          <p:nvPr/>
        </p:nvGrpSpPr>
        <p:grpSpPr>
          <a:xfrm>
            <a:off x="7517605" y="385758"/>
            <a:ext cx="4284000" cy="6092422"/>
            <a:chOff x="4833937" y="1810035"/>
            <a:chExt cx="2409825" cy="342709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264C48-66E8-2088-09BC-BF0E221A53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1810035"/>
              <a:ext cx="803243" cy="571118"/>
            </a:xfrm>
            <a:custGeom>
              <a:avLst/>
              <a:gdLst>
                <a:gd name="connsiteX0" fmla="*/ 517684 w 803243"/>
                <a:gd name="connsiteY0" fmla="*/ 571119 h 571118"/>
                <a:gd name="connsiteX1" fmla="*/ 803243 w 803243"/>
                <a:gd name="connsiteY1" fmla="*/ 285559 h 571118"/>
                <a:gd name="connsiteX2" fmla="*/ 803243 w 803243"/>
                <a:gd name="connsiteY2" fmla="*/ 0 h 571118"/>
                <a:gd name="connsiteX3" fmla="*/ 0 w 803243"/>
                <a:gd name="connsiteY3" fmla="*/ 0 h 571118"/>
                <a:gd name="connsiteX4" fmla="*/ 0 w 803243"/>
                <a:gd name="connsiteY4" fmla="*/ 571024 h 571118"/>
                <a:gd name="connsiteX5" fmla="*/ 517684 w 803243"/>
                <a:gd name="connsiteY5" fmla="*/ 571024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517684" y="571119"/>
                  </a:moveTo>
                  <a:cubicBezTo>
                    <a:pt x="675418" y="571119"/>
                    <a:pt x="803243" y="443294"/>
                    <a:pt x="803243" y="285559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571024"/>
                  </a:lnTo>
                  <a:lnTo>
                    <a:pt x="517684" y="571024"/>
                  </a:lnTo>
                  <a:close/>
                </a:path>
              </a:pathLst>
            </a:custGeom>
            <a:solidFill>
              <a:srgbClr val="FFC1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E9A084D-E645-B811-4393-6E4CD13ED7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3523487"/>
              <a:ext cx="803243" cy="571119"/>
            </a:xfrm>
            <a:custGeom>
              <a:avLst/>
              <a:gdLst>
                <a:gd name="connsiteX0" fmla="*/ 517684 w 803243"/>
                <a:gd name="connsiteY0" fmla="*/ 571119 h 571119"/>
                <a:gd name="connsiteX1" fmla="*/ 803243 w 803243"/>
                <a:gd name="connsiteY1" fmla="*/ 285559 h 571119"/>
                <a:gd name="connsiteX2" fmla="*/ 803243 w 803243"/>
                <a:gd name="connsiteY2" fmla="*/ 0 h 571119"/>
                <a:gd name="connsiteX3" fmla="*/ 0 w 803243"/>
                <a:gd name="connsiteY3" fmla="*/ 0 h 571119"/>
                <a:gd name="connsiteX4" fmla="*/ 0 w 803243"/>
                <a:gd name="connsiteY4" fmla="*/ 571024 h 571119"/>
                <a:gd name="connsiteX5" fmla="*/ 517684 w 803243"/>
                <a:gd name="connsiteY5" fmla="*/ 571024 h 57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9">
                  <a:moveTo>
                    <a:pt x="517684" y="571119"/>
                  </a:moveTo>
                  <a:cubicBezTo>
                    <a:pt x="675418" y="571119"/>
                    <a:pt x="803243" y="443294"/>
                    <a:pt x="803243" y="285559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571024"/>
                  </a:lnTo>
                  <a:lnTo>
                    <a:pt x="517684" y="571024"/>
                  </a:lnTo>
                  <a:close/>
                </a:path>
              </a:pathLst>
            </a:custGeom>
            <a:solidFill>
              <a:srgbClr val="B3EB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3BF9D2-45D1-4DDA-D199-69A472870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7180" y="4666011"/>
              <a:ext cx="803243" cy="571118"/>
            </a:xfrm>
            <a:custGeom>
              <a:avLst/>
              <a:gdLst>
                <a:gd name="connsiteX0" fmla="*/ 285559 w 803243"/>
                <a:gd name="connsiteY0" fmla="*/ 0 h 571118"/>
                <a:gd name="connsiteX1" fmla="*/ 0 w 803243"/>
                <a:gd name="connsiteY1" fmla="*/ 285560 h 571118"/>
                <a:gd name="connsiteX2" fmla="*/ 0 w 803243"/>
                <a:gd name="connsiteY2" fmla="*/ 571119 h 571118"/>
                <a:gd name="connsiteX3" fmla="*/ 803243 w 803243"/>
                <a:gd name="connsiteY3" fmla="*/ 571119 h 571118"/>
                <a:gd name="connsiteX4" fmla="*/ 803243 w 803243"/>
                <a:gd name="connsiteY4" fmla="*/ 95 h 571118"/>
                <a:gd name="connsiteX5" fmla="*/ 285559 w 803243"/>
                <a:gd name="connsiteY5" fmla="*/ 95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285559" y="0"/>
                  </a:moveTo>
                  <a:cubicBezTo>
                    <a:pt x="127825" y="0"/>
                    <a:pt x="0" y="127826"/>
                    <a:pt x="0" y="285560"/>
                  </a:cubicBezTo>
                  <a:lnTo>
                    <a:pt x="0" y="571119"/>
                  </a:lnTo>
                  <a:lnTo>
                    <a:pt x="803243" y="571119"/>
                  </a:lnTo>
                  <a:lnTo>
                    <a:pt x="803243" y="95"/>
                  </a:lnTo>
                  <a:lnTo>
                    <a:pt x="285559" y="9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C3BA180-5943-E50E-61A0-6621B94CCC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0518" y="4666011"/>
              <a:ext cx="803243" cy="571118"/>
            </a:xfrm>
            <a:custGeom>
              <a:avLst/>
              <a:gdLst>
                <a:gd name="connsiteX0" fmla="*/ 517684 w 803243"/>
                <a:gd name="connsiteY0" fmla="*/ 0 h 571118"/>
                <a:gd name="connsiteX1" fmla="*/ 803243 w 803243"/>
                <a:gd name="connsiteY1" fmla="*/ 285560 h 571118"/>
                <a:gd name="connsiteX2" fmla="*/ 803243 w 803243"/>
                <a:gd name="connsiteY2" fmla="*/ 571119 h 571118"/>
                <a:gd name="connsiteX3" fmla="*/ 0 w 803243"/>
                <a:gd name="connsiteY3" fmla="*/ 571119 h 571118"/>
                <a:gd name="connsiteX4" fmla="*/ 0 w 803243"/>
                <a:gd name="connsiteY4" fmla="*/ 95 h 571118"/>
                <a:gd name="connsiteX5" fmla="*/ 517684 w 803243"/>
                <a:gd name="connsiteY5" fmla="*/ 95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517684" y="0"/>
                  </a:moveTo>
                  <a:cubicBezTo>
                    <a:pt x="675418" y="0"/>
                    <a:pt x="803243" y="127826"/>
                    <a:pt x="803243" y="285560"/>
                  </a:cubicBezTo>
                  <a:lnTo>
                    <a:pt x="803243" y="571119"/>
                  </a:lnTo>
                  <a:lnTo>
                    <a:pt x="0" y="571119"/>
                  </a:lnTo>
                  <a:lnTo>
                    <a:pt x="0" y="95"/>
                  </a:lnTo>
                  <a:lnTo>
                    <a:pt x="517684" y="95"/>
                  </a:lnTo>
                  <a:close/>
                </a:path>
              </a:pathLst>
            </a:custGeom>
            <a:solidFill>
              <a:srgbClr val="B3EB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45110F-BC15-3B64-C4A4-F8CCA2360E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2381154"/>
              <a:ext cx="803243" cy="1142142"/>
            </a:xfrm>
            <a:custGeom>
              <a:avLst/>
              <a:gdLst>
                <a:gd name="connsiteX0" fmla="*/ 479203 w 803243"/>
                <a:gd name="connsiteY0" fmla="*/ 0 h 1142142"/>
                <a:gd name="connsiteX1" fmla="*/ 803243 w 803243"/>
                <a:gd name="connsiteY1" fmla="*/ 324041 h 1142142"/>
                <a:gd name="connsiteX2" fmla="*/ 803243 w 803243"/>
                <a:gd name="connsiteY2" fmla="*/ 1142143 h 1142142"/>
                <a:gd name="connsiteX3" fmla="*/ 0 w 803243"/>
                <a:gd name="connsiteY3" fmla="*/ 1142143 h 1142142"/>
                <a:gd name="connsiteX4" fmla="*/ 0 w 803243"/>
                <a:gd name="connsiteY4" fmla="*/ 0 h 1142142"/>
                <a:gd name="connsiteX5" fmla="*/ 479203 w 803243"/>
                <a:gd name="connsiteY5" fmla="*/ 0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0"/>
                  </a:moveTo>
                  <a:cubicBezTo>
                    <a:pt x="658178" y="0"/>
                    <a:pt x="803243" y="145066"/>
                    <a:pt x="803243" y="324041"/>
                  </a:cubicBezTo>
                  <a:lnTo>
                    <a:pt x="803243" y="1142143"/>
                  </a:lnTo>
                  <a:lnTo>
                    <a:pt x="0" y="1142143"/>
                  </a:lnTo>
                  <a:lnTo>
                    <a:pt x="0" y="0"/>
                  </a:lnTo>
                  <a:lnTo>
                    <a:pt x="47920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8249B-2E35-E654-89B4-BEAB76D7C3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7275" y="3523487"/>
              <a:ext cx="803243" cy="1142142"/>
            </a:xfrm>
            <a:custGeom>
              <a:avLst/>
              <a:gdLst>
                <a:gd name="connsiteX0" fmla="*/ 479203 w 803243"/>
                <a:gd name="connsiteY0" fmla="*/ 1142143 h 1142142"/>
                <a:gd name="connsiteX1" fmla="*/ 803243 w 803243"/>
                <a:gd name="connsiteY1" fmla="*/ 818102 h 1142142"/>
                <a:gd name="connsiteX2" fmla="*/ 803243 w 803243"/>
                <a:gd name="connsiteY2" fmla="*/ 0 h 1142142"/>
                <a:gd name="connsiteX3" fmla="*/ 0 w 803243"/>
                <a:gd name="connsiteY3" fmla="*/ 0 h 1142142"/>
                <a:gd name="connsiteX4" fmla="*/ 0 w 803243"/>
                <a:gd name="connsiteY4" fmla="*/ 1142143 h 1142142"/>
                <a:gd name="connsiteX5" fmla="*/ 479298 w 803243"/>
                <a:gd name="connsiteY5" fmla="*/ 1142143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1142143"/>
                  </a:moveTo>
                  <a:cubicBezTo>
                    <a:pt x="658178" y="1142143"/>
                    <a:pt x="803243" y="997077"/>
                    <a:pt x="803243" y="818102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1142143"/>
                  </a:lnTo>
                  <a:lnTo>
                    <a:pt x="479298" y="1142143"/>
                  </a:lnTo>
                  <a:close/>
                </a:path>
              </a:pathLst>
            </a:custGeom>
            <a:solidFill>
              <a:srgbClr val="FFC1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B684F66-2F39-67D8-E9D8-D4BDE9278D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4094892"/>
              <a:ext cx="803243" cy="1142142"/>
            </a:xfrm>
            <a:custGeom>
              <a:avLst/>
              <a:gdLst>
                <a:gd name="connsiteX0" fmla="*/ 479203 w 803243"/>
                <a:gd name="connsiteY0" fmla="*/ 1142143 h 1142142"/>
                <a:gd name="connsiteX1" fmla="*/ 803243 w 803243"/>
                <a:gd name="connsiteY1" fmla="*/ 818102 h 1142142"/>
                <a:gd name="connsiteX2" fmla="*/ 803243 w 803243"/>
                <a:gd name="connsiteY2" fmla="*/ 0 h 1142142"/>
                <a:gd name="connsiteX3" fmla="*/ 0 w 803243"/>
                <a:gd name="connsiteY3" fmla="*/ 0 h 1142142"/>
                <a:gd name="connsiteX4" fmla="*/ 0 w 803243"/>
                <a:gd name="connsiteY4" fmla="*/ 1142143 h 1142142"/>
                <a:gd name="connsiteX5" fmla="*/ 479203 w 803243"/>
                <a:gd name="connsiteY5" fmla="*/ 1142143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1142143"/>
                  </a:moveTo>
                  <a:cubicBezTo>
                    <a:pt x="658178" y="1142143"/>
                    <a:pt x="803243" y="997077"/>
                    <a:pt x="803243" y="818102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1142143"/>
                  </a:lnTo>
                  <a:lnTo>
                    <a:pt x="479203" y="1142143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028113-973A-8728-7A33-42786C5BC1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0423" y="3523583"/>
              <a:ext cx="803243" cy="1142142"/>
            </a:xfrm>
            <a:custGeom>
              <a:avLst/>
              <a:gdLst>
                <a:gd name="connsiteX0" fmla="*/ 324040 w 803243"/>
                <a:gd name="connsiteY0" fmla="*/ 0 h 1142142"/>
                <a:gd name="connsiteX1" fmla="*/ 0 w 803243"/>
                <a:gd name="connsiteY1" fmla="*/ 324041 h 1142142"/>
                <a:gd name="connsiteX2" fmla="*/ 0 w 803243"/>
                <a:gd name="connsiteY2" fmla="*/ 1142143 h 1142142"/>
                <a:gd name="connsiteX3" fmla="*/ 803243 w 803243"/>
                <a:gd name="connsiteY3" fmla="*/ 1142143 h 1142142"/>
                <a:gd name="connsiteX4" fmla="*/ 803243 w 803243"/>
                <a:gd name="connsiteY4" fmla="*/ 0 h 1142142"/>
                <a:gd name="connsiteX5" fmla="*/ 324040 w 803243"/>
                <a:gd name="connsiteY5" fmla="*/ 0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324040" y="0"/>
                  </a:moveTo>
                  <a:cubicBezTo>
                    <a:pt x="145066" y="0"/>
                    <a:pt x="0" y="145066"/>
                    <a:pt x="0" y="324041"/>
                  </a:cubicBezTo>
                  <a:lnTo>
                    <a:pt x="0" y="1142143"/>
                  </a:lnTo>
                  <a:lnTo>
                    <a:pt x="803243" y="1142143"/>
                  </a:lnTo>
                  <a:lnTo>
                    <a:pt x="803243" y="0"/>
                  </a:lnTo>
                  <a:lnTo>
                    <a:pt x="32404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C07FB66-ACC4-6915-30C8-3F9A8A61E4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7180" y="1810416"/>
              <a:ext cx="1606486" cy="1713166"/>
            </a:xfrm>
            <a:custGeom>
              <a:avLst/>
              <a:gdLst>
                <a:gd name="connsiteX0" fmla="*/ 324040 w 1606486"/>
                <a:gd name="connsiteY0" fmla="*/ 1713166 h 1713166"/>
                <a:gd name="connsiteX1" fmla="*/ 0 w 1606486"/>
                <a:gd name="connsiteY1" fmla="*/ 1389126 h 1713166"/>
                <a:gd name="connsiteX2" fmla="*/ 0 w 1606486"/>
                <a:gd name="connsiteY2" fmla="*/ 0 h 1713166"/>
                <a:gd name="connsiteX3" fmla="*/ 1606487 w 1606486"/>
                <a:gd name="connsiteY3" fmla="*/ 0 h 1713166"/>
                <a:gd name="connsiteX4" fmla="*/ 1606487 w 1606486"/>
                <a:gd name="connsiteY4" fmla="*/ 1713166 h 1713166"/>
                <a:gd name="connsiteX5" fmla="*/ 324040 w 1606486"/>
                <a:gd name="connsiteY5" fmla="*/ 1713166 h 17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486" h="1713166">
                  <a:moveTo>
                    <a:pt x="324040" y="1713166"/>
                  </a:moveTo>
                  <a:cubicBezTo>
                    <a:pt x="145066" y="1713166"/>
                    <a:pt x="0" y="1568101"/>
                    <a:pt x="0" y="1389126"/>
                  </a:cubicBezTo>
                  <a:lnTo>
                    <a:pt x="0" y="0"/>
                  </a:lnTo>
                  <a:lnTo>
                    <a:pt x="1606487" y="0"/>
                  </a:lnTo>
                  <a:lnTo>
                    <a:pt x="1606487" y="1713166"/>
                  </a:lnTo>
                  <a:lnTo>
                    <a:pt x="324040" y="1713166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95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logo/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ett hörn rundat 8">
            <a:extLst>
              <a:ext uri="{FF2B5EF4-FFF2-40B4-BE49-F238E27FC236}">
                <a16:creationId xmlns:a16="http://schemas.microsoft.com/office/drawing/2014/main" id="{F7A2F3AF-A7F1-9416-5F97-03314F7E4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262" y="380999"/>
            <a:ext cx="11412000" cy="609120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210" y="2984110"/>
            <a:ext cx="5732564" cy="1023945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55D0BA-9A24-0B1E-5104-31F55378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4D03C71D-D98B-401F-B2CF-6FD4D048E9D2}" type="datetime1">
              <a:rPr lang="sv-SE" smtClean="0"/>
              <a:t>2025-10-15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E6AFD7C-DEA7-9A46-2513-5293C05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243E10-E3F1-7E93-DB4B-40905719B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174484"/>
            <a:ext cx="8642350" cy="1047750"/>
          </a:xfrm>
        </p:spPr>
        <p:txBody>
          <a:bodyPr/>
          <a:lstStyle/>
          <a:p>
            <a:r>
              <a:rPr lang="sv-SE" noProof="0" dirty="0"/>
              <a:t>Ange rubrik för tillgänglighet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7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7930A342-B92A-082F-5C3D-382BD190DCD2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8945549" y="386435"/>
            <a:ext cx="2855885" cy="3045534"/>
          </a:xfrm>
          <a:custGeom>
            <a:avLst/>
            <a:gdLst>
              <a:gd name="connsiteX0" fmla="*/ 0 w 2855885"/>
              <a:gd name="connsiteY0" fmla="*/ 0 h 3045534"/>
              <a:gd name="connsiteX1" fmla="*/ 2855885 w 2855885"/>
              <a:gd name="connsiteY1" fmla="*/ 0 h 3045534"/>
              <a:gd name="connsiteX2" fmla="*/ 2855885 w 2855885"/>
              <a:gd name="connsiteY2" fmla="*/ 3045534 h 3045534"/>
              <a:gd name="connsiteX3" fmla="*/ 576053 w 2855885"/>
              <a:gd name="connsiteY3" fmla="*/ 3045534 h 3045534"/>
              <a:gd name="connsiteX4" fmla="*/ 0 w 2855885"/>
              <a:gd name="connsiteY4" fmla="*/ 2469481 h 30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885" h="3045534">
                <a:moveTo>
                  <a:pt x="0" y="0"/>
                </a:moveTo>
                <a:lnTo>
                  <a:pt x="2855885" y="0"/>
                </a:lnTo>
                <a:lnTo>
                  <a:pt x="2855885" y="3045534"/>
                </a:lnTo>
                <a:lnTo>
                  <a:pt x="576053" y="3045534"/>
                </a:lnTo>
                <a:cubicBezTo>
                  <a:pt x="257887" y="3045534"/>
                  <a:pt x="0" y="2787649"/>
                  <a:pt x="0" y="2469481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152048"/>
            <a:ext cx="5737196" cy="2387600"/>
          </a:xfrm>
        </p:spPr>
        <p:txBody>
          <a:bodyPr anchor="b"/>
          <a:lstStyle>
            <a:lvl1pPr algn="l">
              <a:lnSpc>
                <a:spcPct val="11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2514" y="3683107"/>
            <a:ext cx="5737196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28" name="Logo">
            <a:extLst>
              <a:ext uri="{FF2B5EF4-FFF2-40B4-BE49-F238E27FC236}">
                <a16:creationId xmlns:a16="http://schemas.microsoft.com/office/drawing/2014/main" id="{6A0989A0-7A4A-9CD0-D751-D56C294A5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4874" y="6030000"/>
            <a:ext cx="2444204" cy="4356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A71F2BA-C943-46F6-00FD-63E44941990B}"/>
              </a:ext>
            </a:extLst>
          </p:cNvPr>
          <p:cNvSpPr txBox="1"/>
          <p:nvPr userDrawn="1"/>
        </p:nvSpPr>
        <p:spPr>
          <a:xfrm>
            <a:off x="704895" y="6466008"/>
            <a:ext cx="695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>
                <a:solidFill>
                  <a:schemeClr val="bg1"/>
                </a:solidFill>
              </a:rPr>
              <a:t>TEst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BFC51-E299-C1C6-C259-2EC78776D97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19E49B6E-96DA-4186-8F39-3AB022B7993C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F13055-4269-7909-D2F6-610F622CD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421D8C7-7AE4-75A7-E72D-F2CCD5EBD1ED}"/>
              </a:ext>
            </a:extLst>
          </p:cNvPr>
          <p:cNvSpPr>
            <a:spLocks noChangeAspect="1"/>
          </p:cNvSpPr>
          <p:nvPr/>
        </p:nvSpPr>
        <p:spPr>
          <a:xfrm>
            <a:off x="7517605" y="385758"/>
            <a:ext cx="1427943" cy="1015289"/>
          </a:xfrm>
          <a:custGeom>
            <a:avLst/>
            <a:gdLst>
              <a:gd name="connsiteX0" fmla="*/ 517684 w 803243"/>
              <a:gd name="connsiteY0" fmla="*/ 571119 h 571118"/>
              <a:gd name="connsiteX1" fmla="*/ 803243 w 803243"/>
              <a:gd name="connsiteY1" fmla="*/ 285559 h 571118"/>
              <a:gd name="connsiteX2" fmla="*/ 803243 w 803243"/>
              <a:gd name="connsiteY2" fmla="*/ 0 h 571118"/>
              <a:gd name="connsiteX3" fmla="*/ 0 w 803243"/>
              <a:gd name="connsiteY3" fmla="*/ 0 h 571118"/>
              <a:gd name="connsiteX4" fmla="*/ 0 w 803243"/>
              <a:gd name="connsiteY4" fmla="*/ 571024 h 571118"/>
              <a:gd name="connsiteX5" fmla="*/ 517684 w 803243"/>
              <a:gd name="connsiteY5" fmla="*/ 571024 h 5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8">
                <a:moveTo>
                  <a:pt x="517684" y="571119"/>
                </a:moveTo>
                <a:cubicBezTo>
                  <a:pt x="675418" y="571119"/>
                  <a:pt x="803243" y="443294"/>
                  <a:pt x="803243" y="285559"/>
                </a:cubicBezTo>
                <a:lnTo>
                  <a:pt x="803243" y="0"/>
                </a:lnTo>
                <a:lnTo>
                  <a:pt x="0" y="0"/>
                </a:lnTo>
                <a:lnTo>
                  <a:pt x="0" y="571024"/>
                </a:lnTo>
                <a:lnTo>
                  <a:pt x="517684" y="571024"/>
                </a:lnTo>
                <a:close/>
              </a:path>
            </a:pathLst>
          </a:custGeom>
          <a:solidFill>
            <a:srgbClr val="FFC1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135AF6C-31B5-EC1B-7596-331AF27159CA}"/>
              </a:ext>
            </a:extLst>
          </p:cNvPr>
          <p:cNvSpPr>
            <a:spLocks noChangeAspect="1"/>
          </p:cNvSpPr>
          <p:nvPr/>
        </p:nvSpPr>
        <p:spPr>
          <a:xfrm>
            <a:off x="7517605" y="3431800"/>
            <a:ext cx="1427943" cy="1015291"/>
          </a:xfrm>
          <a:custGeom>
            <a:avLst/>
            <a:gdLst>
              <a:gd name="connsiteX0" fmla="*/ 517684 w 803243"/>
              <a:gd name="connsiteY0" fmla="*/ 571119 h 571119"/>
              <a:gd name="connsiteX1" fmla="*/ 803243 w 803243"/>
              <a:gd name="connsiteY1" fmla="*/ 285559 h 571119"/>
              <a:gd name="connsiteX2" fmla="*/ 803243 w 803243"/>
              <a:gd name="connsiteY2" fmla="*/ 0 h 571119"/>
              <a:gd name="connsiteX3" fmla="*/ 0 w 803243"/>
              <a:gd name="connsiteY3" fmla="*/ 0 h 571119"/>
              <a:gd name="connsiteX4" fmla="*/ 0 w 803243"/>
              <a:gd name="connsiteY4" fmla="*/ 571024 h 571119"/>
              <a:gd name="connsiteX5" fmla="*/ 517684 w 803243"/>
              <a:gd name="connsiteY5" fmla="*/ 571024 h 5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9">
                <a:moveTo>
                  <a:pt x="517684" y="571119"/>
                </a:moveTo>
                <a:cubicBezTo>
                  <a:pt x="675418" y="571119"/>
                  <a:pt x="803243" y="443294"/>
                  <a:pt x="803243" y="285559"/>
                </a:cubicBezTo>
                <a:lnTo>
                  <a:pt x="803243" y="0"/>
                </a:lnTo>
                <a:lnTo>
                  <a:pt x="0" y="0"/>
                </a:lnTo>
                <a:lnTo>
                  <a:pt x="0" y="571024"/>
                </a:lnTo>
                <a:lnTo>
                  <a:pt x="517684" y="571024"/>
                </a:lnTo>
                <a:close/>
              </a:path>
            </a:pathLst>
          </a:custGeom>
          <a:solidFill>
            <a:srgbClr val="B3EB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214743A-6966-8ED7-BA34-E45A379E030F}"/>
              </a:ext>
            </a:extLst>
          </p:cNvPr>
          <p:cNvSpPr>
            <a:spLocks noChangeAspect="1"/>
          </p:cNvSpPr>
          <p:nvPr/>
        </p:nvSpPr>
        <p:spPr>
          <a:xfrm>
            <a:off x="8945548" y="5462891"/>
            <a:ext cx="1427943" cy="1015289"/>
          </a:xfrm>
          <a:custGeom>
            <a:avLst/>
            <a:gdLst>
              <a:gd name="connsiteX0" fmla="*/ 285559 w 803243"/>
              <a:gd name="connsiteY0" fmla="*/ 0 h 571118"/>
              <a:gd name="connsiteX1" fmla="*/ 0 w 803243"/>
              <a:gd name="connsiteY1" fmla="*/ 285560 h 571118"/>
              <a:gd name="connsiteX2" fmla="*/ 0 w 803243"/>
              <a:gd name="connsiteY2" fmla="*/ 571119 h 571118"/>
              <a:gd name="connsiteX3" fmla="*/ 803243 w 803243"/>
              <a:gd name="connsiteY3" fmla="*/ 571119 h 571118"/>
              <a:gd name="connsiteX4" fmla="*/ 803243 w 803243"/>
              <a:gd name="connsiteY4" fmla="*/ 95 h 571118"/>
              <a:gd name="connsiteX5" fmla="*/ 285559 w 803243"/>
              <a:gd name="connsiteY5" fmla="*/ 95 h 5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8">
                <a:moveTo>
                  <a:pt x="285559" y="0"/>
                </a:moveTo>
                <a:cubicBezTo>
                  <a:pt x="127825" y="0"/>
                  <a:pt x="0" y="127826"/>
                  <a:pt x="0" y="285560"/>
                </a:cubicBezTo>
                <a:lnTo>
                  <a:pt x="0" y="571119"/>
                </a:lnTo>
                <a:lnTo>
                  <a:pt x="803243" y="571119"/>
                </a:lnTo>
                <a:lnTo>
                  <a:pt x="803243" y="95"/>
                </a:lnTo>
                <a:lnTo>
                  <a:pt x="285559" y="9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4E9228D-01FE-98B4-466F-CE9B90DF9F7D}"/>
              </a:ext>
            </a:extLst>
          </p:cNvPr>
          <p:cNvSpPr>
            <a:spLocks noChangeAspect="1"/>
          </p:cNvSpPr>
          <p:nvPr/>
        </p:nvSpPr>
        <p:spPr>
          <a:xfrm>
            <a:off x="10373660" y="5462891"/>
            <a:ext cx="1427943" cy="1015289"/>
          </a:xfrm>
          <a:custGeom>
            <a:avLst/>
            <a:gdLst>
              <a:gd name="connsiteX0" fmla="*/ 517684 w 803243"/>
              <a:gd name="connsiteY0" fmla="*/ 0 h 571118"/>
              <a:gd name="connsiteX1" fmla="*/ 803243 w 803243"/>
              <a:gd name="connsiteY1" fmla="*/ 285560 h 571118"/>
              <a:gd name="connsiteX2" fmla="*/ 803243 w 803243"/>
              <a:gd name="connsiteY2" fmla="*/ 571119 h 571118"/>
              <a:gd name="connsiteX3" fmla="*/ 0 w 803243"/>
              <a:gd name="connsiteY3" fmla="*/ 571119 h 571118"/>
              <a:gd name="connsiteX4" fmla="*/ 0 w 803243"/>
              <a:gd name="connsiteY4" fmla="*/ 95 h 571118"/>
              <a:gd name="connsiteX5" fmla="*/ 517684 w 803243"/>
              <a:gd name="connsiteY5" fmla="*/ 95 h 5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8">
                <a:moveTo>
                  <a:pt x="517684" y="0"/>
                </a:moveTo>
                <a:cubicBezTo>
                  <a:pt x="675418" y="0"/>
                  <a:pt x="803243" y="127826"/>
                  <a:pt x="803243" y="285560"/>
                </a:cubicBezTo>
                <a:lnTo>
                  <a:pt x="803243" y="571119"/>
                </a:lnTo>
                <a:lnTo>
                  <a:pt x="0" y="571119"/>
                </a:lnTo>
                <a:lnTo>
                  <a:pt x="0" y="95"/>
                </a:lnTo>
                <a:lnTo>
                  <a:pt x="517684" y="95"/>
                </a:lnTo>
                <a:close/>
              </a:path>
            </a:pathLst>
          </a:custGeom>
          <a:solidFill>
            <a:srgbClr val="B3EBF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CF49D3A-C0A5-C9B4-8C10-96910B5DF584}"/>
              </a:ext>
            </a:extLst>
          </p:cNvPr>
          <p:cNvSpPr>
            <a:spLocks noChangeAspect="1"/>
          </p:cNvSpPr>
          <p:nvPr/>
        </p:nvSpPr>
        <p:spPr>
          <a:xfrm>
            <a:off x="7517605" y="1401049"/>
            <a:ext cx="1427943" cy="2030411"/>
          </a:xfrm>
          <a:custGeom>
            <a:avLst/>
            <a:gdLst>
              <a:gd name="connsiteX0" fmla="*/ 479203 w 803243"/>
              <a:gd name="connsiteY0" fmla="*/ 0 h 1142142"/>
              <a:gd name="connsiteX1" fmla="*/ 803243 w 803243"/>
              <a:gd name="connsiteY1" fmla="*/ 324041 h 1142142"/>
              <a:gd name="connsiteX2" fmla="*/ 803243 w 803243"/>
              <a:gd name="connsiteY2" fmla="*/ 1142143 h 1142142"/>
              <a:gd name="connsiteX3" fmla="*/ 0 w 803243"/>
              <a:gd name="connsiteY3" fmla="*/ 1142143 h 1142142"/>
              <a:gd name="connsiteX4" fmla="*/ 0 w 803243"/>
              <a:gd name="connsiteY4" fmla="*/ 0 h 1142142"/>
              <a:gd name="connsiteX5" fmla="*/ 479203 w 803243"/>
              <a:gd name="connsiteY5" fmla="*/ 0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479203" y="0"/>
                </a:moveTo>
                <a:cubicBezTo>
                  <a:pt x="658178" y="0"/>
                  <a:pt x="803243" y="145066"/>
                  <a:pt x="803243" y="324041"/>
                </a:cubicBezTo>
                <a:lnTo>
                  <a:pt x="803243" y="1142143"/>
                </a:lnTo>
                <a:lnTo>
                  <a:pt x="0" y="1142143"/>
                </a:lnTo>
                <a:lnTo>
                  <a:pt x="0" y="0"/>
                </a:lnTo>
                <a:lnTo>
                  <a:pt x="479203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EC35D31-9856-2B82-F7AD-68F4A6BA881A}"/>
              </a:ext>
            </a:extLst>
          </p:cNvPr>
          <p:cNvSpPr>
            <a:spLocks noChangeAspect="1"/>
          </p:cNvSpPr>
          <p:nvPr/>
        </p:nvSpPr>
        <p:spPr>
          <a:xfrm>
            <a:off x="8945717" y="3431800"/>
            <a:ext cx="1427943" cy="2030411"/>
          </a:xfrm>
          <a:custGeom>
            <a:avLst/>
            <a:gdLst>
              <a:gd name="connsiteX0" fmla="*/ 479203 w 803243"/>
              <a:gd name="connsiteY0" fmla="*/ 1142143 h 1142142"/>
              <a:gd name="connsiteX1" fmla="*/ 803243 w 803243"/>
              <a:gd name="connsiteY1" fmla="*/ 818102 h 1142142"/>
              <a:gd name="connsiteX2" fmla="*/ 803243 w 803243"/>
              <a:gd name="connsiteY2" fmla="*/ 0 h 1142142"/>
              <a:gd name="connsiteX3" fmla="*/ 0 w 803243"/>
              <a:gd name="connsiteY3" fmla="*/ 0 h 1142142"/>
              <a:gd name="connsiteX4" fmla="*/ 0 w 803243"/>
              <a:gd name="connsiteY4" fmla="*/ 1142143 h 1142142"/>
              <a:gd name="connsiteX5" fmla="*/ 479298 w 803243"/>
              <a:gd name="connsiteY5" fmla="*/ 1142143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479203" y="1142143"/>
                </a:moveTo>
                <a:cubicBezTo>
                  <a:pt x="658178" y="1142143"/>
                  <a:pt x="803243" y="997077"/>
                  <a:pt x="803243" y="818102"/>
                </a:cubicBezTo>
                <a:lnTo>
                  <a:pt x="803243" y="0"/>
                </a:lnTo>
                <a:lnTo>
                  <a:pt x="0" y="0"/>
                </a:lnTo>
                <a:lnTo>
                  <a:pt x="0" y="1142143"/>
                </a:lnTo>
                <a:lnTo>
                  <a:pt x="479298" y="1142143"/>
                </a:lnTo>
                <a:close/>
              </a:path>
            </a:pathLst>
          </a:custGeom>
          <a:solidFill>
            <a:srgbClr val="FFC10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DA18A8B-463B-9AD0-703D-FA911578B30D}"/>
              </a:ext>
            </a:extLst>
          </p:cNvPr>
          <p:cNvSpPr>
            <a:spLocks noChangeAspect="1"/>
          </p:cNvSpPr>
          <p:nvPr/>
        </p:nvSpPr>
        <p:spPr>
          <a:xfrm>
            <a:off x="7517605" y="4447600"/>
            <a:ext cx="1427943" cy="2030411"/>
          </a:xfrm>
          <a:custGeom>
            <a:avLst/>
            <a:gdLst>
              <a:gd name="connsiteX0" fmla="*/ 479203 w 803243"/>
              <a:gd name="connsiteY0" fmla="*/ 1142143 h 1142142"/>
              <a:gd name="connsiteX1" fmla="*/ 803243 w 803243"/>
              <a:gd name="connsiteY1" fmla="*/ 818102 h 1142142"/>
              <a:gd name="connsiteX2" fmla="*/ 803243 w 803243"/>
              <a:gd name="connsiteY2" fmla="*/ 0 h 1142142"/>
              <a:gd name="connsiteX3" fmla="*/ 0 w 803243"/>
              <a:gd name="connsiteY3" fmla="*/ 0 h 1142142"/>
              <a:gd name="connsiteX4" fmla="*/ 0 w 803243"/>
              <a:gd name="connsiteY4" fmla="*/ 1142143 h 1142142"/>
              <a:gd name="connsiteX5" fmla="*/ 479203 w 803243"/>
              <a:gd name="connsiteY5" fmla="*/ 1142143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479203" y="1142143"/>
                </a:moveTo>
                <a:cubicBezTo>
                  <a:pt x="658178" y="1142143"/>
                  <a:pt x="803243" y="997077"/>
                  <a:pt x="803243" y="818102"/>
                </a:cubicBezTo>
                <a:lnTo>
                  <a:pt x="803243" y="0"/>
                </a:lnTo>
                <a:lnTo>
                  <a:pt x="0" y="0"/>
                </a:lnTo>
                <a:lnTo>
                  <a:pt x="0" y="1142143"/>
                </a:lnTo>
                <a:lnTo>
                  <a:pt x="479203" y="1142143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C169603-4E21-C187-1A1D-38882F9232D3}"/>
              </a:ext>
            </a:extLst>
          </p:cNvPr>
          <p:cNvSpPr>
            <a:spLocks noChangeAspect="1"/>
          </p:cNvSpPr>
          <p:nvPr/>
        </p:nvSpPr>
        <p:spPr>
          <a:xfrm>
            <a:off x="10373491" y="3431971"/>
            <a:ext cx="1427943" cy="2030411"/>
          </a:xfrm>
          <a:custGeom>
            <a:avLst/>
            <a:gdLst>
              <a:gd name="connsiteX0" fmla="*/ 324040 w 803243"/>
              <a:gd name="connsiteY0" fmla="*/ 0 h 1142142"/>
              <a:gd name="connsiteX1" fmla="*/ 0 w 803243"/>
              <a:gd name="connsiteY1" fmla="*/ 324041 h 1142142"/>
              <a:gd name="connsiteX2" fmla="*/ 0 w 803243"/>
              <a:gd name="connsiteY2" fmla="*/ 1142143 h 1142142"/>
              <a:gd name="connsiteX3" fmla="*/ 803243 w 803243"/>
              <a:gd name="connsiteY3" fmla="*/ 1142143 h 1142142"/>
              <a:gd name="connsiteX4" fmla="*/ 803243 w 803243"/>
              <a:gd name="connsiteY4" fmla="*/ 0 h 1142142"/>
              <a:gd name="connsiteX5" fmla="*/ 324040 w 803243"/>
              <a:gd name="connsiteY5" fmla="*/ 0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324040" y="0"/>
                </a:moveTo>
                <a:cubicBezTo>
                  <a:pt x="145066" y="0"/>
                  <a:pt x="0" y="145066"/>
                  <a:pt x="0" y="324041"/>
                </a:cubicBezTo>
                <a:lnTo>
                  <a:pt x="0" y="1142143"/>
                </a:lnTo>
                <a:lnTo>
                  <a:pt x="803243" y="1142143"/>
                </a:lnTo>
                <a:lnTo>
                  <a:pt x="803243" y="0"/>
                </a:lnTo>
                <a:lnTo>
                  <a:pt x="32404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A9936CC4-BC31-7B4D-38E0-EC836B72C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2200" y="2113722"/>
            <a:ext cx="8650817" cy="33115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68E8F4-CCAB-9D62-770E-18594C9FC9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1B6ECD-BDF0-7F15-B856-12CA1DBAC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Rektangel: ett hörn rundat 3">
            <a:extLst>
              <a:ext uri="{FF2B5EF4-FFF2-40B4-BE49-F238E27FC236}">
                <a16:creationId xmlns:a16="http://schemas.microsoft.com/office/drawing/2014/main" id="{BB0E5E4C-01FC-2114-096B-146DDCF98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Freeform: Shape 10">
            <a:extLst>
              <a:ext uri="{FF2B5EF4-FFF2-40B4-BE49-F238E27FC236}">
                <a16:creationId xmlns:a16="http://schemas.microsoft.com/office/drawing/2014/main" id="{4889AA77-017D-E63F-1486-912513181F73}"/>
              </a:ext>
            </a:extLst>
          </p:cNvPr>
          <p:cNvSpPr>
            <a:spLocks/>
          </p:cNvSpPr>
          <p:nvPr userDrawn="1"/>
        </p:nvSpPr>
        <p:spPr>
          <a:xfrm>
            <a:off x="10371137" y="1408250"/>
            <a:ext cx="1429200" cy="2031066"/>
          </a:xfrm>
          <a:custGeom>
            <a:avLst/>
            <a:gdLst>
              <a:gd name="connsiteX0" fmla="*/ 858572 w 1439144"/>
              <a:gd name="connsiteY0" fmla="*/ 2046340 h 2046340"/>
              <a:gd name="connsiteX1" fmla="*/ 1439145 w 1439144"/>
              <a:gd name="connsiteY1" fmla="*/ 1465767 h 2046340"/>
              <a:gd name="connsiteX2" fmla="*/ 1439145 w 1439144"/>
              <a:gd name="connsiteY2" fmla="*/ 0 h 2046340"/>
              <a:gd name="connsiteX3" fmla="*/ 0 w 1439144"/>
              <a:gd name="connsiteY3" fmla="*/ 0 h 2046340"/>
              <a:gd name="connsiteX4" fmla="*/ 0 w 1439144"/>
              <a:gd name="connsiteY4" fmla="*/ 2046340 h 2046340"/>
              <a:gd name="connsiteX5" fmla="*/ 858572 w 1439144"/>
              <a:gd name="connsiteY5" fmla="*/ 2046340 h 204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44" h="2046340">
                <a:moveTo>
                  <a:pt x="858572" y="2046340"/>
                </a:moveTo>
                <a:cubicBezTo>
                  <a:pt x="1179235" y="2046340"/>
                  <a:pt x="1439145" y="1786431"/>
                  <a:pt x="1439145" y="1465767"/>
                </a:cubicBezTo>
                <a:lnTo>
                  <a:pt x="1439145" y="0"/>
                </a:lnTo>
                <a:lnTo>
                  <a:pt x="0" y="0"/>
                </a:lnTo>
                <a:lnTo>
                  <a:pt x="0" y="2046340"/>
                </a:lnTo>
                <a:lnTo>
                  <a:pt x="858572" y="2046340"/>
                </a:lnTo>
                <a:close/>
              </a:path>
            </a:pathLst>
          </a:custGeom>
          <a:solidFill>
            <a:srgbClr val="FFC107"/>
          </a:solidFill>
          <a:ln w="170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14">
            <a:extLst>
              <a:ext uri="{FF2B5EF4-FFF2-40B4-BE49-F238E27FC236}">
                <a16:creationId xmlns:a16="http://schemas.microsoft.com/office/drawing/2014/main" id="{44653250-A2D2-E584-0F70-5FB6D13604E5}"/>
              </a:ext>
            </a:extLst>
          </p:cNvPr>
          <p:cNvSpPr>
            <a:spLocks noChangeAspect="1"/>
          </p:cNvSpPr>
          <p:nvPr userDrawn="1"/>
        </p:nvSpPr>
        <p:spPr>
          <a:xfrm>
            <a:off x="10374132" y="393108"/>
            <a:ext cx="1427973" cy="1015143"/>
          </a:xfrm>
          <a:custGeom>
            <a:avLst/>
            <a:gdLst>
              <a:gd name="connsiteX0" fmla="*/ 511628 w 1439144"/>
              <a:gd name="connsiteY0" fmla="*/ 1023085 h 1023084"/>
              <a:gd name="connsiteX1" fmla="*/ 0 w 1439144"/>
              <a:gd name="connsiteY1" fmla="*/ 511628 h 1023084"/>
              <a:gd name="connsiteX2" fmla="*/ 0 w 1439144"/>
              <a:gd name="connsiteY2" fmla="*/ 0 h 1023084"/>
              <a:gd name="connsiteX3" fmla="*/ 1439145 w 1439144"/>
              <a:gd name="connsiteY3" fmla="*/ 0 h 1023084"/>
              <a:gd name="connsiteX4" fmla="*/ 1439145 w 1439144"/>
              <a:gd name="connsiteY4" fmla="*/ 1023085 h 1023084"/>
              <a:gd name="connsiteX5" fmla="*/ 511628 w 1439144"/>
              <a:gd name="connsiteY5" fmla="*/ 1023085 h 10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44" h="1023084">
                <a:moveTo>
                  <a:pt x="511628" y="1023085"/>
                </a:moveTo>
                <a:cubicBezTo>
                  <a:pt x="229021" y="1023085"/>
                  <a:pt x="0" y="794064"/>
                  <a:pt x="0" y="511628"/>
                </a:cubicBezTo>
                <a:lnTo>
                  <a:pt x="0" y="0"/>
                </a:lnTo>
                <a:lnTo>
                  <a:pt x="1439145" y="0"/>
                </a:lnTo>
                <a:lnTo>
                  <a:pt x="1439145" y="1023085"/>
                </a:lnTo>
                <a:lnTo>
                  <a:pt x="511628" y="1023085"/>
                </a:lnTo>
                <a:close/>
              </a:path>
            </a:pathLst>
          </a:custGeom>
          <a:solidFill>
            <a:srgbClr val="B3EBF2"/>
          </a:solidFill>
          <a:ln w="170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ett hörn rundat 8">
            <a:extLst>
              <a:ext uri="{FF2B5EF4-FFF2-40B4-BE49-F238E27FC236}">
                <a16:creationId xmlns:a16="http://schemas.microsoft.com/office/drawing/2014/main" id="{0BA287CB-7B49-DD6D-11A1-EE0677F3E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262" y="380999"/>
            <a:ext cx="11412000" cy="609120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92200" y="1747837"/>
            <a:ext cx="10007600" cy="1614312"/>
          </a:xfrm>
        </p:spPr>
        <p:txBody>
          <a:bodyPr anchor="b"/>
          <a:lstStyle>
            <a:lvl1pPr algn="ctr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1092200" y="3559879"/>
            <a:ext cx="10024267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för att lägga till underrubrik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BF08389-4E2E-AF65-054E-C982BA7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3A473BDF-6C18-456D-B2F3-58DD8CBD1759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A5E5F6E-C97D-A4DC-263A-27783D5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7B3524-D6C4-8016-A0B9-76DB7A408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25716"/>
            <a:ext cx="4995333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1703F1CD-4B7B-907E-729A-4E87F6ADB8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8481" y="385758"/>
            <a:ext cx="5002954" cy="6091200"/>
          </a:xfrm>
          <a:custGeom>
            <a:avLst/>
            <a:gdLst>
              <a:gd name="connsiteX0" fmla="*/ 0 w 5002954"/>
              <a:gd name="connsiteY0" fmla="*/ 0 h 6071396"/>
              <a:gd name="connsiteX1" fmla="*/ 5002954 w 5002954"/>
              <a:gd name="connsiteY1" fmla="*/ 0 h 6071396"/>
              <a:gd name="connsiteX2" fmla="*/ 5002954 w 5002954"/>
              <a:gd name="connsiteY2" fmla="*/ 5059476 h 6071396"/>
              <a:gd name="connsiteX3" fmla="*/ 3991034 w 5002954"/>
              <a:gd name="connsiteY3" fmla="*/ 6071396 h 6071396"/>
              <a:gd name="connsiteX4" fmla="*/ 0 w 5002954"/>
              <a:gd name="connsiteY4" fmla="*/ 6071396 h 6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954" h="6071396">
                <a:moveTo>
                  <a:pt x="0" y="0"/>
                </a:moveTo>
                <a:lnTo>
                  <a:pt x="5002954" y="0"/>
                </a:lnTo>
                <a:lnTo>
                  <a:pt x="5002954" y="5059476"/>
                </a:lnTo>
                <a:cubicBezTo>
                  <a:pt x="5002954" y="5618344"/>
                  <a:pt x="4549902" y="6071396"/>
                  <a:pt x="3991034" y="6071396"/>
                </a:cubicBezTo>
                <a:lnTo>
                  <a:pt x="0" y="6071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E6907-50BC-FFF4-F6B9-BF2B7373C4A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B0743B6B-FC1D-4E5C-878B-68715B5874CD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1EC206-E47A-5E7F-9581-B76ADE31A8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395" y="1424752"/>
            <a:ext cx="8872205" cy="1047750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0" name="Rektangel: ett hörn rundat 9">
            <a:extLst>
              <a:ext uri="{FF2B5EF4-FFF2-40B4-BE49-F238E27FC236}">
                <a16:creationId xmlns:a16="http://schemas.microsoft.com/office/drawing/2014/main" id="{ACDB7998-57D8-C839-2FED-BCA4D5257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10371138" y="3439316"/>
            <a:ext cx="1433512" cy="3056098"/>
          </a:xfrm>
          <a:prstGeom prst="round1Rect">
            <a:avLst>
              <a:gd name="adj" fmla="val 402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0629D0-D830-BA3B-8258-4D3944A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F7FC82E9-E70A-41D0-BC52-9CE4D8B0E8A6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1AD9AB-C85B-9888-3B59-C1F8A75F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1BDEA75-2263-56D7-5206-740AB4CC4B4E}"/>
              </a:ext>
            </a:extLst>
          </p:cNvPr>
          <p:cNvSpPr>
            <a:spLocks/>
          </p:cNvSpPr>
          <p:nvPr/>
        </p:nvSpPr>
        <p:spPr>
          <a:xfrm>
            <a:off x="10371137" y="1408250"/>
            <a:ext cx="1429200" cy="2031066"/>
          </a:xfrm>
          <a:custGeom>
            <a:avLst/>
            <a:gdLst>
              <a:gd name="connsiteX0" fmla="*/ 858572 w 1439144"/>
              <a:gd name="connsiteY0" fmla="*/ 2046340 h 2046340"/>
              <a:gd name="connsiteX1" fmla="*/ 1439145 w 1439144"/>
              <a:gd name="connsiteY1" fmla="*/ 1465767 h 2046340"/>
              <a:gd name="connsiteX2" fmla="*/ 1439145 w 1439144"/>
              <a:gd name="connsiteY2" fmla="*/ 0 h 2046340"/>
              <a:gd name="connsiteX3" fmla="*/ 0 w 1439144"/>
              <a:gd name="connsiteY3" fmla="*/ 0 h 2046340"/>
              <a:gd name="connsiteX4" fmla="*/ 0 w 1439144"/>
              <a:gd name="connsiteY4" fmla="*/ 2046340 h 2046340"/>
              <a:gd name="connsiteX5" fmla="*/ 858572 w 1439144"/>
              <a:gd name="connsiteY5" fmla="*/ 2046340 h 204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44" h="2046340">
                <a:moveTo>
                  <a:pt x="858572" y="2046340"/>
                </a:moveTo>
                <a:cubicBezTo>
                  <a:pt x="1179235" y="2046340"/>
                  <a:pt x="1439145" y="1786431"/>
                  <a:pt x="1439145" y="1465767"/>
                </a:cubicBezTo>
                <a:lnTo>
                  <a:pt x="1439145" y="0"/>
                </a:lnTo>
                <a:lnTo>
                  <a:pt x="0" y="0"/>
                </a:lnTo>
                <a:lnTo>
                  <a:pt x="0" y="2046340"/>
                </a:lnTo>
                <a:lnTo>
                  <a:pt x="858572" y="2046340"/>
                </a:lnTo>
                <a:close/>
              </a:path>
            </a:pathLst>
          </a:custGeom>
          <a:solidFill>
            <a:srgbClr val="FFC107"/>
          </a:solidFill>
          <a:ln w="170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4">
            <a:extLst>
              <a:ext uri="{FF2B5EF4-FFF2-40B4-BE49-F238E27FC236}">
                <a16:creationId xmlns:a16="http://schemas.microsoft.com/office/drawing/2014/main" id="{9D295A15-46A9-14D2-396F-4530757B6BFF}"/>
              </a:ext>
            </a:extLst>
          </p:cNvPr>
          <p:cNvSpPr>
            <a:spLocks noChangeAspect="1"/>
          </p:cNvSpPr>
          <p:nvPr userDrawn="1"/>
        </p:nvSpPr>
        <p:spPr>
          <a:xfrm>
            <a:off x="10374132" y="393108"/>
            <a:ext cx="1427973" cy="1015143"/>
          </a:xfrm>
          <a:custGeom>
            <a:avLst/>
            <a:gdLst>
              <a:gd name="connsiteX0" fmla="*/ 511628 w 1439144"/>
              <a:gd name="connsiteY0" fmla="*/ 1023085 h 1023084"/>
              <a:gd name="connsiteX1" fmla="*/ 0 w 1439144"/>
              <a:gd name="connsiteY1" fmla="*/ 511628 h 1023084"/>
              <a:gd name="connsiteX2" fmla="*/ 0 w 1439144"/>
              <a:gd name="connsiteY2" fmla="*/ 0 h 1023084"/>
              <a:gd name="connsiteX3" fmla="*/ 1439145 w 1439144"/>
              <a:gd name="connsiteY3" fmla="*/ 0 h 1023084"/>
              <a:gd name="connsiteX4" fmla="*/ 1439145 w 1439144"/>
              <a:gd name="connsiteY4" fmla="*/ 1023085 h 1023084"/>
              <a:gd name="connsiteX5" fmla="*/ 511628 w 1439144"/>
              <a:gd name="connsiteY5" fmla="*/ 1023085 h 102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9144" h="1023084">
                <a:moveTo>
                  <a:pt x="511628" y="1023085"/>
                </a:moveTo>
                <a:cubicBezTo>
                  <a:pt x="229021" y="1023085"/>
                  <a:pt x="0" y="794064"/>
                  <a:pt x="0" y="511628"/>
                </a:cubicBezTo>
                <a:lnTo>
                  <a:pt x="0" y="0"/>
                </a:lnTo>
                <a:lnTo>
                  <a:pt x="1439145" y="0"/>
                </a:lnTo>
                <a:lnTo>
                  <a:pt x="1439145" y="1023085"/>
                </a:lnTo>
                <a:lnTo>
                  <a:pt x="511628" y="1023085"/>
                </a:lnTo>
                <a:close/>
              </a:path>
            </a:pathLst>
          </a:custGeom>
          <a:solidFill>
            <a:srgbClr val="B3EBF2"/>
          </a:solidFill>
          <a:ln w="170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A959C0A-3CC4-CB74-4993-5594A5630A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262" y="380999"/>
            <a:ext cx="11412000" cy="6091200"/>
          </a:xfrm>
          <a:custGeom>
            <a:avLst/>
            <a:gdLst>
              <a:gd name="connsiteX0" fmla="*/ 0 w 11413068"/>
              <a:gd name="connsiteY0" fmla="*/ 0 h 6099176"/>
              <a:gd name="connsiteX1" fmla="*/ 11413068 w 11413068"/>
              <a:gd name="connsiteY1" fmla="*/ 0 h 6099176"/>
              <a:gd name="connsiteX2" fmla="*/ 11413068 w 11413068"/>
              <a:gd name="connsiteY2" fmla="*/ 27780 h 6099176"/>
              <a:gd name="connsiteX3" fmla="*/ 11413068 w 11413068"/>
              <a:gd name="connsiteY3" fmla="*/ 5082626 h 6099176"/>
              <a:gd name="connsiteX4" fmla="*/ 11413068 w 11413068"/>
              <a:gd name="connsiteY4" fmla="*/ 5087256 h 6099176"/>
              <a:gd name="connsiteX5" fmla="*/ 10401148 w 11413068"/>
              <a:gd name="connsiteY5" fmla="*/ 6099176 h 6099176"/>
              <a:gd name="connsiteX6" fmla="*/ 10396518 w 11413068"/>
              <a:gd name="connsiteY6" fmla="*/ 6099176 h 6099176"/>
              <a:gd name="connsiteX7" fmla="*/ 0 w 11413068"/>
              <a:gd name="connsiteY7" fmla="*/ 6099176 h 6099176"/>
              <a:gd name="connsiteX8" fmla="*/ 0 w 11413068"/>
              <a:gd name="connsiteY8" fmla="*/ 27780 h 609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3068" h="6099176">
                <a:moveTo>
                  <a:pt x="0" y="0"/>
                </a:moveTo>
                <a:lnTo>
                  <a:pt x="11413068" y="0"/>
                </a:lnTo>
                <a:lnTo>
                  <a:pt x="11413068" y="27780"/>
                </a:lnTo>
                <a:lnTo>
                  <a:pt x="11413068" y="5082626"/>
                </a:lnTo>
                <a:lnTo>
                  <a:pt x="11413068" y="5087256"/>
                </a:lnTo>
                <a:cubicBezTo>
                  <a:pt x="11413068" y="5646124"/>
                  <a:pt x="10960016" y="6099176"/>
                  <a:pt x="10401148" y="6099176"/>
                </a:cubicBezTo>
                <a:lnTo>
                  <a:pt x="10396518" y="6099176"/>
                </a:lnTo>
                <a:lnTo>
                  <a:pt x="0" y="6099176"/>
                </a:lnTo>
                <a:lnTo>
                  <a:pt x="0" y="277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0F903-3478-7793-DE93-655C7E1A353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21A4A846-428D-495E-A55C-A66F11C8B8FF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F62D2F-E5FD-F410-EE14-94871D7A62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23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1CC7E-5066-B2D6-C273-8806FB85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DA185498-67B0-4A0B-8455-9A803E3F2EDA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0C1A2-56EF-E81F-53A9-CC77AD5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logo/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232800" y="2984400"/>
            <a:ext cx="5732564" cy="1021645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CA8175-3DF2-53F0-BACA-67AB9A31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01364" y="136525"/>
            <a:ext cx="900071" cy="141687"/>
          </a:xfrm>
        </p:spPr>
        <p:txBody>
          <a:bodyPr/>
          <a:lstStyle/>
          <a:p>
            <a:fld id="{F6BD57B1-FF3A-4A75-8128-4AFE16604E80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1E6669-4CF8-70B7-0D3D-C4533A8C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57980-04DE-B396-E1BF-4CA97B5B6D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174484"/>
            <a:ext cx="8642350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 dirty="0"/>
              <a:t>Ange rubrik för tillgänglighet</a:t>
            </a:r>
          </a:p>
        </p:txBody>
      </p:sp>
    </p:spTree>
    <p:extLst>
      <p:ext uri="{BB962C8B-B14F-4D97-AF65-F5344CB8AC3E}">
        <p14:creationId xmlns:p14="http://schemas.microsoft.com/office/powerpoint/2010/main" val="49240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6"/>
            <a:ext cx="8642350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2044700"/>
            <a:ext cx="8642350" cy="331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Skriv text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94798039-E5C4-7804-7509-501B9DE7B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1364" y="136525"/>
            <a:ext cx="900071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BA77866-C1B2-4993-AE7F-F082A0E998CD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2F44A19D-54A3-346E-3AA1-C94C6D94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466" y="136525"/>
            <a:ext cx="4125383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61" r:id="rId7"/>
    <p:sldLayoutId id="2147483655" r:id="rId8"/>
    <p:sldLayoutId id="2147483659" r:id="rId9"/>
    <p:sldLayoutId id="2147483660" r:id="rId10"/>
  </p:sldLayoutIdLst>
  <p:hf sldNum="0" hdr="0" ft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30000"/>
        </a:lnSpc>
        <a:spcBef>
          <a:spcPts val="1000"/>
        </a:spcBef>
        <a:buFont typeface="Verdana" panose="020B060403050404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tabLst>
          <a:tab pos="8128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8" orient="horz" pos="164" userDrawn="1">
          <p15:clr>
            <a:srgbClr val="F26B43"/>
          </p15:clr>
        </p15:guide>
        <p15:guide id="13" orient="horz" pos="3793" userDrawn="1">
          <p15:clr>
            <a:srgbClr val="F26B43"/>
          </p15:clr>
        </p15:guide>
        <p15:guide id="14" pos="74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tshållare för bild 30">
            <a:extLst>
              <a:ext uri="{FF2B5EF4-FFF2-40B4-BE49-F238E27FC236}">
                <a16:creationId xmlns:a16="http://schemas.microsoft.com/office/drawing/2014/main" id="{1659104C-C118-06D5-B234-D0303B6FC5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477CB8DC-B459-D704-D5F0-F1FBFD6C6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GIS för vården</a:t>
            </a:r>
          </a:p>
        </p:txBody>
      </p:sp>
      <p:sp>
        <p:nvSpPr>
          <p:cNvPr id="30" name="Underrubrik 29">
            <a:extLst>
              <a:ext uri="{FF2B5EF4-FFF2-40B4-BE49-F238E27FC236}">
                <a16:creationId xmlns:a16="http://schemas.microsoft.com/office/drawing/2014/main" id="{411104C7-335C-CF7B-49CA-DE30047A7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539" y="3683107"/>
            <a:ext cx="5737196" cy="1683433"/>
          </a:xfrm>
        </p:spPr>
        <p:txBody>
          <a:bodyPr/>
          <a:lstStyle/>
          <a:p>
            <a:r>
              <a:rPr lang="sv-SE" dirty="0"/>
              <a:t>5 min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212E419-F67C-291D-81F6-F9DA98760C9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5A8FCE-3AC7-4034-B459-9C55ED8D5E8F}" type="datetime1">
              <a:rPr lang="sv-SE" smtClean="0"/>
              <a:pPr/>
              <a:t>2025-10-15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901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C2BABE-3AB1-92C9-83F2-EB267205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 dirty="0"/>
              <a:t>Prehospital verksamhet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4969E6-C4C8-9251-7A54-C199189AA1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CC198F-6F99-6904-F803-718AC7C32E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0174" y="1520831"/>
            <a:ext cx="7064083" cy="2148801"/>
          </a:xfrm>
        </p:spPr>
        <p:txBody>
          <a:bodyPr/>
          <a:lstStyle/>
          <a:p>
            <a:r>
              <a:rPr lang="sv-SE" dirty="0"/>
              <a:t>Beställa och tillhandahålla externa </a:t>
            </a:r>
            <a:r>
              <a:rPr lang="sv-SE" dirty="0" err="1"/>
              <a:t>geodata</a:t>
            </a:r>
            <a:endParaRPr lang="sv-SE" dirty="0"/>
          </a:p>
          <a:p>
            <a:r>
              <a:rPr lang="sv-SE" dirty="0"/>
              <a:t>Dataladdning </a:t>
            </a:r>
            <a:r>
              <a:rPr lang="sv-SE" dirty="0" err="1"/>
              <a:t>PostGIS</a:t>
            </a:r>
            <a:r>
              <a:rPr lang="sv-SE" dirty="0"/>
              <a:t> </a:t>
            </a:r>
            <a:r>
              <a:rPr lang="sv-SE" dirty="0" err="1"/>
              <a:t>mha</a:t>
            </a:r>
            <a:r>
              <a:rPr lang="sv-SE" dirty="0"/>
              <a:t> FME</a:t>
            </a:r>
          </a:p>
          <a:p>
            <a:r>
              <a:rPr lang="sv-SE" dirty="0"/>
              <a:t>Webbtjänster </a:t>
            </a:r>
            <a:r>
              <a:rPr lang="sv-SE" dirty="0" err="1"/>
              <a:t>mha</a:t>
            </a:r>
            <a:r>
              <a:rPr lang="sv-SE" dirty="0"/>
              <a:t> GeoServer</a:t>
            </a:r>
          </a:p>
          <a:p>
            <a:r>
              <a:rPr lang="sv-SE" dirty="0"/>
              <a:t>Väggkartor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A3DDA14-B688-ACCF-8BCA-F137BE2CE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4" y="3787431"/>
            <a:ext cx="4000159" cy="232941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BAA70B83-6321-545E-61C3-243828F47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06" y="2028559"/>
            <a:ext cx="2915749" cy="247859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58E1087-A40B-4031-D76C-46B72EA04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400" y="4685062"/>
            <a:ext cx="5601073" cy="189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3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D936C-AE2F-1BEA-B177-8B6278EE3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F663DD-CFEE-5D18-0756-B8ED1145B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/>
              <a:t>Sjukhuskartor och promenadkartor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153EFF-B798-55C8-9945-1C047A6F51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pic>
        <p:nvPicPr>
          <p:cNvPr id="5" name="Bildobjekt 4" descr="En bild som visar karta, text, kartbok, Plan&#10;&#10;AI-genererat innehåll kan vara felaktigt.">
            <a:extLst>
              <a:ext uri="{FF2B5EF4-FFF2-40B4-BE49-F238E27FC236}">
                <a16:creationId xmlns:a16="http://schemas.microsoft.com/office/drawing/2014/main" id="{29F845DE-DA11-FBB1-CDAC-12C87A63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08898"/>
            <a:ext cx="3912577" cy="391257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3DF02968-0CE4-CD89-6DE6-714135DE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3" y="1747511"/>
            <a:ext cx="5401163" cy="38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F929-3437-403A-F77E-25466C897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E22C0-E130-4F06-A5AD-8645F915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 dirty="0"/>
              <a:t>Inomhuspositionering och </a:t>
            </a:r>
            <a:r>
              <a:rPr lang="sv-SE" dirty="0" err="1"/>
              <a:t>wayfinding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A08F48-40D0-5739-D471-E6DAB067FE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6AA05-0FC5-BFB0-CD71-6D6853AA20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0172" y="1520831"/>
            <a:ext cx="9777107" cy="54673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FME: IFC-filer -&gt; anpassade </a:t>
            </a:r>
            <a:r>
              <a:rPr lang="sv-SE" sz="2000" dirty="0" err="1"/>
              <a:t>geodata</a:t>
            </a:r>
            <a:r>
              <a:rPr lang="sv-SE" sz="2000" dirty="0"/>
              <a:t> för webblösning, ex. rum och dörrar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CDE84A0-B916-858B-FA6F-EB0AD3D1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1" y="3222835"/>
            <a:ext cx="9355540" cy="266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77A7A-35FA-8334-3D57-EE9612299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17650-4443-2128-1B32-EA2827BB5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 dirty="0"/>
              <a:t>Webbkartor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308B22D-C799-0385-914D-CC2AFD3ABE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76CEBD5-34FC-42A6-D401-AFAC974C6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0" y="1528010"/>
            <a:ext cx="3391647" cy="3801979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259D7E7-C642-DF41-BF62-5E7C4D6A5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10" y="3350794"/>
            <a:ext cx="3409722" cy="276124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4F4A3B49-8B34-667F-580C-6B6A0C91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588" y="1359568"/>
            <a:ext cx="4848902" cy="25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7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61A86-A0D0-71B5-F36B-7B8AE2B84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829474-D75F-404A-17E9-9964CFC9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 dirty="0"/>
              <a:t>Vårdval vårdcentral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395D09-01EE-8A15-3EA3-FF63029180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D11F89F-10A6-C2F6-7B6D-53F64F57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556" y="1449584"/>
            <a:ext cx="8049128" cy="50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1EE9D-53BC-0A9C-C755-EACEDF894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F97AAF-A0A1-1165-F923-FDEAA448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 dirty="0"/>
              <a:t>Självservice </a:t>
            </a:r>
            <a:r>
              <a:rPr lang="sv-SE" dirty="0" err="1"/>
              <a:t>mha</a:t>
            </a:r>
            <a:r>
              <a:rPr lang="sv-SE" dirty="0"/>
              <a:t> FME </a:t>
            </a:r>
            <a:r>
              <a:rPr lang="sv-SE" dirty="0" err="1"/>
              <a:t>Flow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925E8B9-B987-6EB8-0C66-F47A365E9A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4F2D99E-78A9-CA6B-C1C9-EF3F021AE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73" y="2301415"/>
            <a:ext cx="8131342" cy="31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3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3B20-58C8-B846-49E3-BA7E27F6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606F8-DD1A-5D8E-0BC3-A0DD0AAF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 dirty="0"/>
              <a:t>Avståndsberäkningar och restidsanalyser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F5185D-D557-A759-3EDE-17F940CEA1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693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3BEF9-9D94-4D08-D144-4D2E508C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562BB0-304D-960A-7FD4-C7557E8E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173" y="136525"/>
            <a:ext cx="9615145" cy="1047750"/>
          </a:xfrm>
        </p:spPr>
        <p:txBody>
          <a:bodyPr/>
          <a:lstStyle/>
          <a:p>
            <a:r>
              <a:rPr lang="sv-SE" dirty="0"/>
              <a:t>Registervård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8D87D8-91CA-A142-FBBC-66C3410115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2025-10-15</a:t>
            </a:fld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9354C2-C933-D50E-ACDF-92EC27269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0173" y="1619034"/>
            <a:ext cx="5967107" cy="3308566"/>
          </a:xfrm>
        </p:spPr>
        <p:txBody>
          <a:bodyPr/>
          <a:lstStyle/>
          <a:p>
            <a:r>
              <a:rPr lang="sv-SE" dirty="0"/>
              <a:t>Katalog i Väst</a:t>
            </a:r>
          </a:p>
          <a:p>
            <a:r>
              <a:rPr lang="sv-SE" dirty="0"/>
              <a:t>Fastighetsdatabaser</a:t>
            </a:r>
          </a:p>
          <a:p>
            <a:r>
              <a:rPr lang="sv-SE" dirty="0"/>
              <a:t>IFC-filer</a:t>
            </a:r>
          </a:p>
          <a:p>
            <a:r>
              <a:rPr lang="sv-SE" dirty="0"/>
              <a:t>Tillgänglighetsdatabasen</a:t>
            </a:r>
          </a:p>
          <a:p>
            <a:r>
              <a:rPr lang="sv-SE" dirty="0" err="1"/>
              <a:t>Heroma</a:t>
            </a:r>
            <a:endParaRPr lang="sv-SE" dirty="0"/>
          </a:p>
          <a:p>
            <a:r>
              <a:rPr lang="sv-SE" dirty="0"/>
              <a:t>Lantmäteriets underlag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488BA46-3437-FA97-F0C6-F31BD2E9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927" y="660400"/>
            <a:ext cx="3554421" cy="30722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25A587D-11BD-B59D-7EEC-2DD9049D6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318" y="5027189"/>
            <a:ext cx="6096000" cy="155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08206"/>
      </p:ext>
    </p:extLst>
  </p:cSld>
  <p:clrMapOvr>
    <a:masterClrMapping/>
  </p:clrMapOvr>
</p:sld>
</file>

<file path=ppt/theme/theme1.xml><?xml version="1.0" encoding="utf-8"?>
<a:theme xmlns:a="http://schemas.openxmlformats.org/drawingml/2006/main" name="VGR">
  <a:themeElements>
    <a:clrScheme name="VGR_Grunden_Färg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37474F"/>
      </a:accent1>
      <a:accent2>
        <a:srgbClr val="9575CD"/>
      </a:accent2>
      <a:accent3>
        <a:srgbClr val="A1887F"/>
      </a:accent3>
      <a:accent4>
        <a:srgbClr val="1A9FB3"/>
      </a:accent4>
      <a:accent5>
        <a:srgbClr val="ED5F8C"/>
      </a:accent5>
      <a:accent6>
        <a:srgbClr val="43A447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30000"/>
          </a:lnSpc>
          <a:defRPr dirty="0"/>
        </a:defPPr>
      </a:lstStyle>
    </a:txDef>
  </a:objectDefaults>
  <a:extraClrSchemeLst/>
  <a:custClrLst>
    <a:custClr>
      <a:srgbClr val="FFC107"/>
    </a:custClr>
    <a:custClr>
      <a:srgbClr val="CCDB49"/>
    </a:custClr>
    <a:custClr>
      <a:srgbClr val="FD5930"/>
    </a:custClr>
    <a:custClr>
      <a:srgbClr val="FFECB3"/>
    </a:custClr>
    <a:custClr>
      <a:srgbClr val="F7BBD0"/>
    </a:custClr>
    <a:custClr>
      <a:srgbClr val="D1C4E9"/>
    </a:custClr>
    <a:custClr>
      <a:srgbClr val="EFF4C6"/>
    </a:custClr>
    <a:custClr>
      <a:srgbClr val="C0EEC2"/>
    </a:custClr>
    <a:custClr>
      <a:srgbClr val="FECCBF"/>
    </a:custClr>
    <a:custClr>
      <a:srgbClr val="B3EBF2"/>
    </a:custClr>
    <a:custClr>
      <a:srgbClr val="E7E1DF"/>
    </a:custClr>
  </a:custClrLst>
  <a:extLst>
    <a:ext uri="{05A4C25C-085E-4340-85A3-A5531E510DB2}">
      <thm15:themeFamily xmlns:thm15="http://schemas.microsoft.com/office/thememl/2012/main" name="RU_ppt-mall_2024.potx" id="{1033CFD1-09DE-4AD6-B10B-DA6B9E5F65FD}" vid="{B2621270-B37E-4417-B6C8-A7EE8B7C0399}"/>
    </a:ext>
  </a:extLst>
</a:theme>
</file>

<file path=ppt/theme/theme2.xml><?xml version="1.0" encoding="utf-8"?>
<a:theme xmlns:a="http://schemas.openxmlformats.org/drawingml/2006/main" name="Office-tema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E6492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E6492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5" ma:contentTypeDescription="Skapa ett nytt dokument." ma:contentTypeScope="" ma:versionID="a54b02ced9ee0083504e343d33eb3a1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b8f0049cd422a5761606987d756f4045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faf60ba-4af0-4aa3-8f2c-ddf391e44726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ABDA6A-1F6C-4B42-8544-08E5AE6AC91F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d7532cd0-e888-47d6-8f58-db0210f25002"/>
    <ds:schemaRef ds:uri="10c3a147-0d64-46aa-a281-dc97358e8373"/>
  </ds:schemaRefs>
</ds:datastoreItem>
</file>

<file path=customXml/itemProps2.xml><?xml version="1.0" encoding="utf-8"?>
<ds:datastoreItem xmlns:ds="http://schemas.openxmlformats.org/officeDocument/2006/customXml" ds:itemID="{93979C8F-FFBE-4C16-81CF-29B68DB131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RU_ppt-mall_2024</Template>
  <TotalTime>956</TotalTime>
  <Words>70</Words>
  <Application>Microsoft Office PowerPoint</Application>
  <PresentationFormat>Bredbild</PresentationFormat>
  <Paragraphs>31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Verdana</vt:lpstr>
      <vt:lpstr>VGR</vt:lpstr>
      <vt:lpstr>GIS för vården</vt:lpstr>
      <vt:lpstr>Prehospital verksamhet</vt:lpstr>
      <vt:lpstr>Sjukhuskartor och promenadkartor</vt:lpstr>
      <vt:lpstr>Inomhuspositionering och wayfinding</vt:lpstr>
      <vt:lpstr>Webbkartor</vt:lpstr>
      <vt:lpstr>Vårdval vårdcentral</vt:lpstr>
      <vt:lpstr>Självservice mha FME Flow</vt:lpstr>
      <vt:lpstr>Avståndsberäkningar och restidsanalyser</vt:lpstr>
      <vt:lpstr>Registervård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Magnus Nilsson</dc:creator>
  <cp:lastModifiedBy>Magnus Nilsson</cp:lastModifiedBy>
  <cp:revision>62</cp:revision>
  <dcterms:created xsi:type="dcterms:W3CDTF">2025-05-26T14:39:32Z</dcterms:created>
  <dcterms:modified xsi:type="dcterms:W3CDTF">2025-10-15T09:41:41Z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