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76" r:id="rId5"/>
    <p:sldId id="298" r:id="rId6"/>
    <p:sldId id="294" r:id="rId7"/>
    <p:sldId id="295" r:id="rId8"/>
    <p:sldId id="299" r:id="rId9"/>
    <p:sldId id="297" r:id="rId10"/>
    <p:sldId id="296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" id="{B972C155-D5BF-46A7-B591-A42909CFC1FA}">
          <p14:sldIdLst>
            <p14:sldId id="276"/>
            <p14:sldId id="298"/>
            <p14:sldId id="294"/>
            <p14:sldId id="295"/>
            <p14:sldId id="299"/>
            <p14:sldId id="297"/>
            <p14:sldId id="29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8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just format 1 - Dekorfär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>
        <p:scale>
          <a:sx n="125" d="100"/>
          <a:sy n="125" d="100"/>
        </p:scale>
        <p:origin x="20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EA9C0E35-84B6-7F5A-0DF4-954D903BFE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9C67742-94E7-A406-2FD2-37F9B6E3C9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5CB1-8D9E-4D39-BD5A-3714F899CBAC}" type="datetimeFigureOut">
              <a:rPr lang="sv-SE" smtClean="0"/>
              <a:t>2025-10-15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EA470E6-6438-A282-EB64-049EBCB70A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6DED696-253C-AAC0-DB7E-65090849E0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10E5F-6630-4A69-9755-6CD736F11B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5902991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9FF5E-32DB-4A63-9882-8F301C111A15}" type="datetimeFigureOut">
              <a:rPr lang="sv-SE" smtClean="0"/>
              <a:t>2025-10-15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BFA82-BD73-4185-B828-63168F0B54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9425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5BFA82-BD73-4185-B828-63168F0B5499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0161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539" y="1152048"/>
            <a:ext cx="5737195" cy="2387600"/>
          </a:xfrm>
        </p:spPr>
        <p:txBody>
          <a:bodyPr anchor="b"/>
          <a:lstStyle>
            <a:lvl1pPr algn="l">
              <a:lnSpc>
                <a:spcPct val="110000"/>
              </a:lnSpc>
              <a:defRPr sz="3500" b="1"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92514" y="3683107"/>
            <a:ext cx="5743363" cy="1683433"/>
          </a:xfrm>
        </p:spPr>
        <p:txBody>
          <a:bodyPr/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för att lägga till underrubrik</a:t>
            </a:r>
          </a:p>
        </p:txBody>
      </p:sp>
      <p:pic>
        <p:nvPicPr>
          <p:cNvPr id="8" name="Logo">
            <a:extLst>
              <a:ext uri="{FF2B5EF4-FFF2-40B4-BE49-F238E27FC236}">
                <a16:creationId xmlns:a16="http://schemas.microsoft.com/office/drawing/2014/main" id="{DF4C8F7D-7A28-CB63-79C6-C812735D65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74874" y="6030000"/>
            <a:ext cx="2444204" cy="435600"/>
          </a:xfrm>
          <a:prstGeom prst="rect">
            <a:avLst/>
          </a:prstGeom>
        </p:spPr>
      </p:pic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30EAE83A-8325-0375-6F9F-906487EE9F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01363" y="136525"/>
            <a:ext cx="900071" cy="141687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8810085F-04AE-F66F-8FEC-4C6A10935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grpSp>
        <p:nvGrpSpPr>
          <p:cNvPr id="4" name="Graphic 4">
            <a:extLst>
              <a:ext uri="{FF2B5EF4-FFF2-40B4-BE49-F238E27FC236}">
                <a16:creationId xmlns:a16="http://schemas.microsoft.com/office/drawing/2014/main" id="{9D40A280-071E-DBFA-6AF0-E13AA8857AE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517606" y="385758"/>
            <a:ext cx="4284000" cy="6092422"/>
            <a:chOff x="6252761" y="1586198"/>
            <a:chExt cx="2409825" cy="3427094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2A4BF31-30EF-05CD-0ECC-9436B24E903B}"/>
                </a:ext>
              </a:extLst>
            </p:cNvPr>
            <p:cNvSpPr/>
            <p:nvPr/>
          </p:nvSpPr>
          <p:spPr>
            <a:xfrm>
              <a:off x="6252761" y="1586198"/>
              <a:ext cx="803243" cy="571118"/>
            </a:xfrm>
            <a:custGeom>
              <a:avLst/>
              <a:gdLst>
                <a:gd name="connsiteX0" fmla="*/ 517684 w 803243"/>
                <a:gd name="connsiteY0" fmla="*/ 571119 h 571118"/>
                <a:gd name="connsiteX1" fmla="*/ 803243 w 803243"/>
                <a:gd name="connsiteY1" fmla="*/ 285559 h 571118"/>
                <a:gd name="connsiteX2" fmla="*/ 803243 w 803243"/>
                <a:gd name="connsiteY2" fmla="*/ 0 h 571118"/>
                <a:gd name="connsiteX3" fmla="*/ 0 w 803243"/>
                <a:gd name="connsiteY3" fmla="*/ 0 h 571118"/>
                <a:gd name="connsiteX4" fmla="*/ 0 w 803243"/>
                <a:gd name="connsiteY4" fmla="*/ 571024 h 571118"/>
                <a:gd name="connsiteX5" fmla="*/ 517684 w 803243"/>
                <a:gd name="connsiteY5" fmla="*/ 571024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517684" y="571119"/>
                  </a:moveTo>
                  <a:cubicBezTo>
                    <a:pt x="675418" y="571119"/>
                    <a:pt x="803243" y="443294"/>
                    <a:pt x="803243" y="285559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571024"/>
                  </a:lnTo>
                  <a:lnTo>
                    <a:pt x="517684" y="571024"/>
                  </a:lnTo>
                  <a:close/>
                </a:path>
              </a:pathLst>
            </a:custGeom>
            <a:solidFill>
              <a:srgbClr val="E7E1D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3B8AF72-CBDF-C926-DA6F-8DF1E2515377}"/>
                </a:ext>
              </a:extLst>
            </p:cNvPr>
            <p:cNvSpPr/>
            <p:nvPr/>
          </p:nvSpPr>
          <p:spPr>
            <a:xfrm>
              <a:off x="6252761" y="3299650"/>
              <a:ext cx="803243" cy="571119"/>
            </a:xfrm>
            <a:custGeom>
              <a:avLst/>
              <a:gdLst>
                <a:gd name="connsiteX0" fmla="*/ 517684 w 803243"/>
                <a:gd name="connsiteY0" fmla="*/ 571119 h 571119"/>
                <a:gd name="connsiteX1" fmla="*/ 803243 w 803243"/>
                <a:gd name="connsiteY1" fmla="*/ 285559 h 571119"/>
                <a:gd name="connsiteX2" fmla="*/ 803243 w 803243"/>
                <a:gd name="connsiteY2" fmla="*/ 0 h 571119"/>
                <a:gd name="connsiteX3" fmla="*/ 0 w 803243"/>
                <a:gd name="connsiteY3" fmla="*/ 0 h 571119"/>
                <a:gd name="connsiteX4" fmla="*/ 0 w 803243"/>
                <a:gd name="connsiteY4" fmla="*/ 571024 h 571119"/>
                <a:gd name="connsiteX5" fmla="*/ 517684 w 803243"/>
                <a:gd name="connsiteY5" fmla="*/ 571024 h 571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9">
                  <a:moveTo>
                    <a:pt x="517684" y="571119"/>
                  </a:moveTo>
                  <a:cubicBezTo>
                    <a:pt x="675418" y="571119"/>
                    <a:pt x="803243" y="443294"/>
                    <a:pt x="803243" y="285559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571024"/>
                  </a:lnTo>
                  <a:lnTo>
                    <a:pt x="517684" y="571024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A10B623-1AA0-2E51-5D24-A3F8564FEF04}"/>
                </a:ext>
              </a:extLst>
            </p:cNvPr>
            <p:cNvSpPr/>
            <p:nvPr/>
          </p:nvSpPr>
          <p:spPr>
            <a:xfrm>
              <a:off x="7056004" y="4442174"/>
              <a:ext cx="803243" cy="571118"/>
            </a:xfrm>
            <a:custGeom>
              <a:avLst/>
              <a:gdLst>
                <a:gd name="connsiteX0" fmla="*/ 285559 w 803243"/>
                <a:gd name="connsiteY0" fmla="*/ 0 h 571118"/>
                <a:gd name="connsiteX1" fmla="*/ 0 w 803243"/>
                <a:gd name="connsiteY1" fmla="*/ 285560 h 571118"/>
                <a:gd name="connsiteX2" fmla="*/ 0 w 803243"/>
                <a:gd name="connsiteY2" fmla="*/ 571119 h 571118"/>
                <a:gd name="connsiteX3" fmla="*/ 803243 w 803243"/>
                <a:gd name="connsiteY3" fmla="*/ 571119 h 571118"/>
                <a:gd name="connsiteX4" fmla="*/ 803243 w 803243"/>
                <a:gd name="connsiteY4" fmla="*/ 95 h 571118"/>
                <a:gd name="connsiteX5" fmla="*/ 285559 w 803243"/>
                <a:gd name="connsiteY5" fmla="*/ 95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285559" y="0"/>
                  </a:moveTo>
                  <a:cubicBezTo>
                    <a:pt x="127825" y="0"/>
                    <a:pt x="0" y="127826"/>
                    <a:pt x="0" y="285560"/>
                  </a:cubicBezTo>
                  <a:lnTo>
                    <a:pt x="0" y="571119"/>
                  </a:lnTo>
                  <a:lnTo>
                    <a:pt x="803243" y="571119"/>
                  </a:lnTo>
                  <a:lnTo>
                    <a:pt x="803243" y="95"/>
                  </a:lnTo>
                  <a:lnTo>
                    <a:pt x="285559" y="95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F8A131A-FAF8-9F4E-51F8-81F131118D56}"/>
                </a:ext>
              </a:extLst>
            </p:cNvPr>
            <p:cNvSpPr/>
            <p:nvPr/>
          </p:nvSpPr>
          <p:spPr>
            <a:xfrm>
              <a:off x="7859342" y="4442174"/>
              <a:ext cx="803243" cy="571118"/>
            </a:xfrm>
            <a:custGeom>
              <a:avLst/>
              <a:gdLst>
                <a:gd name="connsiteX0" fmla="*/ 517684 w 803243"/>
                <a:gd name="connsiteY0" fmla="*/ 0 h 571118"/>
                <a:gd name="connsiteX1" fmla="*/ 803243 w 803243"/>
                <a:gd name="connsiteY1" fmla="*/ 285560 h 571118"/>
                <a:gd name="connsiteX2" fmla="*/ 803243 w 803243"/>
                <a:gd name="connsiteY2" fmla="*/ 571119 h 571118"/>
                <a:gd name="connsiteX3" fmla="*/ 0 w 803243"/>
                <a:gd name="connsiteY3" fmla="*/ 571119 h 571118"/>
                <a:gd name="connsiteX4" fmla="*/ 0 w 803243"/>
                <a:gd name="connsiteY4" fmla="*/ 95 h 571118"/>
                <a:gd name="connsiteX5" fmla="*/ 517684 w 803243"/>
                <a:gd name="connsiteY5" fmla="*/ 95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517684" y="0"/>
                  </a:moveTo>
                  <a:cubicBezTo>
                    <a:pt x="675418" y="0"/>
                    <a:pt x="803243" y="127826"/>
                    <a:pt x="803243" y="285560"/>
                  </a:cubicBezTo>
                  <a:lnTo>
                    <a:pt x="803243" y="571119"/>
                  </a:lnTo>
                  <a:lnTo>
                    <a:pt x="0" y="571119"/>
                  </a:lnTo>
                  <a:lnTo>
                    <a:pt x="0" y="95"/>
                  </a:lnTo>
                  <a:lnTo>
                    <a:pt x="517684" y="95"/>
                  </a:lnTo>
                  <a:close/>
                </a:path>
              </a:pathLst>
            </a:custGeom>
            <a:solidFill>
              <a:srgbClr val="E7E1D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76A0DE8-2A34-0828-4EDE-64FCAC43535A}"/>
                </a:ext>
              </a:extLst>
            </p:cNvPr>
            <p:cNvSpPr/>
            <p:nvPr/>
          </p:nvSpPr>
          <p:spPr>
            <a:xfrm>
              <a:off x="6252761" y="2157317"/>
              <a:ext cx="803243" cy="1142142"/>
            </a:xfrm>
            <a:custGeom>
              <a:avLst/>
              <a:gdLst>
                <a:gd name="connsiteX0" fmla="*/ 479203 w 803243"/>
                <a:gd name="connsiteY0" fmla="*/ 0 h 1142142"/>
                <a:gd name="connsiteX1" fmla="*/ 803243 w 803243"/>
                <a:gd name="connsiteY1" fmla="*/ 324041 h 1142142"/>
                <a:gd name="connsiteX2" fmla="*/ 803243 w 803243"/>
                <a:gd name="connsiteY2" fmla="*/ 1142143 h 1142142"/>
                <a:gd name="connsiteX3" fmla="*/ 0 w 803243"/>
                <a:gd name="connsiteY3" fmla="*/ 1142143 h 1142142"/>
                <a:gd name="connsiteX4" fmla="*/ 0 w 803243"/>
                <a:gd name="connsiteY4" fmla="*/ 0 h 1142142"/>
                <a:gd name="connsiteX5" fmla="*/ 479203 w 803243"/>
                <a:gd name="connsiteY5" fmla="*/ 0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0"/>
                  </a:moveTo>
                  <a:cubicBezTo>
                    <a:pt x="658178" y="0"/>
                    <a:pt x="803243" y="145066"/>
                    <a:pt x="803243" y="324041"/>
                  </a:cubicBezTo>
                  <a:lnTo>
                    <a:pt x="803243" y="1142143"/>
                  </a:lnTo>
                  <a:lnTo>
                    <a:pt x="0" y="1142143"/>
                  </a:lnTo>
                  <a:lnTo>
                    <a:pt x="0" y="0"/>
                  </a:lnTo>
                  <a:lnTo>
                    <a:pt x="479203" y="0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C692DBA-433B-E1DF-76AB-28CA52F11239}"/>
                </a:ext>
              </a:extLst>
            </p:cNvPr>
            <p:cNvSpPr/>
            <p:nvPr/>
          </p:nvSpPr>
          <p:spPr>
            <a:xfrm>
              <a:off x="7056099" y="3299650"/>
              <a:ext cx="803243" cy="1142142"/>
            </a:xfrm>
            <a:custGeom>
              <a:avLst/>
              <a:gdLst>
                <a:gd name="connsiteX0" fmla="*/ 479203 w 803243"/>
                <a:gd name="connsiteY0" fmla="*/ 1142143 h 1142142"/>
                <a:gd name="connsiteX1" fmla="*/ 803243 w 803243"/>
                <a:gd name="connsiteY1" fmla="*/ 818102 h 1142142"/>
                <a:gd name="connsiteX2" fmla="*/ 803243 w 803243"/>
                <a:gd name="connsiteY2" fmla="*/ 0 h 1142142"/>
                <a:gd name="connsiteX3" fmla="*/ 0 w 803243"/>
                <a:gd name="connsiteY3" fmla="*/ 0 h 1142142"/>
                <a:gd name="connsiteX4" fmla="*/ 0 w 803243"/>
                <a:gd name="connsiteY4" fmla="*/ 1142143 h 1142142"/>
                <a:gd name="connsiteX5" fmla="*/ 479298 w 803243"/>
                <a:gd name="connsiteY5" fmla="*/ 1142143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1142143"/>
                  </a:moveTo>
                  <a:cubicBezTo>
                    <a:pt x="658178" y="1142143"/>
                    <a:pt x="803243" y="997077"/>
                    <a:pt x="803243" y="818102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1142143"/>
                  </a:lnTo>
                  <a:lnTo>
                    <a:pt x="479298" y="1142143"/>
                  </a:lnTo>
                  <a:close/>
                </a:path>
              </a:pathLst>
            </a:custGeom>
            <a:solidFill>
              <a:srgbClr val="E7E1D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3FE4394-782C-744B-C25C-C4C783D578EF}"/>
                </a:ext>
              </a:extLst>
            </p:cNvPr>
            <p:cNvSpPr/>
            <p:nvPr/>
          </p:nvSpPr>
          <p:spPr>
            <a:xfrm>
              <a:off x="6252761" y="3871055"/>
              <a:ext cx="803243" cy="1142142"/>
            </a:xfrm>
            <a:custGeom>
              <a:avLst/>
              <a:gdLst>
                <a:gd name="connsiteX0" fmla="*/ 479203 w 803243"/>
                <a:gd name="connsiteY0" fmla="*/ 1142143 h 1142142"/>
                <a:gd name="connsiteX1" fmla="*/ 803243 w 803243"/>
                <a:gd name="connsiteY1" fmla="*/ 818102 h 1142142"/>
                <a:gd name="connsiteX2" fmla="*/ 803243 w 803243"/>
                <a:gd name="connsiteY2" fmla="*/ 0 h 1142142"/>
                <a:gd name="connsiteX3" fmla="*/ 0 w 803243"/>
                <a:gd name="connsiteY3" fmla="*/ 0 h 1142142"/>
                <a:gd name="connsiteX4" fmla="*/ 0 w 803243"/>
                <a:gd name="connsiteY4" fmla="*/ 1142143 h 1142142"/>
                <a:gd name="connsiteX5" fmla="*/ 479203 w 803243"/>
                <a:gd name="connsiteY5" fmla="*/ 1142143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1142143"/>
                  </a:moveTo>
                  <a:cubicBezTo>
                    <a:pt x="658178" y="1142143"/>
                    <a:pt x="803243" y="997077"/>
                    <a:pt x="803243" y="818102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1142143"/>
                  </a:lnTo>
                  <a:lnTo>
                    <a:pt x="479203" y="114214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B977C97-9D07-3D8C-062B-F82C8C6D954C}"/>
                </a:ext>
              </a:extLst>
            </p:cNvPr>
            <p:cNvSpPr/>
            <p:nvPr/>
          </p:nvSpPr>
          <p:spPr>
            <a:xfrm>
              <a:off x="7859247" y="3299746"/>
              <a:ext cx="803243" cy="1142142"/>
            </a:xfrm>
            <a:custGeom>
              <a:avLst/>
              <a:gdLst>
                <a:gd name="connsiteX0" fmla="*/ 324040 w 803243"/>
                <a:gd name="connsiteY0" fmla="*/ 0 h 1142142"/>
                <a:gd name="connsiteX1" fmla="*/ 0 w 803243"/>
                <a:gd name="connsiteY1" fmla="*/ 324041 h 1142142"/>
                <a:gd name="connsiteX2" fmla="*/ 0 w 803243"/>
                <a:gd name="connsiteY2" fmla="*/ 1142143 h 1142142"/>
                <a:gd name="connsiteX3" fmla="*/ 803243 w 803243"/>
                <a:gd name="connsiteY3" fmla="*/ 1142143 h 1142142"/>
                <a:gd name="connsiteX4" fmla="*/ 803243 w 803243"/>
                <a:gd name="connsiteY4" fmla="*/ 0 h 1142142"/>
                <a:gd name="connsiteX5" fmla="*/ 324040 w 803243"/>
                <a:gd name="connsiteY5" fmla="*/ 0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324040" y="0"/>
                  </a:moveTo>
                  <a:cubicBezTo>
                    <a:pt x="145066" y="0"/>
                    <a:pt x="0" y="145066"/>
                    <a:pt x="0" y="324041"/>
                  </a:cubicBezTo>
                  <a:lnTo>
                    <a:pt x="0" y="1142143"/>
                  </a:lnTo>
                  <a:lnTo>
                    <a:pt x="803243" y="1142143"/>
                  </a:lnTo>
                  <a:lnTo>
                    <a:pt x="803243" y="0"/>
                  </a:lnTo>
                  <a:lnTo>
                    <a:pt x="324040" y="0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1A89259-9EBE-A46A-79F6-2167FC961C03}"/>
                </a:ext>
              </a:extLst>
            </p:cNvPr>
            <p:cNvSpPr/>
            <p:nvPr/>
          </p:nvSpPr>
          <p:spPr>
            <a:xfrm>
              <a:off x="7056004" y="1586579"/>
              <a:ext cx="1606486" cy="1713166"/>
            </a:xfrm>
            <a:custGeom>
              <a:avLst/>
              <a:gdLst>
                <a:gd name="connsiteX0" fmla="*/ 324040 w 1606486"/>
                <a:gd name="connsiteY0" fmla="*/ 1713166 h 1713166"/>
                <a:gd name="connsiteX1" fmla="*/ 0 w 1606486"/>
                <a:gd name="connsiteY1" fmla="*/ 1389126 h 1713166"/>
                <a:gd name="connsiteX2" fmla="*/ 0 w 1606486"/>
                <a:gd name="connsiteY2" fmla="*/ 0 h 1713166"/>
                <a:gd name="connsiteX3" fmla="*/ 1606487 w 1606486"/>
                <a:gd name="connsiteY3" fmla="*/ 0 h 1713166"/>
                <a:gd name="connsiteX4" fmla="*/ 1606487 w 1606486"/>
                <a:gd name="connsiteY4" fmla="*/ 1713166 h 1713166"/>
                <a:gd name="connsiteX5" fmla="*/ 324040 w 1606486"/>
                <a:gd name="connsiteY5" fmla="*/ 1713166 h 1713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6486" h="1713166">
                  <a:moveTo>
                    <a:pt x="324040" y="1713166"/>
                  </a:moveTo>
                  <a:cubicBezTo>
                    <a:pt x="145066" y="1713166"/>
                    <a:pt x="0" y="1568101"/>
                    <a:pt x="0" y="1389126"/>
                  </a:cubicBezTo>
                  <a:lnTo>
                    <a:pt x="0" y="0"/>
                  </a:lnTo>
                  <a:lnTo>
                    <a:pt x="1606487" y="0"/>
                  </a:lnTo>
                  <a:lnTo>
                    <a:pt x="1606487" y="1713166"/>
                  </a:lnTo>
                  <a:lnTo>
                    <a:pt x="324040" y="1713166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0" name="Graphic 28">
            <a:extLst>
              <a:ext uri="{FF2B5EF4-FFF2-40B4-BE49-F238E27FC236}">
                <a16:creationId xmlns:a16="http://schemas.microsoft.com/office/drawing/2014/main" id="{DD5F17FD-CE6D-0742-695D-8101B55BB557}"/>
              </a:ext>
            </a:extLst>
          </p:cNvPr>
          <p:cNvGrpSpPr>
            <a:grpSpLocks noChangeAspect="1"/>
          </p:cNvGrpSpPr>
          <p:nvPr/>
        </p:nvGrpSpPr>
        <p:grpSpPr>
          <a:xfrm>
            <a:off x="7517605" y="385758"/>
            <a:ext cx="4284000" cy="6092422"/>
            <a:chOff x="4833937" y="1810035"/>
            <a:chExt cx="2409825" cy="3427094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264C48-66E8-2088-09BC-BF0E221A53E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33937" y="1810035"/>
              <a:ext cx="803243" cy="571118"/>
            </a:xfrm>
            <a:custGeom>
              <a:avLst/>
              <a:gdLst>
                <a:gd name="connsiteX0" fmla="*/ 517684 w 803243"/>
                <a:gd name="connsiteY0" fmla="*/ 571119 h 571118"/>
                <a:gd name="connsiteX1" fmla="*/ 803243 w 803243"/>
                <a:gd name="connsiteY1" fmla="*/ 285559 h 571118"/>
                <a:gd name="connsiteX2" fmla="*/ 803243 w 803243"/>
                <a:gd name="connsiteY2" fmla="*/ 0 h 571118"/>
                <a:gd name="connsiteX3" fmla="*/ 0 w 803243"/>
                <a:gd name="connsiteY3" fmla="*/ 0 h 571118"/>
                <a:gd name="connsiteX4" fmla="*/ 0 w 803243"/>
                <a:gd name="connsiteY4" fmla="*/ 571024 h 571118"/>
                <a:gd name="connsiteX5" fmla="*/ 517684 w 803243"/>
                <a:gd name="connsiteY5" fmla="*/ 571024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517684" y="571119"/>
                  </a:moveTo>
                  <a:cubicBezTo>
                    <a:pt x="675418" y="571119"/>
                    <a:pt x="803243" y="443294"/>
                    <a:pt x="803243" y="285559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571024"/>
                  </a:lnTo>
                  <a:lnTo>
                    <a:pt x="517684" y="571024"/>
                  </a:lnTo>
                  <a:close/>
                </a:path>
              </a:pathLst>
            </a:custGeom>
            <a:solidFill>
              <a:srgbClr val="FFC10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FE9A084D-E645-B811-4393-6E4CD13ED7B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33937" y="3523487"/>
              <a:ext cx="803243" cy="571119"/>
            </a:xfrm>
            <a:custGeom>
              <a:avLst/>
              <a:gdLst>
                <a:gd name="connsiteX0" fmla="*/ 517684 w 803243"/>
                <a:gd name="connsiteY0" fmla="*/ 571119 h 571119"/>
                <a:gd name="connsiteX1" fmla="*/ 803243 w 803243"/>
                <a:gd name="connsiteY1" fmla="*/ 285559 h 571119"/>
                <a:gd name="connsiteX2" fmla="*/ 803243 w 803243"/>
                <a:gd name="connsiteY2" fmla="*/ 0 h 571119"/>
                <a:gd name="connsiteX3" fmla="*/ 0 w 803243"/>
                <a:gd name="connsiteY3" fmla="*/ 0 h 571119"/>
                <a:gd name="connsiteX4" fmla="*/ 0 w 803243"/>
                <a:gd name="connsiteY4" fmla="*/ 571024 h 571119"/>
                <a:gd name="connsiteX5" fmla="*/ 517684 w 803243"/>
                <a:gd name="connsiteY5" fmla="*/ 571024 h 571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9">
                  <a:moveTo>
                    <a:pt x="517684" y="571119"/>
                  </a:moveTo>
                  <a:cubicBezTo>
                    <a:pt x="675418" y="571119"/>
                    <a:pt x="803243" y="443294"/>
                    <a:pt x="803243" y="285559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571024"/>
                  </a:lnTo>
                  <a:lnTo>
                    <a:pt x="517684" y="571024"/>
                  </a:lnTo>
                  <a:close/>
                </a:path>
              </a:pathLst>
            </a:custGeom>
            <a:solidFill>
              <a:srgbClr val="B3EB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03BF9D2-45D1-4DDA-D199-69A472870C4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37180" y="4666011"/>
              <a:ext cx="803243" cy="571118"/>
            </a:xfrm>
            <a:custGeom>
              <a:avLst/>
              <a:gdLst>
                <a:gd name="connsiteX0" fmla="*/ 285559 w 803243"/>
                <a:gd name="connsiteY0" fmla="*/ 0 h 571118"/>
                <a:gd name="connsiteX1" fmla="*/ 0 w 803243"/>
                <a:gd name="connsiteY1" fmla="*/ 285560 h 571118"/>
                <a:gd name="connsiteX2" fmla="*/ 0 w 803243"/>
                <a:gd name="connsiteY2" fmla="*/ 571119 h 571118"/>
                <a:gd name="connsiteX3" fmla="*/ 803243 w 803243"/>
                <a:gd name="connsiteY3" fmla="*/ 571119 h 571118"/>
                <a:gd name="connsiteX4" fmla="*/ 803243 w 803243"/>
                <a:gd name="connsiteY4" fmla="*/ 95 h 571118"/>
                <a:gd name="connsiteX5" fmla="*/ 285559 w 803243"/>
                <a:gd name="connsiteY5" fmla="*/ 95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285559" y="0"/>
                  </a:moveTo>
                  <a:cubicBezTo>
                    <a:pt x="127825" y="0"/>
                    <a:pt x="0" y="127826"/>
                    <a:pt x="0" y="285560"/>
                  </a:cubicBezTo>
                  <a:lnTo>
                    <a:pt x="0" y="571119"/>
                  </a:lnTo>
                  <a:lnTo>
                    <a:pt x="803243" y="571119"/>
                  </a:lnTo>
                  <a:lnTo>
                    <a:pt x="803243" y="95"/>
                  </a:lnTo>
                  <a:lnTo>
                    <a:pt x="285559" y="95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2C3BA180-5943-E50E-61A0-6621B94CCC4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40518" y="4666011"/>
              <a:ext cx="803243" cy="571118"/>
            </a:xfrm>
            <a:custGeom>
              <a:avLst/>
              <a:gdLst>
                <a:gd name="connsiteX0" fmla="*/ 517684 w 803243"/>
                <a:gd name="connsiteY0" fmla="*/ 0 h 571118"/>
                <a:gd name="connsiteX1" fmla="*/ 803243 w 803243"/>
                <a:gd name="connsiteY1" fmla="*/ 285560 h 571118"/>
                <a:gd name="connsiteX2" fmla="*/ 803243 w 803243"/>
                <a:gd name="connsiteY2" fmla="*/ 571119 h 571118"/>
                <a:gd name="connsiteX3" fmla="*/ 0 w 803243"/>
                <a:gd name="connsiteY3" fmla="*/ 571119 h 571118"/>
                <a:gd name="connsiteX4" fmla="*/ 0 w 803243"/>
                <a:gd name="connsiteY4" fmla="*/ 95 h 571118"/>
                <a:gd name="connsiteX5" fmla="*/ 517684 w 803243"/>
                <a:gd name="connsiteY5" fmla="*/ 95 h 571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571118">
                  <a:moveTo>
                    <a:pt x="517684" y="0"/>
                  </a:moveTo>
                  <a:cubicBezTo>
                    <a:pt x="675418" y="0"/>
                    <a:pt x="803243" y="127826"/>
                    <a:pt x="803243" y="285560"/>
                  </a:cubicBezTo>
                  <a:lnTo>
                    <a:pt x="803243" y="571119"/>
                  </a:lnTo>
                  <a:lnTo>
                    <a:pt x="0" y="571119"/>
                  </a:lnTo>
                  <a:lnTo>
                    <a:pt x="0" y="95"/>
                  </a:lnTo>
                  <a:lnTo>
                    <a:pt x="517684" y="95"/>
                  </a:lnTo>
                  <a:close/>
                </a:path>
              </a:pathLst>
            </a:custGeom>
            <a:solidFill>
              <a:srgbClr val="B3EB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E945110F-BC15-3B64-C4A4-F8CCA2360E3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33937" y="2381154"/>
              <a:ext cx="803243" cy="1142142"/>
            </a:xfrm>
            <a:custGeom>
              <a:avLst/>
              <a:gdLst>
                <a:gd name="connsiteX0" fmla="*/ 479203 w 803243"/>
                <a:gd name="connsiteY0" fmla="*/ 0 h 1142142"/>
                <a:gd name="connsiteX1" fmla="*/ 803243 w 803243"/>
                <a:gd name="connsiteY1" fmla="*/ 324041 h 1142142"/>
                <a:gd name="connsiteX2" fmla="*/ 803243 w 803243"/>
                <a:gd name="connsiteY2" fmla="*/ 1142143 h 1142142"/>
                <a:gd name="connsiteX3" fmla="*/ 0 w 803243"/>
                <a:gd name="connsiteY3" fmla="*/ 1142143 h 1142142"/>
                <a:gd name="connsiteX4" fmla="*/ 0 w 803243"/>
                <a:gd name="connsiteY4" fmla="*/ 0 h 1142142"/>
                <a:gd name="connsiteX5" fmla="*/ 479203 w 803243"/>
                <a:gd name="connsiteY5" fmla="*/ 0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0"/>
                  </a:moveTo>
                  <a:cubicBezTo>
                    <a:pt x="658178" y="0"/>
                    <a:pt x="803243" y="145066"/>
                    <a:pt x="803243" y="324041"/>
                  </a:cubicBezTo>
                  <a:lnTo>
                    <a:pt x="803243" y="1142143"/>
                  </a:lnTo>
                  <a:lnTo>
                    <a:pt x="0" y="1142143"/>
                  </a:lnTo>
                  <a:lnTo>
                    <a:pt x="0" y="0"/>
                  </a:lnTo>
                  <a:lnTo>
                    <a:pt x="479203" y="0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2988249B-2E35-E654-89B4-BEAB76D7C3B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37275" y="3523487"/>
              <a:ext cx="803243" cy="1142142"/>
            </a:xfrm>
            <a:custGeom>
              <a:avLst/>
              <a:gdLst>
                <a:gd name="connsiteX0" fmla="*/ 479203 w 803243"/>
                <a:gd name="connsiteY0" fmla="*/ 1142143 h 1142142"/>
                <a:gd name="connsiteX1" fmla="*/ 803243 w 803243"/>
                <a:gd name="connsiteY1" fmla="*/ 818102 h 1142142"/>
                <a:gd name="connsiteX2" fmla="*/ 803243 w 803243"/>
                <a:gd name="connsiteY2" fmla="*/ 0 h 1142142"/>
                <a:gd name="connsiteX3" fmla="*/ 0 w 803243"/>
                <a:gd name="connsiteY3" fmla="*/ 0 h 1142142"/>
                <a:gd name="connsiteX4" fmla="*/ 0 w 803243"/>
                <a:gd name="connsiteY4" fmla="*/ 1142143 h 1142142"/>
                <a:gd name="connsiteX5" fmla="*/ 479298 w 803243"/>
                <a:gd name="connsiteY5" fmla="*/ 1142143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1142143"/>
                  </a:moveTo>
                  <a:cubicBezTo>
                    <a:pt x="658178" y="1142143"/>
                    <a:pt x="803243" y="997077"/>
                    <a:pt x="803243" y="818102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1142143"/>
                  </a:lnTo>
                  <a:lnTo>
                    <a:pt x="479298" y="1142143"/>
                  </a:lnTo>
                  <a:close/>
                </a:path>
              </a:pathLst>
            </a:custGeom>
            <a:solidFill>
              <a:srgbClr val="FFC10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AB684F66-2F39-67D8-E9D8-D4BDE9278DE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33937" y="4094892"/>
              <a:ext cx="803243" cy="1142142"/>
            </a:xfrm>
            <a:custGeom>
              <a:avLst/>
              <a:gdLst>
                <a:gd name="connsiteX0" fmla="*/ 479203 w 803243"/>
                <a:gd name="connsiteY0" fmla="*/ 1142143 h 1142142"/>
                <a:gd name="connsiteX1" fmla="*/ 803243 w 803243"/>
                <a:gd name="connsiteY1" fmla="*/ 818102 h 1142142"/>
                <a:gd name="connsiteX2" fmla="*/ 803243 w 803243"/>
                <a:gd name="connsiteY2" fmla="*/ 0 h 1142142"/>
                <a:gd name="connsiteX3" fmla="*/ 0 w 803243"/>
                <a:gd name="connsiteY3" fmla="*/ 0 h 1142142"/>
                <a:gd name="connsiteX4" fmla="*/ 0 w 803243"/>
                <a:gd name="connsiteY4" fmla="*/ 1142143 h 1142142"/>
                <a:gd name="connsiteX5" fmla="*/ 479203 w 803243"/>
                <a:gd name="connsiteY5" fmla="*/ 1142143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479203" y="1142143"/>
                  </a:moveTo>
                  <a:cubicBezTo>
                    <a:pt x="658178" y="1142143"/>
                    <a:pt x="803243" y="997077"/>
                    <a:pt x="803243" y="818102"/>
                  </a:cubicBezTo>
                  <a:lnTo>
                    <a:pt x="803243" y="0"/>
                  </a:lnTo>
                  <a:lnTo>
                    <a:pt x="0" y="0"/>
                  </a:lnTo>
                  <a:lnTo>
                    <a:pt x="0" y="1142143"/>
                  </a:lnTo>
                  <a:lnTo>
                    <a:pt x="479203" y="1142143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4D028113-973A-8728-7A33-42786C5BC12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40423" y="3523583"/>
              <a:ext cx="803243" cy="1142142"/>
            </a:xfrm>
            <a:custGeom>
              <a:avLst/>
              <a:gdLst>
                <a:gd name="connsiteX0" fmla="*/ 324040 w 803243"/>
                <a:gd name="connsiteY0" fmla="*/ 0 h 1142142"/>
                <a:gd name="connsiteX1" fmla="*/ 0 w 803243"/>
                <a:gd name="connsiteY1" fmla="*/ 324041 h 1142142"/>
                <a:gd name="connsiteX2" fmla="*/ 0 w 803243"/>
                <a:gd name="connsiteY2" fmla="*/ 1142143 h 1142142"/>
                <a:gd name="connsiteX3" fmla="*/ 803243 w 803243"/>
                <a:gd name="connsiteY3" fmla="*/ 1142143 h 1142142"/>
                <a:gd name="connsiteX4" fmla="*/ 803243 w 803243"/>
                <a:gd name="connsiteY4" fmla="*/ 0 h 1142142"/>
                <a:gd name="connsiteX5" fmla="*/ 324040 w 803243"/>
                <a:gd name="connsiteY5" fmla="*/ 0 h 114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3243" h="1142142">
                  <a:moveTo>
                    <a:pt x="324040" y="0"/>
                  </a:moveTo>
                  <a:cubicBezTo>
                    <a:pt x="145066" y="0"/>
                    <a:pt x="0" y="145066"/>
                    <a:pt x="0" y="324041"/>
                  </a:cubicBezTo>
                  <a:lnTo>
                    <a:pt x="0" y="1142143"/>
                  </a:lnTo>
                  <a:lnTo>
                    <a:pt x="803243" y="1142143"/>
                  </a:lnTo>
                  <a:lnTo>
                    <a:pt x="803243" y="0"/>
                  </a:lnTo>
                  <a:lnTo>
                    <a:pt x="324040" y="0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C07FB66-ACC4-6915-30C8-3F9A8A61E40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37180" y="1810416"/>
              <a:ext cx="1606486" cy="1713166"/>
            </a:xfrm>
            <a:custGeom>
              <a:avLst/>
              <a:gdLst>
                <a:gd name="connsiteX0" fmla="*/ 324040 w 1606486"/>
                <a:gd name="connsiteY0" fmla="*/ 1713166 h 1713166"/>
                <a:gd name="connsiteX1" fmla="*/ 0 w 1606486"/>
                <a:gd name="connsiteY1" fmla="*/ 1389126 h 1713166"/>
                <a:gd name="connsiteX2" fmla="*/ 0 w 1606486"/>
                <a:gd name="connsiteY2" fmla="*/ 0 h 1713166"/>
                <a:gd name="connsiteX3" fmla="*/ 1606487 w 1606486"/>
                <a:gd name="connsiteY3" fmla="*/ 0 h 1713166"/>
                <a:gd name="connsiteX4" fmla="*/ 1606487 w 1606486"/>
                <a:gd name="connsiteY4" fmla="*/ 1713166 h 1713166"/>
                <a:gd name="connsiteX5" fmla="*/ 324040 w 1606486"/>
                <a:gd name="connsiteY5" fmla="*/ 1713166 h 1713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6486" h="1713166">
                  <a:moveTo>
                    <a:pt x="324040" y="1713166"/>
                  </a:moveTo>
                  <a:cubicBezTo>
                    <a:pt x="145066" y="1713166"/>
                    <a:pt x="0" y="1568101"/>
                    <a:pt x="0" y="1389126"/>
                  </a:cubicBezTo>
                  <a:lnTo>
                    <a:pt x="0" y="0"/>
                  </a:lnTo>
                  <a:lnTo>
                    <a:pt x="1606487" y="0"/>
                  </a:lnTo>
                  <a:lnTo>
                    <a:pt x="1606487" y="1713166"/>
                  </a:lnTo>
                  <a:lnTo>
                    <a:pt x="324040" y="1713166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67956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t logo/Blå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: ett hörn rundat 8">
            <a:extLst>
              <a:ext uri="{FF2B5EF4-FFF2-40B4-BE49-F238E27FC236}">
                <a16:creationId xmlns:a16="http://schemas.microsoft.com/office/drawing/2014/main" id="{F7A2F3AF-A7F1-9416-5F97-03314F7E4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black">
          <a:xfrm flipV="1">
            <a:off x="389262" y="380999"/>
            <a:ext cx="11412000" cy="6091200"/>
          </a:xfrm>
          <a:prstGeom prst="round1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6" name="Logo">
            <a:extLst>
              <a:ext uri="{FF2B5EF4-FFF2-40B4-BE49-F238E27FC236}">
                <a16:creationId xmlns:a16="http://schemas.microsoft.com/office/drawing/2014/main" id="{F028FC9A-549E-C173-F6EE-DD2DADAFA6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4210" y="2984110"/>
            <a:ext cx="5732564" cy="1023945"/>
          </a:xfrm>
          <a:prstGeom prst="rect">
            <a:avLst/>
          </a:prstGeom>
        </p:spPr>
      </p:pic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455D0BA-9A24-0B1E-5104-31F55378AA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4D03C71D-D98B-401F-B2CF-6FD4D048E9D2}" type="datetime1">
              <a:rPr lang="sv-SE" smtClean="0"/>
              <a:t>2025-10-15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4E6AFD7C-DEA7-9A46-2513-5293C0535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5243E10-E3F1-7E93-DB4B-40905719BC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0667" y="-1174484"/>
            <a:ext cx="8642350" cy="1047750"/>
          </a:xfrm>
        </p:spPr>
        <p:txBody>
          <a:bodyPr/>
          <a:lstStyle/>
          <a:p>
            <a:r>
              <a:rPr lang="sv-SE" noProof="0" dirty="0"/>
              <a:t>Ange rubrik för tillgänglighet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2726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bild 14">
            <a:extLst>
              <a:ext uri="{FF2B5EF4-FFF2-40B4-BE49-F238E27FC236}">
                <a16:creationId xmlns:a16="http://schemas.microsoft.com/office/drawing/2014/main" id="{7930A342-B92A-082F-5C3D-382BD190DCD2}"/>
              </a:ext>
            </a:extLst>
          </p:cNvPr>
          <p:cNvSpPr>
            <a:spLocks noGrp="1"/>
          </p:cNvSpPr>
          <p:nvPr userDrawn="1">
            <p:ph type="pic" sz="quarter" idx="16"/>
          </p:nvPr>
        </p:nvSpPr>
        <p:spPr>
          <a:xfrm>
            <a:off x="8945549" y="386435"/>
            <a:ext cx="2855885" cy="3045534"/>
          </a:xfrm>
          <a:custGeom>
            <a:avLst/>
            <a:gdLst>
              <a:gd name="connsiteX0" fmla="*/ 0 w 2855885"/>
              <a:gd name="connsiteY0" fmla="*/ 0 h 3045534"/>
              <a:gd name="connsiteX1" fmla="*/ 2855885 w 2855885"/>
              <a:gd name="connsiteY1" fmla="*/ 0 h 3045534"/>
              <a:gd name="connsiteX2" fmla="*/ 2855885 w 2855885"/>
              <a:gd name="connsiteY2" fmla="*/ 3045534 h 3045534"/>
              <a:gd name="connsiteX3" fmla="*/ 576053 w 2855885"/>
              <a:gd name="connsiteY3" fmla="*/ 3045534 h 3045534"/>
              <a:gd name="connsiteX4" fmla="*/ 0 w 2855885"/>
              <a:gd name="connsiteY4" fmla="*/ 2469481 h 3045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5885" h="3045534">
                <a:moveTo>
                  <a:pt x="0" y="0"/>
                </a:moveTo>
                <a:lnTo>
                  <a:pt x="2855885" y="0"/>
                </a:lnTo>
                <a:lnTo>
                  <a:pt x="2855885" y="3045534"/>
                </a:lnTo>
                <a:lnTo>
                  <a:pt x="576053" y="3045534"/>
                </a:lnTo>
                <a:cubicBezTo>
                  <a:pt x="257887" y="3045534"/>
                  <a:pt x="0" y="2787649"/>
                  <a:pt x="0" y="2469481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Verdana" panose="020B0604030504040204" pitchFamily="34" charset="0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539" y="1152048"/>
            <a:ext cx="5737196" cy="2387600"/>
          </a:xfrm>
        </p:spPr>
        <p:txBody>
          <a:bodyPr anchor="b"/>
          <a:lstStyle>
            <a:lvl1pPr algn="l">
              <a:lnSpc>
                <a:spcPct val="110000"/>
              </a:lnSpc>
              <a:defRPr sz="3500" b="1"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92514" y="3683107"/>
            <a:ext cx="5737196" cy="1683433"/>
          </a:xfrm>
        </p:spPr>
        <p:txBody>
          <a:bodyPr/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för att lägga till underrubrik</a:t>
            </a:r>
          </a:p>
        </p:txBody>
      </p:sp>
      <p:pic>
        <p:nvPicPr>
          <p:cNvPr id="28" name="Logo">
            <a:extLst>
              <a:ext uri="{FF2B5EF4-FFF2-40B4-BE49-F238E27FC236}">
                <a16:creationId xmlns:a16="http://schemas.microsoft.com/office/drawing/2014/main" id="{6A0989A0-7A4A-9CD0-D751-D56C294A5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74874" y="6030000"/>
            <a:ext cx="2444204" cy="43560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AA71F2BA-C943-46F6-00FD-63E44941990B}"/>
              </a:ext>
            </a:extLst>
          </p:cNvPr>
          <p:cNvSpPr txBox="1"/>
          <p:nvPr userDrawn="1"/>
        </p:nvSpPr>
        <p:spPr>
          <a:xfrm>
            <a:off x="704895" y="6466008"/>
            <a:ext cx="69528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>
                <a:solidFill>
                  <a:schemeClr val="bg1"/>
                </a:solidFill>
              </a:rPr>
              <a:t>TEst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4CBFC51-E299-C1C6-C259-2EC78776D974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19E49B6E-96DA-4186-8F39-3AB022B7993C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AF13055-4269-7909-D2F6-610F622CD5B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E421D8C7-7AE4-75A7-E72D-F2CCD5EBD1ED}"/>
              </a:ext>
            </a:extLst>
          </p:cNvPr>
          <p:cNvSpPr>
            <a:spLocks noChangeAspect="1"/>
          </p:cNvSpPr>
          <p:nvPr/>
        </p:nvSpPr>
        <p:spPr>
          <a:xfrm>
            <a:off x="7517605" y="385758"/>
            <a:ext cx="1427943" cy="1015289"/>
          </a:xfrm>
          <a:custGeom>
            <a:avLst/>
            <a:gdLst>
              <a:gd name="connsiteX0" fmla="*/ 517684 w 803243"/>
              <a:gd name="connsiteY0" fmla="*/ 571119 h 571118"/>
              <a:gd name="connsiteX1" fmla="*/ 803243 w 803243"/>
              <a:gd name="connsiteY1" fmla="*/ 285559 h 571118"/>
              <a:gd name="connsiteX2" fmla="*/ 803243 w 803243"/>
              <a:gd name="connsiteY2" fmla="*/ 0 h 571118"/>
              <a:gd name="connsiteX3" fmla="*/ 0 w 803243"/>
              <a:gd name="connsiteY3" fmla="*/ 0 h 571118"/>
              <a:gd name="connsiteX4" fmla="*/ 0 w 803243"/>
              <a:gd name="connsiteY4" fmla="*/ 571024 h 571118"/>
              <a:gd name="connsiteX5" fmla="*/ 517684 w 803243"/>
              <a:gd name="connsiteY5" fmla="*/ 571024 h 571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571118">
                <a:moveTo>
                  <a:pt x="517684" y="571119"/>
                </a:moveTo>
                <a:cubicBezTo>
                  <a:pt x="675418" y="571119"/>
                  <a:pt x="803243" y="443294"/>
                  <a:pt x="803243" y="285559"/>
                </a:cubicBezTo>
                <a:lnTo>
                  <a:pt x="803243" y="0"/>
                </a:lnTo>
                <a:lnTo>
                  <a:pt x="0" y="0"/>
                </a:lnTo>
                <a:lnTo>
                  <a:pt x="0" y="571024"/>
                </a:lnTo>
                <a:lnTo>
                  <a:pt x="517684" y="571024"/>
                </a:lnTo>
                <a:close/>
              </a:path>
            </a:pathLst>
          </a:custGeom>
          <a:solidFill>
            <a:srgbClr val="FFC10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135AF6C-31B5-EC1B-7596-331AF27159CA}"/>
              </a:ext>
            </a:extLst>
          </p:cNvPr>
          <p:cNvSpPr>
            <a:spLocks noChangeAspect="1"/>
          </p:cNvSpPr>
          <p:nvPr/>
        </p:nvSpPr>
        <p:spPr>
          <a:xfrm>
            <a:off x="7517605" y="3431800"/>
            <a:ext cx="1427943" cy="1015291"/>
          </a:xfrm>
          <a:custGeom>
            <a:avLst/>
            <a:gdLst>
              <a:gd name="connsiteX0" fmla="*/ 517684 w 803243"/>
              <a:gd name="connsiteY0" fmla="*/ 571119 h 571119"/>
              <a:gd name="connsiteX1" fmla="*/ 803243 w 803243"/>
              <a:gd name="connsiteY1" fmla="*/ 285559 h 571119"/>
              <a:gd name="connsiteX2" fmla="*/ 803243 w 803243"/>
              <a:gd name="connsiteY2" fmla="*/ 0 h 571119"/>
              <a:gd name="connsiteX3" fmla="*/ 0 w 803243"/>
              <a:gd name="connsiteY3" fmla="*/ 0 h 571119"/>
              <a:gd name="connsiteX4" fmla="*/ 0 w 803243"/>
              <a:gd name="connsiteY4" fmla="*/ 571024 h 571119"/>
              <a:gd name="connsiteX5" fmla="*/ 517684 w 803243"/>
              <a:gd name="connsiteY5" fmla="*/ 571024 h 571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571119">
                <a:moveTo>
                  <a:pt x="517684" y="571119"/>
                </a:moveTo>
                <a:cubicBezTo>
                  <a:pt x="675418" y="571119"/>
                  <a:pt x="803243" y="443294"/>
                  <a:pt x="803243" y="285559"/>
                </a:cubicBezTo>
                <a:lnTo>
                  <a:pt x="803243" y="0"/>
                </a:lnTo>
                <a:lnTo>
                  <a:pt x="0" y="0"/>
                </a:lnTo>
                <a:lnTo>
                  <a:pt x="0" y="571024"/>
                </a:lnTo>
                <a:lnTo>
                  <a:pt x="517684" y="571024"/>
                </a:lnTo>
                <a:close/>
              </a:path>
            </a:pathLst>
          </a:custGeom>
          <a:solidFill>
            <a:srgbClr val="B3EBF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214743A-6966-8ED7-BA34-E45A379E030F}"/>
              </a:ext>
            </a:extLst>
          </p:cNvPr>
          <p:cNvSpPr>
            <a:spLocks noChangeAspect="1"/>
          </p:cNvSpPr>
          <p:nvPr/>
        </p:nvSpPr>
        <p:spPr>
          <a:xfrm>
            <a:off x="8945548" y="5462891"/>
            <a:ext cx="1427943" cy="1015289"/>
          </a:xfrm>
          <a:custGeom>
            <a:avLst/>
            <a:gdLst>
              <a:gd name="connsiteX0" fmla="*/ 285559 w 803243"/>
              <a:gd name="connsiteY0" fmla="*/ 0 h 571118"/>
              <a:gd name="connsiteX1" fmla="*/ 0 w 803243"/>
              <a:gd name="connsiteY1" fmla="*/ 285560 h 571118"/>
              <a:gd name="connsiteX2" fmla="*/ 0 w 803243"/>
              <a:gd name="connsiteY2" fmla="*/ 571119 h 571118"/>
              <a:gd name="connsiteX3" fmla="*/ 803243 w 803243"/>
              <a:gd name="connsiteY3" fmla="*/ 571119 h 571118"/>
              <a:gd name="connsiteX4" fmla="*/ 803243 w 803243"/>
              <a:gd name="connsiteY4" fmla="*/ 95 h 571118"/>
              <a:gd name="connsiteX5" fmla="*/ 285559 w 803243"/>
              <a:gd name="connsiteY5" fmla="*/ 95 h 571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571118">
                <a:moveTo>
                  <a:pt x="285559" y="0"/>
                </a:moveTo>
                <a:cubicBezTo>
                  <a:pt x="127825" y="0"/>
                  <a:pt x="0" y="127826"/>
                  <a:pt x="0" y="285560"/>
                </a:cubicBezTo>
                <a:lnTo>
                  <a:pt x="0" y="571119"/>
                </a:lnTo>
                <a:lnTo>
                  <a:pt x="803243" y="571119"/>
                </a:lnTo>
                <a:lnTo>
                  <a:pt x="803243" y="95"/>
                </a:lnTo>
                <a:lnTo>
                  <a:pt x="285559" y="95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54E9228D-01FE-98B4-466F-CE9B90DF9F7D}"/>
              </a:ext>
            </a:extLst>
          </p:cNvPr>
          <p:cNvSpPr>
            <a:spLocks noChangeAspect="1"/>
          </p:cNvSpPr>
          <p:nvPr/>
        </p:nvSpPr>
        <p:spPr>
          <a:xfrm>
            <a:off x="10373660" y="5462891"/>
            <a:ext cx="1427943" cy="1015289"/>
          </a:xfrm>
          <a:custGeom>
            <a:avLst/>
            <a:gdLst>
              <a:gd name="connsiteX0" fmla="*/ 517684 w 803243"/>
              <a:gd name="connsiteY0" fmla="*/ 0 h 571118"/>
              <a:gd name="connsiteX1" fmla="*/ 803243 w 803243"/>
              <a:gd name="connsiteY1" fmla="*/ 285560 h 571118"/>
              <a:gd name="connsiteX2" fmla="*/ 803243 w 803243"/>
              <a:gd name="connsiteY2" fmla="*/ 571119 h 571118"/>
              <a:gd name="connsiteX3" fmla="*/ 0 w 803243"/>
              <a:gd name="connsiteY3" fmla="*/ 571119 h 571118"/>
              <a:gd name="connsiteX4" fmla="*/ 0 w 803243"/>
              <a:gd name="connsiteY4" fmla="*/ 95 h 571118"/>
              <a:gd name="connsiteX5" fmla="*/ 517684 w 803243"/>
              <a:gd name="connsiteY5" fmla="*/ 95 h 571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571118">
                <a:moveTo>
                  <a:pt x="517684" y="0"/>
                </a:moveTo>
                <a:cubicBezTo>
                  <a:pt x="675418" y="0"/>
                  <a:pt x="803243" y="127826"/>
                  <a:pt x="803243" y="285560"/>
                </a:cubicBezTo>
                <a:lnTo>
                  <a:pt x="803243" y="571119"/>
                </a:lnTo>
                <a:lnTo>
                  <a:pt x="0" y="571119"/>
                </a:lnTo>
                <a:lnTo>
                  <a:pt x="0" y="95"/>
                </a:lnTo>
                <a:lnTo>
                  <a:pt x="517684" y="95"/>
                </a:lnTo>
                <a:close/>
              </a:path>
            </a:pathLst>
          </a:custGeom>
          <a:solidFill>
            <a:srgbClr val="B3EBF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CF49D3A-C0A5-C9B4-8C10-96910B5DF584}"/>
              </a:ext>
            </a:extLst>
          </p:cNvPr>
          <p:cNvSpPr>
            <a:spLocks noChangeAspect="1"/>
          </p:cNvSpPr>
          <p:nvPr/>
        </p:nvSpPr>
        <p:spPr>
          <a:xfrm>
            <a:off x="7517605" y="1401049"/>
            <a:ext cx="1427943" cy="2030411"/>
          </a:xfrm>
          <a:custGeom>
            <a:avLst/>
            <a:gdLst>
              <a:gd name="connsiteX0" fmla="*/ 479203 w 803243"/>
              <a:gd name="connsiteY0" fmla="*/ 0 h 1142142"/>
              <a:gd name="connsiteX1" fmla="*/ 803243 w 803243"/>
              <a:gd name="connsiteY1" fmla="*/ 324041 h 1142142"/>
              <a:gd name="connsiteX2" fmla="*/ 803243 w 803243"/>
              <a:gd name="connsiteY2" fmla="*/ 1142143 h 1142142"/>
              <a:gd name="connsiteX3" fmla="*/ 0 w 803243"/>
              <a:gd name="connsiteY3" fmla="*/ 1142143 h 1142142"/>
              <a:gd name="connsiteX4" fmla="*/ 0 w 803243"/>
              <a:gd name="connsiteY4" fmla="*/ 0 h 1142142"/>
              <a:gd name="connsiteX5" fmla="*/ 479203 w 803243"/>
              <a:gd name="connsiteY5" fmla="*/ 0 h 11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1142142">
                <a:moveTo>
                  <a:pt x="479203" y="0"/>
                </a:moveTo>
                <a:cubicBezTo>
                  <a:pt x="658178" y="0"/>
                  <a:pt x="803243" y="145066"/>
                  <a:pt x="803243" y="324041"/>
                </a:cubicBezTo>
                <a:lnTo>
                  <a:pt x="803243" y="1142143"/>
                </a:lnTo>
                <a:lnTo>
                  <a:pt x="0" y="1142143"/>
                </a:lnTo>
                <a:lnTo>
                  <a:pt x="0" y="0"/>
                </a:lnTo>
                <a:lnTo>
                  <a:pt x="479203" y="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AEC35D31-9856-2B82-F7AD-68F4A6BA881A}"/>
              </a:ext>
            </a:extLst>
          </p:cNvPr>
          <p:cNvSpPr>
            <a:spLocks noChangeAspect="1"/>
          </p:cNvSpPr>
          <p:nvPr/>
        </p:nvSpPr>
        <p:spPr>
          <a:xfrm>
            <a:off x="8945717" y="3431800"/>
            <a:ext cx="1427943" cy="2030411"/>
          </a:xfrm>
          <a:custGeom>
            <a:avLst/>
            <a:gdLst>
              <a:gd name="connsiteX0" fmla="*/ 479203 w 803243"/>
              <a:gd name="connsiteY0" fmla="*/ 1142143 h 1142142"/>
              <a:gd name="connsiteX1" fmla="*/ 803243 w 803243"/>
              <a:gd name="connsiteY1" fmla="*/ 818102 h 1142142"/>
              <a:gd name="connsiteX2" fmla="*/ 803243 w 803243"/>
              <a:gd name="connsiteY2" fmla="*/ 0 h 1142142"/>
              <a:gd name="connsiteX3" fmla="*/ 0 w 803243"/>
              <a:gd name="connsiteY3" fmla="*/ 0 h 1142142"/>
              <a:gd name="connsiteX4" fmla="*/ 0 w 803243"/>
              <a:gd name="connsiteY4" fmla="*/ 1142143 h 1142142"/>
              <a:gd name="connsiteX5" fmla="*/ 479298 w 803243"/>
              <a:gd name="connsiteY5" fmla="*/ 1142143 h 11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1142142">
                <a:moveTo>
                  <a:pt x="479203" y="1142143"/>
                </a:moveTo>
                <a:cubicBezTo>
                  <a:pt x="658178" y="1142143"/>
                  <a:pt x="803243" y="997077"/>
                  <a:pt x="803243" y="818102"/>
                </a:cubicBezTo>
                <a:lnTo>
                  <a:pt x="803243" y="0"/>
                </a:lnTo>
                <a:lnTo>
                  <a:pt x="0" y="0"/>
                </a:lnTo>
                <a:lnTo>
                  <a:pt x="0" y="1142143"/>
                </a:lnTo>
                <a:lnTo>
                  <a:pt x="479298" y="1142143"/>
                </a:lnTo>
                <a:close/>
              </a:path>
            </a:pathLst>
          </a:custGeom>
          <a:solidFill>
            <a:srgbClr val="FFC10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DA18A8B-463B-9AD0-703D-FA911578B30D}"/>
              </a:ext>
            </a:extLst>
          </p:cNvPr>
          <p:cNvSpPr>
            <a:spLocks noChangeAspect="1"/>
          </p:cNvSpPr>
          <p:nvPr/>
        </p:nvSpPr>
        <p:spPr>
          <a:xfrm>
            <a:off x="7517605" y="4447600"/>
            <a:ext cx="1427943" cy="2030411"/>
          </a:xfrm>
          <a:custGeom>
            <a:avLst/>
            <a:gdLst>
              <a:gd name="connsiteX0" fmla="*/ 479203 w 803243"/>
              <a:gd name="connsiteY0" fmla="*/ 1142143 h 1142142"/>
              <a:gd name="connsiteX1" fmla="*/ 803243 w 803243"/>
              <a:gd name="connsiteY1" fmla="*/ 818102 h 1142142"/>
              <a:gd name="connsiteX2" fmla="*/ 803243 w 803243"/>
              <a:gd name="connsiteY2" fmla="*/ 0 h 1142142"/>
              <a:gd name="connsiteX3" fmla="*/ 0 w 803243"/>
              <a:gd name="connsiteY3" fmla="*/ 0 h 1142142"/>
              <a:gd name="connsiteX4" fmla="*/ 0 w 803243"/>
              <a:gd name="connsiteY4" fmla="*/ 1142143 h 1142142"/>
              <a:gd name="connsiteX5" fmla="*/ 479203 w 803243"/>
              <a:gd name="connsiteY5" fmla="*/ 1142143 h 11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1142142">
                <a:moveTo>
                  <a:pt x="479203" y="1142143"/>
                </a:moveTo>
                <a:cubicBezTo>
                  <a:pt x="658178" y="1142143"/>
                  <a:pt x="803243" y="997077"/>
                  <a:pt x="803243" y="818102"/>
                </a:cubicBezTo>
                <a:lnTo>
                  <a:pt x="803243" y="0"/>
                </a:lnTo>
                <a:lnTo>
                  <a:pt x="0" y="0"/>
                </a:lnTo>
                <a:lnTo>
                  <a:pt x="0" y="1142143"/>
                </a:lnTo>
                <a:lnTo>
                  <a:pt x="479203" y="1142143"/>
                </a:ln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5C169603-4E21-C187-1A1D-38882F9232D3}"/>
              </a:ext>
            </a:extLst>
          </p:cNvPr>
          <p:cNvSpPr>
            <a:spLocks noChangeAspect="1"/>
          </p:cNvSpPr>
          <p:nvPr/>
        </p:nvSpPr>
        <p:spPr>
          <a:xfrm>
            <a:off x="10373491" y="3431971"/>
            <a:ext cx="1427943" cy="2030411"/>
          </a:xfrm>
          <a:custGeom>
            <a:avLst/>
            <a:gdLst>
              <a:gd name="connsiteX0" fmla="*/ 324040 w 803243"/>
              <a:gd name="connsiteY0" fmla="*/ 0 h 1142142"/>
              <a:gd name="connsiteX1" fmla="*/ 0 w 803243"/>
              <a:gd name="connsiteY1" fmla="*/ 324041 h 1142142"/>
              <a:gd name="connsiteX2" fmla="*/ 0 w 803243"/>
              <a:gd name="connsiteY2" fmla="*/ 1142143 h 1142142"/>
              <a:gd name="connsiteX3" fmla="*/ 803243 w 803243"/>
              <a:gd name="connsiteY3" fmla="*/ 1142143 h 1142142"/>
              <a:gd name="connsiteX4" fmla="*/ 803243 w 803243"/>
              <a:gd name="connsiteY4" fmla="*/ 0 h 1142142"/>
              <a:gd name="connsiteX5" fmla="*/ 324040 w 803243"/>
              <a:gd name="connsiteY5" fmla="*/ 0 h 11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243" h="1142142">
                <a:moveTo>
                  <a:pt x="324040" y="0"/>
                </a:moveTo>
                <a:cubicBezTo>
                  <a:pt x="145066" y="0"/>
                  <a:pt x="0" y="145066"/>
                  <a:pt x="0" y="324041"/>
                </a:cubicBezTo>
                <a:lnTo>
                  <a:pt x="0" y="1142143"/>
                </a:lnTo>
                <a:lnTo>
                  <a:pt x="803243" y="1142143"/>
                </a:lnTo>
                <a:lnTo>
                  <a:pt x="803243" y="0"/>
                </a:lnTo>
                <a:lnTo>
                  <a:pt x="324040" y="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692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14" name="Platshållare för innehåll 13">
            <a:extLst>
              <a:ext uri="{FF2B5EF4-FFF2-40B4-BE49-F238E27FC236}">
                <a16:creationId xmlns:a16="http://schemas.microsoft.com/office/drawing/2014/main" id="{A9936CC4-BC31-7B4D-38E0-EC836B72C57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92200" y="2113722"/>
            <a:ext cx="8650817" cy="331152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168E8F4-CCAB-9D62-770E-18594C9FC9F7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094EC4B8-68CD-44A3-B172-19A87347D395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61B6ECD-BDF0-7F15-B856-12CA1DBAC08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Rektangel: ett hörn rundat 3">
            <a:extLst>
              <a:ext uri="{FF2B5EF4-FFF2-40B4-BE49-F238E27FC236}">
                <a16:creationId xmlns:a16="http://schemas.microsoft.com/office/drawing/2014/main" id="{BB0E5E4C-01FC-2114-096B-146DDCF98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10371138" y="3439316"/>
            <a:ext cx="1433512" cy="3056098"/>
          </a:xfrm>
          <a:prstGeom prst="round1Rect">
            <a:avLst>
              <a:gd name="adj" fmla="val 4026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Freeform: Shape 10">
            <a:extLst>
              <a:ext uri="{FF2B5EF4-FFF2-40B4-BE49-F238E27FC236}">
                <a16:creationId xmlns:a16="http://schemas.microsoft.com/office/drawing/2014/main" id="{4889AA77-017D-E63F-1486-912513181F73}"/>
              </a:ext>
            </a:extLst>
          </p:cNvPr>
          <p:cNvSpPr>
            <a:spLocks/>
          </p:cNvSpPr>
          <p:nvPr userDrawn="1"/>
        </p:nvSpPr>
        <p:spPr>
          <a:xfrm>
            <a:off x="10371137" y="1408250"/>
            <a:ext cx="1429200" cy="2031066"/>
          </a:xfrm>
          <a:custGeom>
            <a:avLst/>
            <a:gdLst>
              <a:gd name="connsiteX0" fmla="*/ 858572 w 1439144"/>
              <a:gd name="connsiteY0" fmla="*/ 2046340 h 2046340"/>
              <a:gd name="connsiteX1" fmla="*/ 1439145 w 1439144"/>
              <a:gd name="connsiteY1" fmla="*/ 1465767 h 2046340"/>
              <a:gd name="connsiteX2" fmla="*/ 1439145 w 1439144"/>
              <a:gd name="connsiteY2" fmla="*/ 0 h 2046340"/>
              <a:gd name="connsiteX3" fmla="*/ 0 w 1439144"/>
              <a:gd name="connsiteY3" fmla="*/ 0 h 2046340"/>
              <a:gd name="connsiteX4" fmla="*/ 0 w 1439144"/>
              <a:gd name="connsiteY4" fmla="*/ 2046340 h 2046340"/>
              <a:gd name="connsiteX5" fmla="*/ 858572 w 1439144"/>
              <a:gd name="connsiteY5" fmla="*/ 2046340 h 2046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39144" h="2046340">
                <a:moveTo>
                  <a:pt x="858572" y="2046340"/>
                </a:moveTo>
                <a:cubicBezTo>
                  <a:pt x="1179235" y="2046340"/>
                  <a:pt x="1439145" y="1786431"/>
                  <a:pt x="1439145" y="1465767"/>
                </a:cubicBezTo>
                <a:lnTo>
                  <a:pt x="1439145" y="0"/>
                </a:lnTo>
                <a:lnTo>
                  <a:pt x="0" y="0"/>
                </a:lnTo>
                <a:lnTo>
                  <a:pt x="0" y="2046340"/>
                </a:lnTo>
                <a:lnTo>
                  <a:pt x="858572" y="2046340"/>
                </a:lnTo>
                <a:close/>
              </a:path>
            </a:pathLst>
          </a:custGeom>
          <a:solidFill>
            <a:srgbClr val="FFC107"/>
          </a:solidFill>
          <a:ln w="1700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14">
            <a:extLst>
              <a:ext uri="{FF2B5EF4-FFF2-40B4-BE49-F238E27FC236}">
                <a16:creationId xmlns:a16="http://schemas.microsoft.com/office/drawing/2014/main" id="{44653250-A2D2-E584-0F70-5FB6D13604E5}"/>
              </a:ext>
            </a:extLst>
          </p:cNvPr>
          <p:cNvSpPr>
            <a:spLocks noChangeAspect="1"/>
          </p:cNvSpPr>
          <p:nvPr userDrawn="1"/>
        </p:nvSpPr>
        <p:spPr>
          <a:xfrm>
            <a:off x="10374132" y="393108"/>
            <a:ext cx="1427973" cy="1015143"/>
          </a:xfrm>
          <a:custGeom>
            <a:avLst/>
            <a:gdLst>
              <a:gd name="connsiteX0" fmla="*/ 511628 w 1439144"/>
              <a:gd name="connsiteY0" fmla="*/ 1023085 h 1023084"/>
              <a:gd name="connsiteX1" fmla="*/ 0 w 1439144"/>
              <a:gd name="connsiteY1" fmla="*/ 511628 h 1023084"/>
              <a:gd name="connsiteX2" fmla="*/ 0 w 1439144"/>
              <a:gd name="connsiteY2" fmla="*/ 0 h 1023084"/>
              <a:gd name="connsiteX3" fmla="*/ 1439145 w 1439144"/>
              <a:gd name="connsiteY3" fmla="*/ 0 h 1023084"/>
              <a:gd name="connsiteX4" fmla="*/ 1439145 w 1439144"/>
              <a:gd name="connsiteY4" fmla="*/ 1023085 h 1023084"/>
              <a:gd name="connsiteX5" fmla="*/ 511628 w 1439144"/>
              <a:gd name="connsiteY5" fmla="*/ 1023085 h 1023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39144" h="1023084">
                <a:moveTo>
                  <a:pt x="511628" y="1023085"/>
                </a:moveTo>
                <a:cubicBezTo>
                  <a:pt x="229021" y="1023085"/>
                  <a:pt x="0" y="794064"/>
                  <a:pt x="0" y="511628"/>
                </a:cubicBezTo>
                <a:lnTo>
                  <a:pt x="0" y="0"/>
                </a:lnTo>
                <a:lnTo>
                  <a:pt x="1439145" y="0"/>
                </a:lnTo>
                <a:lnTo>
                  <a:pt x="1439145" y="1023085"/>
                </a:lnTo>
                <a:lnTo>
                  <a:pt x="511628" y="1023085"/>
                </a:lnTo>
                <a:close/>
              </a:path>
            </a:pathLst>
          </a:custGeom>
          <a:solidFill>
            <a:srgbClr val="B3EBF2"/>
          </a:solidFill>
          <a:ln w="1700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51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tar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: ett hörn rundat 8">
            <a:extLst>
              <a:ext uri="{FF2B5EF4-FFF2-40B4-BE49-F238E27FC236}">
                <a16:creationId xmlns:a16="http://schemas.microsoft.com/office/drawing/2014/main" id="{0BA287CB-7B49-DD6D-11A1-EE0677F3ED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black">
          <a:xfrm flipV="1">
            <a:off x="389262" y="380999"/>
            <a:ext cx="11412000" cy="6091200"/>
          </a:xfrm>
          <a:prstGeom prst="round1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D6EA362-9137-45DF-BEE4-B691A8719B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092200" y="1747837"/>
            <a:ext cx="10007600" cy="1614312"/>
          </a:xfrm>
        </p:spPr>
        <p:txBody>
          <a:bodyPr anchor="b"/>
          <a:lstStyle>
            <a:lvl1pPr algn="ctr">
              <a:defRPr sz="35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D78077-8D23-4A9C-AD57-B41C92D6A8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 bwMode="white">
          <a:xfrm>
            <a:off x="1092200" y="3559879"/>
            <a:ext cx="10024267" cy="1500187"/>
          </a:xfrm>
        </p:spPr>
        <p:txBody>
          <a:bodyPr/>
          <a:lstStyle>
            <a:lvl1pPr marL="0" indent="0" algn="ctr"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för att lägga till underrubrik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DBF08389-4E2E-AF65-054E-C982BA7B58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3A473BDF-6C18-456D-B2F3-58DD8CBD1759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0A5E5F6E-C97D-A4DC-263A-27783D57B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01858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877B3524-D6C4-8016-A0B9-76DB7A408C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0667" y="425716"/>
            <a:ext cx="4995333" cy="104775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D5FF0E6C-D325-C355-90B1-214F162C31D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92200" y="2113722"/>
            <a:ext cx="5003800" cy="3756990"/>
          </a:xfrm>
          <a:custGeom>
            <a:avLst/>
            <a:gdLst>
              <a:gd name="connsiteX0" fmla="*/ 0 w 4919133"/>
              <a:gd name="connsiteY0" fmla="*/ 0 h 3756990"/>
              <a:gd name="connsiteX1" fmla="*/ 4919133 w 4919133"/>
              <a:gd name="connsiteY1" fmla="*/ 0 h 3756990"/>
              <a:gd name="connsiteX2" fmla="*/ 4919133 w 4919133"/>
              <a:gd name="connsiteY2" fmla="*/ 3756990 h 3756990"/>
              <a:gd name="connsiteX3" fmla="*/ 0 w 4919133"/>
              <a:gd name="connsiteY3" fmla="*/ 3756990 h 37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19133" h="3756990">
                <a:moveTo>
                  <a:pt x="0" y="0"/>
                </a:moveTo>
                <a:lnTo>
                  <a:pt x="4919133" y="0"/>
                </a:lnTo>
                <a:lnTo>
                  <a:pt x="4919133" y="3756990"/>
                </a:lnTo>
                <a:lnTo>
                  <a:pt x="0" y="375699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1703F1CD-4B7B-907E-729A-4E87F6ADB8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98481" y="385758"/>
            <a:ext cx="5002954" cy="6091200"/>
          </a:xfrm>
          <a:custGeom>
            <a:avLst/>
            <a:gdLst>
              <a:gd name="connsiteX0" fmla="*/ 0 w 5002954"/>
              <a:gd name="connsiteY0" fmla="*/ 0 h 6071396"/>
              <a:gd name="connsiteX1" fmla="*/ 5002954 w 5002954"/>
              <a:gd name="connsiteY1" fmla="*/ 0 h 6071396"/>
              <a:gd name="connsiteX2" fmla="*/ 5002954 w 5002954"/>
              <a:gd name="connsiteY2" fmla="*/ 5059476 h 6071396"/>
              <a:gd name="connsiteX3" fmla="*/ 3991034 w 5002954"/>
              <a:gd name="connsiteY3" fmla="*/ 6071396 h 6071396"/>
              <a:gd name="connsiteX4" fmla="*/ 0 w 5002954"/>
              <a:gd name="connsiteY4" fmla="*/ 6071396 h 6071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2954" h="6071396">
                <a:moveTo>
                  <a:pt x="0" y="0"/>
                </a:moveTo>
                <a:lnTo>
                  <a:pt x="5002954" y="0"/>
                </a:lnTo>
                <a:lnTo>
                  <a:pt x="5002954" y="5059476"/>
                </a:lnTo>
                <a:cubicBezTo>
                  <a:pt x="5002954" y="5618344"/>
                  <a:pt x="4549902" y="6071396"/>
                  <a:pt x="3991034" y="6071396"/>
                </a:cubicBezTo>
                <a:lnTo>
                  <a:pt x="0" y="607139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Verdana" panose="020B0604030504040204" pitchFamily="34" charset="0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25E6907-50BC-FFF4-F6B9-BF2B7373C4A2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B0743B6B-FC1D-4E5C-878B-68715B5874CD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F1EC206-E47A-5E7F-9581-B76ADE31A8F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43030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571902-9019-4326-9DA4-70B9743B49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1395" y="1424752"/>
            <a:ext cx="8872205" cy="1047750"/>
          </a:xfrm>
        </p:spPr>
        <p:txBody>
          <a:bodyPr/>
          <a:lstStyle>
            <a:lvl1pPr>
              <a:defRPr b="1"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10" name="Rektangel: ett hörn rundat 9">
            <a:extLst>
              <a:ext uri="{FF2B5EF4-FFF2-40B4-BE49-F238E27FC236}">
                <a16:creationId xmlns:a16="http://schemas.microsoft.com/office/drawing/2014/main" id="{ACDB7998-57D8-C839-2FED-BCA4D5257D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 flipV="1">
            <a:off x="10371138" y="3439316"/>
            <a:ext cx="1433512" cy="3056098"/>
          </a:xfrm>
          <a:prstGeom prst="round1Rect">
            <a:avLst>
              <a:gd name="adj" fmla="val 4026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E0629D0-D830-BA3B-8258-4D3944A151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F7FC82E9-E70A-41D0-BC52-9CE4D8B0E8A6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61AD9AB-C85B-9888-3B59-C1F8A75F1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1BDEA75-2263-56D7-5206-740AB4CC4B4E}"/>
              </a:ext>
            </a:extLst>
          </p:cNvPr>
          <p:cNvSpPr>
            <a:spLocks/>
          </p:cNvSpPr>
          <p:nvPr/>
        </p:nvSpPr>
        <p:spPr>
          <a:xfrm>
            <a:off x="10371137" y="1408250"/>
            <a:ext cx="1429200" cy="2031066"/>
          </a:xfrm>
          <a:custGeom>
            <a:avLst/>
            <a:gdLst>
              <a:gd name="connsiteX0" fmla="*/ 858572 w 1439144"/>
              <a:gd name="connsiteY0" fmla="*/ 2046340 h 2046340"/>
              <a:gd name="connsiteX1" fmla="*/ 1439145 w 1439144"/>
              <a:gd name="connsiteY1" fmla="*/ 1465767 h 2046340"/>
              <a:gd name="connsiteX2" fmla="*/ 1439145 w 1439144"/>
              <a:gd name="connsiteY2" fmla="*/ 0 h 2046340"/>
              <a:gd name="connsiteX3" fmla="*/ 0 w 1439144"/>
              <a:gd name="connsiteY3" fmla="*/ 0 h 2046340"/>
              <a:gd name="connsiteX4" fmla="*/ 0 w 1439144"/>
              <a:gd name="connsiteY4" fmla="*/ 2046340 h 2046340"/>
              <a:gd name="connsiteX5" fmla="*/ 858572 w 1439144"/>
              <a:gd name="connsiteY5" fmla="*/ 2046340 h 2046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39144" h="2046340">
                <a:moveTo>
                  <a:pt x="858572" y="2046340"/>
                </a:moveTo>
                <a:cubicBezTo>
                  <a:pt x="1179235" y="2046340"/>
                  <a:pt x="1439145" y="1786431"/>
                  <a:pt x="1439145" y="1465767"/>
                </a:cubicBezTo>
                <a:lnTo>
                  <a:pt x="1439145" y="0"/>
                </a:lnTo>
                <a:lnTo>
                  <a:pt x="0" y="0"/>
                </a:lnTo>
                <a:lnTo>
                  <a:pt x="0" y="2046340"/>
                </a:lnTo>
                <a:lnTo>
                  <a:pt x="858572" y="2046340"/>
                </a:lnTo>
                <a:close/>
              </a:path>
            </a:pathLst>
          </a:custGeom>
          <a:solidFill>
            <a:srgbClr val="FFC107"/>
          </a:solidFill>
          <a:ln w="1700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Freeform: Shape 14">
            <a:extLst>
              <a:ext uri="{FF2B5EF4-FFF2-40B4-BE49-F238E27FC236}">
                <a16:creationId xmlns:a16="http://schemas.microsoft.com/office/drawing/2014/main" id="{9D295A15-46A9-14D2-396F-4530757B6BFF}"/>
              </a:ext>
            </a:extLst>
          </p:cNvPr>
          <p:cNvSpPr>
            <a:spLocks noChangeAspect="1"/>
          </p:cNvSpPr>
          <p:nvPr userDrawn="1"/>
        </p:nvSpPr>
        <p:spPr>
          <a:xfrm>
            <a:off x="10374132" y="393108"/>
            <a:ext cx="1427973" cy="1015143"/>
          </a:xfrm>
          <a:custGeom>
            <a:avLst/>
            <a:gdLst>
              <a:gd name="connsiteX0" fmla="*/ 511628 w 1439144"/>
              <a:gd name="connsiteY0" fmla="*/ 1023085 h 1023084"/>
              <a:gd name="connsiteX1" fmla="*/ 0 w 1439144"/>
              <a:gd name="connsiteY1" fmla="*/ 511628 h 1023084"/>
              <a:gd name="connsiteX2" fmla="*/ 0 w 1439144"/>
              <a:gd name="connsiteY2" fmla="*/ 0 h 1023084"/>
              <a:gd name="connsiteX3" fmla="*/ 1439145 w 1439144"/>
              <a:gd name="connsiteY3" fmla="*/ 0 h 1023084"/>
              <a:gd name="connsiteX4" fmla="*/ 1439145 w 1439144"/>
              <a:gd name="connsiteY4" fmla="*/ 1023085 h 1023084"/>
              <a:gd name="connsiteX5" fmla="*/ 511628 w 1439144"/>
              <a:gd name="connsiteY5" fmla="*/ 1023085 h 1023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39144" h="1023084">
                <a:moveTo>
                  <a:pt x="511628" y="1023085"/>
                </a:moveTo>
                <a:cubicBezTo>
                  <a:pt x="229021" y="1023085"/>
                  <a:pt x="0" y="794064"/>
                  <a:pt x="0" y="511628"/>
                </a:cubicBezTo>
                <a:lnTo>
                  <a:pt x="0" y="0"/>
                </a:lnTo>
                <a:lnTo>
                  <a:pt x="1439145" y="0"/>
                </a:lnTo>
                <a:lnTo>
                  <a:pt x="1439145" y="1023085"/>
                </a:lnTo>
                <a:lnTo>
                  <a:pt x="511628" y="1023085"/>
                </a:lnTo>
                <a:close/>
              </a:path>
            </a:pathLst>
          </a:custGeom>
          <a:solidFill>
            <a:srgbClr val="B3EBF2"/>
          </a:solidFill>
          <a:ln w="1700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2127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BA959C0A-3CC4-CB74-4993-5594A5630A2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9262" y="380999"/>
            <a:ext cx="11412000" cy="6091200"/>
          </a:xfrm>
          <a:custGeom>
            <a:avLst/>
            <a:gdLst>
              <a:gd name="connsiteX0" fmla="*/ 0 w 11413068"/>
              <a:gd name="connsiteY0" fmla="*/ 0 h 6099176"/>
              <a:gd name="connsiteX1" fmla="*/ 11413068 w 11413068"/>
              <a:gd name="connsiteY1" fmla="*/ 0 h 6099176"/>
              <a:gd name="connsiteX2" fmla="*/ 11413068 w 11413068"/>
              <a:gd name="connsiteY2" fmla="*/ 27780 h 6099176"/>
              <a:gd name="connsiteX3" fmla="*/ 11413068 w 11413068"/>
              <a:gd name="connsiteY3" fmla="*/ 5082626 h 6099176"/>
              <a:gd name="connsiteX4" fmla="*/ 11413068 w 11413068"/>
              <a:gd name="connsiteY4" fmla="*/ 5087256 h 6099176"/>
              <a:gd name="connsiteX5" fmla="*/ 10401148 w 11413068"/>
              <a:gd name="connsiteY5" fmla="*/ 6099176 h 6099176"/>
              <a:gd name="connsiteX6" fmla="*/ 10396518 w 11413068"/>
              <a:gd name="connsiteY6" fmla="*/ 6099176 h 6099176"/>
              <a:gd name="connsiteX7" fmla="*/ 0 w 11413068"/>
              <a:gd name="connsiteY7" fmla="*/ 6099176 h 6099176"/>
              <a:gd name="connsiteX8" fmla="*/ 0 w 11413068"/>
              <a:gd name="connsiteY8" fmla="*/ 27780 h 6099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13068" h="6099176">
                <a:moveTo>
                  <a:pt x="0" y="0"/>
                </a:moveTo>
                <a:lnTo>
                  <a:pt x="11413068" y="0"/>
                </a:lnTo>
                <a:lnTo>
                  <a:pt x="11413068" y="27780"/>
                </a:lnTo>
                <a:lnTo>
                  <a:pt x="11413068" y="5082626"/>
                </a:lnTo>
                <a:lnTo>
                  <a:pt x="11413068" y="5087256"/>
                </a:lnTo>
                <a:cubicBezTo>
                  <a:pt x="11413068" y="5646124"/>
                  <a:pt x="10960016" y="6099176"/>
                  <a:pt x="10401148" y="6099176"/>
                </a:cubicBezTo>
                <a:lnTo>
                  <a:pt x="10396518" y="6099176"/>
                </a:lnTo>
                <a:lnTo>
                  <a:pt x="0" y="6099176"/>
                </a:lnTo>
                <a:lnTo>
                  <a:pt x="0" y="2778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Verdana" panose="020B0604030504040204" pitchFamily="34" charset="0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00F903-3478-7793-DE93-655C7E1A353D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21A4A846-428D-495E-A55C-A66F11C8B8FF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CF62D2F-E5FD-F410-EE14-94871D7A62B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823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AB1CC7E-5066-B2D6-C273-8806FB859F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DA185498-67B0-4A0B-8455-9A803E3F2EDA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2B0C1A2-56EF-E81F-53A9-CC77AD525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0422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art logo/Vit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Logo">
            <a:extLst>
              <a:ext uri="{FF2B5EF4-FFF2-40B4-BE49-F238E27FC236}">
                <a16:creationId xmlns:a16="http://schemas.microsoft.com/office/drawing/2014/main" id="{F028FC9A-549E-C173-F6EE-DD2DADAFA6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232800" y="2984400"/>
            <a:ext cx="5732564" cy="1021645"/>
          </a:xfrm>
          <a:prstGeom prst="rect">
            <a:avLst/>
          </a:prstGeom>
        </p:spPr>
      </p:pic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9CA8175-3DF2-53F0-BACA-67AB9A3134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01364" y="136525"/>
            <a:ext cx="900071" cy="141687"/>
          </a:xfrm>
        </p:spPr>
        <p:txBody>
          <a:bodyPr/>
          <a:lstStyle/>
          <a:p>
            <a:fld id="{F6BD57B1-FF3A-4A75-8128-4AFE16604E80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E1E6669-4CF8-70B7-0D3D-C4533A8CE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C57980-04DE-B396-E1BF-4CA97B5B6D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0667" y="-1174484"/>
            <a:ext cx="8642350" cy="1047750"/>
          </a:xfrm>
        </p:spPr>
        <p:txBody>
          <a:bodyPr/>
          <a:lstStyle>
            <a:lvl1pPr>
              <a:defRPr/>
            </a:lvl1pPr>
          </a:lstStyle>
          <a:p>
            <a:r>
              <a:rPr lang="sv-SE" noProof="0" dirty="0"/>
              <a:t>Ange rubrik för tillgänglighet</a:t>
            </a:r>
          </a:p>
        </p:txBody>
      </p:sp>
    </p:spTree>
    <p:extLst>
      <p:ext uri="{BB962C8B-B14F-4D97-AF65-F5344CB8AC3E}">
        <p14:creationId xmlns:p14="http://schemas.microsoft.com/office/powerpoint/2010/main" val="49240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2683E2-9A31-4B47-ACFE-390B6E0A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667" y="425716"/>
            <a:ext cx="8642350" cy="104775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sv-SE" dirty="0"/>
              <a:t>Klicka för att lägga till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C0710F-3CB3-4F01-9977-A1A69928F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1250" y="2044700"/>
            <a:ext cx="8642350" cy="331152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Skriv text här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datum 8">
            <a:extLst>
              <a:ext uri="{FF2B5EF4-FFF2-40B4-BE49-F238E27FC236}">
                <a16:creationId xmlns:a16="http://schemas.microsoft.com/office/drawing/2014/main" id="{94798039-E5C4-7804-7509-501B9DE7B0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01364" y="136525"/>
            <a:ext cx="900071" cy="1416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BA77866-C1B2-4993-AE7F-F082A0E998CD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2F44A19D-54A3-346E-3AA1-C94C6D945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9466" y="136525"/>
            <a:ext cx="4125383" cy="1416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913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49" r:id="rId2"/>
    <p:sldLayoutId id="2147483650" r:id="rId3"/>
    <p:sldLayoutId id="2147483651" r:id="rId4"/>
    <p:sldLayoutId id="2147483652" r:id="rId5"/>
    <p:sldLayoutId id="2147483654" r:id="rId6"/>
    <p:sldLayoutId id="2147483661" r:id="rId7"/>
    <p:sldLayoutId id="2147483655" r:id="rId8"/>
    <p:sldLayoutId id="2147483659" r:id="rId9"/>
    <p:sldLayoutId id="2147483660" r:id="rId10"/>
  </p:sldLayoutIdLst>
  <p:hf sldNum="0" hdr="0" ftr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30000"/>
        </a:lnSpc>
        <a:spcBef>
          <a:spcPts val="1000"/>
        </a:spcBef>
        <a:buFont typeface="Verdana" panose="020B060403050404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00" indent="-2794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9500" indent="-2667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tabLst>
          <a:tab pos="812800" algn="l"/>
        </a:tabLst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6200" indent="-2667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 userDrawn="1">
          <p15:clr>
            <a:srgbClr val="F26B43"/>
          </p15:clr>
        </p15:guide>
        <p15:guide id="3" pos="234" userDrawn="1">
          <p15:clr>
            <a:srgbClr val="F26B43"/>
          </p15:clr>
        </p15:guide>
        <p15:guide id="8" orient="horz" pos="164" userDrawn="1">
          <p15:clr>
            <a:srgbClr val="F26B43"/>
          </p15:clr>
        </p15:guide>
        <p15:guide id="13" orient="horz" pos="3793" userDrawn="1">
          <p15:clr>
            <a:srgbClr val="F26B43"/>
          </p15:clr>
        </p15:guide>
        <p15:guide id="14" pos="743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ebbkartor.vgregion.se/" TargetMode="External"/><Relationship Id="rId2" Type="http://schemas.openxmlformats.org/officeDocument/2006/relationships/hyperlink" Target="http://geodata.vgregion.se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vgpv.vgregion.se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tshållare för bild 30">
            <a:extLst>
              <a:ext uri="{FF2B5EF4-FFF2-40B4-BE49-F238E27FC236}">
                <a16:creationId xmlns:a16="http://schemas.microsoft.com/office/drawing/2014/main" id="{1659104C-C118-06D5-B234-D0303B6FC5D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Rubrik 28">
            <a:extLst>
              <a:ext uri="{FF2B5EF4-FFF2-40B4-BE49-F238E27FC236}">
                <a16:creationId xmlns:a16="http://schemas.microsoft.com/office/drawing/2014/main" id="{477CB8DC-B459-D704-D5F0-F1FBFD6C6E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/>
              <a:t>VGR:s</a:t>
            </a:r>
            <a:r>
              <a:rPr lang="sv-SE" dirty="0"/>
              <a:t> GIS-miljö</a:t>
            </a:r>
          </a:p>
        </p:txBody>
      </p:sp>
      <p:sp>
        <p:nvSpPr>
          <p:cNvPr id="30" name="Underrubrik 29">
            <a:extLst>
              <a:ext uri="{FF2B5EF4-FFF2-40B4-BE49-F238E27FC236}">
                <a16:creationId xmlns:a16="http://schemas.microsoft.com/office/drawing/2014/main" id="{411104C7-335C-CF7B-49CA-DE30047A76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212E419-F67C-291D-81F6-F9DA98760C9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25A8FCE-3AC7-4034-B459-9C55ED8D5E8F}" type="datetime1">
              <a:rPr lang="sv-SE" smtClean="0"/>
              <a:pPr/>
              <a:t>2025-10-15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89012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4ECFDD-4C69-FE48-CFE3-A99646F20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4D727F9-3841-9366-FFF5-E2494C8D5AC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94EC4B8-68CD-44A3-B172-19A87347D395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0465797E-778D-42D1-2953-4E0A7E2C116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7295" y="564702"/>
            <a:ext cx="4865047" cy="963309"/>
          </a:xfrm>
        </p:spPr>
        <p:txBody>
          <a:bodyPr/>
          <a:lstStyle/>
          <a:p>
            <a:pPr marL="0" indent="0">
              <a:buNone/>
            </a:pPr>
            <a:r>
              <a:rPr lang="sv-SE" dirty="0" err="1"/>
              <a:t>VGR:s</a:t>
            </a:r>
            <a:r>
              <a:rPr lang="sv-SE" dirty="0"/>
              <a:t> budget 73 miljarder 2026</a:t>
            </a:r>
          </a:p>
          <a:p>
            <a:pPr marL="0" indent="0">
              <a:buNone/>
            </a:pPr>
            <a:r>
              <a:rPr lang="sv-SE" dirty="0"/>
              <a:t>50 000+ anställda</a:t>
            </a:r>
          </a:p>
        </p:txBody>
      </p:sp>
      <p:pic>
        <p:nvPicPr>
          <p:cNvPr id="11" name="Bildobjekt 10" descr="En bild som visar inomhus, bord, möbler, stol&#10;&#10;AI-genererat innehåll kan vara felaktigt.">
            <a:extLst>
              <a:ext uri="{FF2B5EF4-FFF2-40B4-BE49-F238E27FC236}">
                <a16:creationId xmlns:a16="http://schemas.microsoft.com/office/drawing/2014/main" id="{6BC8445E-1558-D773-B655-8061262500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94" y="2219785"/>
            <a:ext cx="4263548" cy="4263548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F82CAFC5-3FCC-7FC7-FCC9-3308DF452C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3885" y="2508535"/>
            <a:ext cx="5037694" cy="352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634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542A86-0F7C-462C-D30B-D470B39AC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096DCE2-38C8-3A8A-3350-D3FCBF7517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92200" y="2113721"/>
            <a:ext cx="8839200" cy="4365283"/>
          </a:xfrm>
        </p:spPr>
        <p:txBody>
          <a:bodyPr/>
          <a:lstStyle/>
          <a:p>
            <a:pPr marL="0" indent="0">
              <a:buNone/>
            </a:pPr>
            <a:endParaRPr lang="sv-SE" sz="2000" dirty="0"/>
          </a:p>
          <a:p>
            <a:r>
              <a:rPr lang="sv-SE" sz="2000" dirty="0"/>
              <a:t>Liten GIS-miljö</a:t>
            </a:r>
          </a:p>
          <a:p>
            <a:r>
              <a:rPr lang="sv-SE" sz="2000" dirty="0"/>
              <a:t>GIS sker nära verksamheterna, ofta med verktyg de redan har</a:t>
            </a:r>
          </a:p>
          <a:p>
            <a:r>
              <a:rPr lang="sv-SE" sz="2000" dirty="0"/>
              <a:t>Komplement till övrig miljö, snarare än en egen miljö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59FE30-9FD4-3725-3ACE-AF9989FE24E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94EC4B8-68CD-44A3-B172-19A87347D395}" type="datetime1">
              <a:rPr lang="sv-SE" smtClean="0"/>
              <a:t>2025-10-15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4422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4BB7D62-C1F2-8B92-0CF4-1DF5B38FD9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94EC4B8-68CD-44A3-B172-19A87347D395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1305D10A-E7D9-A3A9-2AE9-E76C93D8720C}"/>
              </a:ext>
            </a:extLst>
          </p:cNvPr>
          <p:cNvSpPr/>
          <p:nvPr/>
        </p:nvSpPr>
        <p:spPr>
          <a:xfrm>
            <a:off x="7796463" y="3334787"/>
            <a:ext cx="2358190" cy="26616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v-SE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38A76D36-B735-AD60-2AB9-AB865DDEA794}"/>
              </a:ext>
            </a:extLst>
          </p:cNvPr>
          <p:cNvSpPr/>
          <p:nvPr/>
        </p:nvSpPr>
        <p:spPr>
          <a:xfrm>
            <a:off x="2917991" y="3525755"/>
            <a:ext cx="1665032" cy="7097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200" dirty="0"/>
              <a:t>Geodata och webbtjänster</a:t>
            </a:r>
          </a:p>
          <a:p>
            <a:pPr algn="ctr"/>
            <a:r>
              <a:rPr lang="sv-SE" sz="1200" dirty="0"/>
              <a:t>GeoServer</a:t>
            </a:r>
          </a:p>
          <a:p>
            <a:pPr algn="ctr"/>
            <a:r>
              <a:rPr lang="sv-SE" sz="800" dirty="0">
                <a:hlinkClick r:id="rId2"/>
              </a:rPr>
              <a:t>http://geodata.vgregion.se</a:t>
            </a:r>
            <a:endParaRPr lang="sv-SE" sz="800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B44F799-2FD6-CAE1-3FE1-E252BF2B32E8}"/>
              </a:ext>
            </a:extLst>
          </p:cNvPr>
          <p:cNvSpPr/>
          <p:nvPr/>
        </p:nvSpPr>
        <p:spPr>
          <a:xfrm>
            <a:off x="2927119" y="2270823"/>
            <a:ext cx="1657800" cy="706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dirty="0"/>
              <a:t>Desktop</a:t>
            </a:r>
          </a:p>
          <a:p>
            <a:pPr algn="ctr"/>
            <a:r>
              <a:rPr lang="sv-SE" sz="1000" dirty="0"/>
              <a:t>QGIS, FME Form, R, </a:t>
            </a:r>
            <a:r>
              <a:rPr lang="sv-SE" sz="1000" dirty="0" err="1"/>
              <a:t>Python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457A123B-85A0-A0B1-6303-B5BBD3EB0246}"/>
              </a:ext>
            </a:extLst>
          </p:cNvPr>
          <p:cNvSpPr/>
          <p:nvPr/>
        </p:nvSpPr>
        <p:spPr>
          <a:xfrm>
            <a:off x="5022928" y="956622"/>
            <a:ext cx="1657800" cy="7264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200" dirty="0"/>
              <a:t>Externa webbkartor</a:t>
            </a:r>
          </a:p>
          <a:p>
            <a:pPr algn="ctr"/>
            <a:r>
              <a:rPr lang="sv-SE" sz="900" dirty="0" err="1"/>
              <a:t>MapStore</a:t>
            </a:r>
            <a:endParaRPr lang="sv-SE" sz="900" dirty="0"/>
          </a:p>
          <a:p>
            <a:pPr algn="ctr"/>
            <a:r>
              <a:rPr lang="sv-SE" sz="700" dirty="0">
                <a:hlinkClick r:id="rId3"/>
              </a:rPr>
              <a:t>https://webbkartor.vgregion.se/</a:t>
            </a:r>
            <a:endParaRPr lang="sv-SE" sz="700" dirty="0"/>
          </a:p>
        </p:txBody>
      </p:sp>
      <p:cxnSp>
        <p:nvCxnSpPr>
          <p:cNvPr id="9" name="Rak pilkoppling 8">
            <a:extLst>
              <a:ext uri="{FF2B5EF4-FFF2-40B4-BE49-F238E27FC236}">
                <a16:creationId xmlns:a16="http://schemas.microsoft.com/office/drawing/2014/main" id="{DB242441-731D-5AF7-8B76-8E7E87344771}"/>
              </a:ext>
            </a:extLst>
          </p:cNvPr>
          <p:cNvCxnSpPr>
            <a:cxnSpLocks/>
            <a:stCxn id="6" idx="0"/>
          </p:cNvCxnSpPr>
          <p:nvPr/>
        </p:nvCxnSpPr>
        <p:spPr>
          <a:xfrm flipH="1" flipV="1">
            <a:off x="3740271" y="2975179"/>
            <a:ext cx="10236" cy="550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ktangel 9">
            <a:extLst>
              <a:ext uri="{FF2B5EF4-FFF2-40B4-BE49-F238E27FC236}">
                <a16:creationId xmlns:a16="http://schemas.microsoft.com/office/drawing/2014/main" id="{9CA2BDE1-4BB4-5EB0-B2F7-21C1FB50E1FD}"/>
              </a:ext>
            </a:extLst>
          </p:cNvPr>
          <p:cNvSpPr/>
          <p:nvPr/>
        </p:nvSpPr>
        <p:spPr>
          <a:xfrm>
            <a:off x="7959893" y="3754197"/>
            <a:ext cx="2034133" cy="936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dirty="0"/>
              <a:t>Lantmäteriet</a:t>
            </a:r>
          </a:p>
        </p:txBody>
      </p:sp>
      <p:sp>
        <p:nvSpPr>
          <p:cNvPr id="11" name="textruta 54">
            <a:extLst>
              <a:ext uri="{FF2B5EF4-FFF2-40B4-BE49-F238E27FC236}">
                <a16:creationId xmlns:a16="http://schemas.microsoft.com/office/drawing/2014/main" id="{F36FA95C-1312-D873-C7E9-B1C456C8EAC7}"/>
              </a:ext>
            </a:extLst>
          </p:cNvPr>
          <p:cNvSpPr txBox="1"/>
          <p:nvPr/>
        </p:nvSpPr>
        <p:spPr>
          <a:xfrm>
            <a:off x="7957997" y="3334787"/>
            <a:ext cx="2034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Externa miljöer</a:t>
            </a:r>
          </a:p>
        </p:txBody>
      </p:sp>
      <p:cxnSp>
        <p:nvCxnSpPr>
          <p:cNvPr id="12" name="Rak pilkoppling 11">
            <a:extLst>
              <a:ext uri="{FF2B5EF4-FFF2-40B4-BE49-F238E27FC236}">
                <a16:creationId xmlns:a16="http://schemas.microsoft.com/office/drawing/2014/main" id="{4D28D471-7325-62E6-0A80-7613C0F6FA88}"/>
              </a:ext>
            </a:extLst>
          </p:cNvPr>
          <p:cNvCxnSpPr>
            <a:cxnSpLocks/>
            <a:stCxn id="10" idx="1"/>
            <a:endCxn id="6" idx="3"/>
          </p:cNvCxnSpPr>
          <p:nvPr/>
        </p:nvCxnSpPr>
        <p:spPr>
          <a:xfrm flipH="1" flipV="1">
            <a:off x="4583023" y="3880621"/>
            <a:ext cx="3376870" cy="341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ktangel 12">
            <a:extLst>
              <a:ext uri="{FF2B5EF4-FFF2-40B4-BE49-F238E27FC236}">
                <a16:creationId xmlns:a16="http://schemas.microsoft.com/office/drawing/2014/main" id="{1C3D0D8C-8186-983A-9A3E-C43524061C96}"/>
              </a:ext>
            </a:extLst>
          </p:cNvPr>
          <p:cNvSpPr/>
          <p:nvPr/>
        </p:nvSpPr>
        <p:spPr>
          <a:xfrm>
            <a:off x="2872946" y="4805885"/>
            <a:ext cx="1710077" cy="779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dirty="0"/>
              <a:t>Databaser</a:t>
            </a:r>
          </a:p>
          <a:p>
            <a:pPr algn="ctr"/>
            <a:r>
              <a:rPr lang="sv-SE" sz="1000" dirty="0"/>
              <a:t>PostgreSQL/PostGIS</a:t>
            </a:r>
          </a:p>
          <a:p>
            <a:pPr algn="ctr"/>
            <a:r>
              <a:rPr lang="sv-SE" sz="800" dirty="0">
                <a:hlinkClick r:id="rId2"/>
              </a:rPr>
              <a:t>http://geodata.vgregion.se</a:t>
            </a:r>
            <a:endParaRPr lang="sv-SE" sz="800" dirty="0"/>
          </a:p>
        </p:txBody>
      </p:sp>
      <p:cxnSp>
        <p:nvCxnSpPr>
          <p:cNvPr id="14" name="Rak pilkoppling 13">
            <a:extLst>
              <a:ext uri="{FF2B5EF4-FFF2-40B4-BE49-F238E27FC236}">
                <a16:creationId xmlns:a16="http://schemas.microsoft.com/office/drawing/2014/main" id="{052F11DA-C3F4-BAD8-97F7-780BB5DE84E1}"/>
              </a:ext>
            </a:extLst>
          </p:cNvPr>
          <p:cNvCxnSpPr>
            <a:cxnSpLocks/>
            <a:endCxn id="6" idx="2"/>
          </p:cNvCxnSpPr>
          <p:nvPr/>
        </p:nvCxnSpPr>
        <p:spPr>
          <a:xfrm flipV="1">
            <a:off x="3746891" y="4235486"/>
            <a:ext cx="3616" cy="619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pilkoppling 14">
            <a:extLst>
              <a:ext uri="{FF2B5EF4-FFF2-40B4-BE49-F238E27FC236}">
                <a16:creationId xmlns:a16="http://schemas.microsoft.com/office/drawing/2014/main" id="{42445373-2CA8-08E6-E8F6-CD1C3F08E5ED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1660211" y="1776959"/>
            <a:ext cx="2095808" cy="493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ktangel 15">
            <a:extLst>
              <a:ext uri="{FF2B5EF4-FFF2-40B4-BE49-F238E27FC236}">
                <a16:creationId xmlns:a16="http://schemas.microsoft.com/office/drawing/2014/main" id="{C185B327-3BA5-2710-8247-494C9474FBF9}"/>
              </a:ext>
            </a:extLst>
          </p:cNvPr>
          <p:cNvSpPr/>
          <p:nvPr/>
        </p:nvSpPr>
        <p:spPr>
          <a:xfrm>
            <a:off x="424008" y="4797882"/>
            <a:ext cx="1995382" cy="785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dirty="0"/>
              <a:t>Projektspecifika geodata</a:t>
            </a:r>
          </a:p>
        </p:txBody>
      </p:sp>
      <p:cxnSp>
        <p:nvCxnSpPr>
          <p:cNvPr id="17" name="Rak pilkoppling 16">
            <a:extLst>
              <a:ext uri="{FF2B5EF4-FFF2-40B4-BE49-F238E27FC236}">
                <a16:creationId xmlns:a16="http://schemas.microsoft.com/office/drawing/2014/main" id="{B561C9EC-B596-7953-0BB5-62EC295A3CF8}"/>
              </a:ext>
            </a:extLst>
          </p:cNvPr>
          <p:cNvCxnSpPr>
            <a:cxnSpLocks/>
          </p:cNvCxnSpPr>
          <p:nvPr/>
        </p:nvCxnSpPr>
        <p:spPr>
          <a:xfrm flipV="1">
            <a:off x="1321940" y="2977039"/>
            <a:ext cx="1933493" cy="1810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ktangel 17">
            <a:extLst>
              <a:ext uri="{FF2B5EF4-FFF2-40B4-BE49-F238E27FC236}">
                <a16:creationId xmlns:a16="http://schemas.microsoft.com/office/drawing/2014/main" id="{0281DB0D-BBE3-6037-A95C-CA79964AEA34}"/>
              </a:ext>
            </a:extLst>
          </p:cNvPr>
          <p:cNvSpPr/>
          <p:nvPr/>
        </p:nvSpPr>
        <p:spPr>
          <a:xfrm>
            <a:off x="831310" y="998483"/>
            <a:ext cx="1657800" cy="7264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dirty="0"/>
              <a:t>Kartor, bilder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4A566D56-BE5D-A611-8BCC-538CAA7BF8CE}"/>
              </a:ext>
            </a:extLst>
          </p:cNvPr>
          <p:cNvSpPr/>
          <p:nvPr/>
        </p:nvSpPr>
        <p:spPr>
          <a:xfrm>
            <a:off x="2927119" y="998484"/>
            <a:ext cx="1657800" cy="7264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dirty="0"/>
              <a:t>Power BI</a:t>
            </a:r>
          </a:p>
        </p:txBody>
      </p:sp>
      <p:cxnSp>
        <p:nvCxnSpPr>
          <p:cNvPr id="20" name="Rak pilkoppling 19">
            <a:extLst>
              <a:ext uri="{FF2B5EF4-FFF2-40B4-BE49-F238E27FC236}">
                <a16:creationId xmlns:a16="http://schemas.microsoft.com/office/drawing/2014/main" id="{39D1EF02-FDF8-8FA8-426F-414FCD17CF64}"/>
              </a:ext>
            </a:extLst>
          </p:cNvPr>
          <p:cNvCxnSpPr>
            <a:cxnSpLocks/>
            <a:stCxn id="7" idx="0"/>
            <a:endCxn id="19" idx="2"/>
          </p:cNvCxnSpPr>
          <p:nvPr/>
        </p:nvCxnSpPr>
        <p:spPr>
          <a:xfrm flipV="1">
            <a:off x="3756019" y="1724885"/>
            <a:ext cx="0" cy="5459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pilkoppling 20">
            <a:extLst>
              <a:ext uri="{FF2B5EF4-FFF2-40B4-BE49-F238E27FC236}">
                <a16:creationId xmlns:a16="http://schemas.microsoft.com/office/drawing/2014/main" id="{A228025D-7ACC-3295-1F88-4067D6087C82}"/>
              </a:ext>
            </a:extLst>
          </p:cNvPr>
          <p:cNvCxnSpPr>
            <a:cxnSpLocks/>
            <a:stCxn id="7" idx="0"/>
          </p:cNvCxnSpPr>
          <p:nvPr/>
        </p:nvCxnSpPr>
        <p:spPr>
          <a:xfrm flipV="1">
            <a:off x="3756019" y="1724648"/>
            <a:ext cx="2047111" cy="546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k pilkoppling 21">
            <a:extLst>
              <a:ext uri="{FF2B5EF4-FFF2-40B4-BE49-F238E27FC236}">
                <a16:creationId xmlns:a16="http://schemas.microsoft.com/office/drawing/2014/main" id="{99182AF0-F9BC-C492-6C08-37F7A1E880E1}"/>
              </a:ext>
            </a:extLst>
          </p:cNvPr>
          <p:cNvCxnSpPr>
            <a:cxnSpLocks/>
            <a:stCxn id="10" idx="1"/>
            <a:endCxn id="7" idx="3"/>
          </p:cNvCxnSpPr>
          <p:nvPr/>
        </p:nvCxnSpPr>
        <p:spPr>
          <a:xfrm flipH="1" flipV="1">
            <a:off x="4584919" y="2623931"/>
            <a:ext cx="3374974" cy="15982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pilkoppling 22">
            <a:extLst>
              <a:ext uri="{FF2B5EF4-FFF2-40B4-BE49-F238E27FC236}">
                <a16:creationId xmlns:a16="http://schemas.microsoft.com/office/drawing/2014/main" id="{AB649427-E202-085D-63B4-3C94916B5CA9}"/>
              </a:ext>
            </a:extLst>
          </p:cNvPr>
          <p:cNvCxnSpPr>
            <a:cxnSpLocks/>
            <a:stCxn id="10" idx="1"/>
          </p:cNvCxnSpPr>
          <p:nvPr/>
        </p:nvCxnSpPr>
        <p:spPr>
          <a:xfrm flipH="1" flipV="1">
            <a:off x="5931010" y="1707511"/>
            <a:ext cx="2028883" cy="25147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ktangel 23">
            <a:extLst>
              <a:ext uri="{FF2B5EF4-FFF2-40B4-BE49-F238E27FC236}">
                <a16:creationId xmlns:a16="http://schemas.microsoft.com/office/drawing/2014/main" id="{E9C61288-5C21-99C6-5588-AD4A397B8B63}"/>
              </a:ext>
            </a:extLst>
          </p:cNvPr>
          <p:cNvSpPr/>
          <p:nvPr/>
        </p:nvSpPr>
        <p:spPr>
          <a:xfrm>
            <a:off x="5022928" y="4805886"/>
            <a:ext cx="1776826" cy="7807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dirty="0"/>
              <a:t>FME </a:t>
            </a:r>
            <a:r>
              <a:rPr lang="sv-SE" dirty="0" err="1"/>
              <a:t>Flow</a:t>
            </a:r>
            <a:endParaRPr lang="sv-SE" dirty="0"/>
          </a:p>
        </p:txBody>
      </p:sp>
      <p:cxnSp>
        <p:nvCxnSpPr>
          <p:cNvPr id="25" name="Rak pilkoppling 24">
            <a:extLst>
              <a:ext uri="{FF2B5EF4-FFF2-40B4-BE49-F238E27FC236}">
                <a16:creationId xmlns:a16="http://schemas.microsoft.com/office/drawing/2014/main" id="{E25CD987-2854-C167-7165-BA0FCD4116C8}"/>
              </a:ext>
            </a:extLst>
          </p:cNvPr>
          <p:cNvCxnSpPr>
            <a:cxnSpLocks/>
            <a:stCxn id="10" idx="1"/>
            <a:endCxn id="24" idx="3"/>
          </p:cNvCxnSpPr>
          <p:nvPr/>
        </p:nvCxnSpPr>
        <p:spPr>
          <a:xfrm flipH="1">
            <a:off x="6799754" y="4222218"/>
            <a:ext cx="1160139" cy="974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ktangel 25">
            <a:extLst>
              <a:ext uri="{FF2B5EF4-FFF2-40B4-BE49-F238E27FC236}">
                <a16:creationId xmlns:a16="http://schemas.microsoft.com/office/drawing/2014/main" id="{57532EA7-F734-05BC-E18C-936D04269AB1}"/>
              </a:ext>
            </a:extLst>
          </p:cNvPr>
          <p:cNvSpPr/>
          <p:nvPr/>
        </p:nvSpPr>
        <p:spPr>
          <a:xfrm>
            <a:off x="8576581" y="956621"/>
            <a:ext cx="1657800" cy="7264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dirty="0"/>
              <a:t>Andra VGR-system</a:t>
            </a:r>
          </a:p>
        </p:txBody>
      </p:sp>
      <p:cxnSp>
        <p:nvCxnSpPr>
          <p:cNvPr id="27" name="Rak pilkoppling 26">
            <a:extLst>
              <a:ext uri="{FF2B5EF4-FFF2-40B4-BE49-F238E27FC236}">
                <a16:creationId xmlns:a16="http://schemas.microsoft.com/office/drawing/2014/main" id="{A5E7171F-C9CB-CDAF-936B-257868D39C8D}"/>
              </a:ext>
            </a:extLst>
          </p:cNvPr>
          <p:cNvCxnSpPr>
            <a:cxnSpLocks/>
            <a:stCxn id="13" idx="3"/>
            <a:endCxn id="24" idx="1"/>
          </p:cNvCxnSpPr>
          <p:nvPr/>
        </p:nvCxnSpPr>
        <p:spPr>
          <a:xfrm>
            <a:off x="4583023" y="5195523"/>
            <a:ext cx="439905" cy="73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k pilkoppling 27">
            <a:extLst>
              <a:ext uri="{FF2B5EF4-FFF2-40B4-BE49-F238E27FC236}">
                <a16:creationId xmlns:a16="http://schemas.microsoft.com/office/drawing/2014/main" id="{008EABEE-6DF8-B484-208B-5A5E44D013B3}"/>
              </a:ext>
            </a:extLst>
          </p:cNvPr>
          <p:cNvCxnSpPr>
            <a:cxnSpLocks/>
            <a:stCxn id="24" idx="0"/>
            <a:endCxn id="26" idx="2"/>
          </p:cNvCxnSpPr>
          <p:nvPr/>
        </p:nvCxnSpPr>
        <p:spPr>
          <a:xfrm flipV="1">
            <a:off x="5911341" y="1683022"/>
            <a:ext cx="3494140" cy="312286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ktangel 28">
            <a:extLst>
              <a:ext uri="{FF2B5EF4-FFF2-40B4-BE49-F238E27FC236}">
                <a16:creationId xmlns:a16="http://schemas.microsoft.com/office/drawing/2014/main" id="{032732C2-CE69-7222-B272-3C1FD310B4BC}"/>
              </a:ext>
            </a:extLst>
          </p:cNvPr>
          <p:cNvSpPr/>
          <p:nvPr/>
        </p:nvSpPr>
        <p:spPr>
          <a:xfrm>
            <a:off x="7959892" y="4876892"/>
            <a:ext cx="2034133" cy="936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dirty="0"/>
              <a:t>Övrigt</a:t>
            </a:r>
          </a:p>
        </p:txBody>
      </p:sp>
      <p:cxnSp>
        <p:nvCxnSpPr>
          <p:cNvPr id="30" name="Rak pilkoppling 29">
            <a:extLst>
              <a:ext uri="{FF2B5EF4-FFF2-40B4-BE49-F238E27FC236}">
                <a16:creationId xmlns:a16="http://schemas.microsoft.com/office/drawing/2014/main" id="{E9009CDF-A0B0-E541-4FB7-7D066AEAC184}"/>
              </a:ext>
            </a:extLst>
          </p:cNvPr>
          <p:cNvCxnSpPr>
            <a:cxnSpLocks/>
            <a:stCxn id="29" idx="1"/>
            <a:endCxn id="7" idx="3"/>
          </p:cNvCxnSpPr>
          <p:nvPr/>
        </p:nvCxnSpPr>
        <p:spPr>
          <a:xfrm flipH="1" flipV="1">
            <a:off x="4584919" y="2623931"/>
            <a:ext cx="3374973" cy="27209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ktangel 30">
            <a:extLst>
              <a:ext uri="{FF2B5EF4-FFF2-40B4-BE49-F238E27FC236}">
                <a16:creationId xmlns:a16="http://schemas.microsoft.com/office/drawing/2014/main" id="{35D8BB68-8452-9200-F396-9944B1B96901}"/>
              </a:ext>
            </a:extLst>
          </p:cNvPr>
          <p:cNvSpPr/>
          <p:nvPr/>
        </p:nvSpPr>
        <p:spPr>
          <a:xfrm>
            <a:off x="6799754" y="956620"/>
            <a:ext cx="1657800" cy="7264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000" dirty="0"/>
              <a:t>Vårdval vårdcentrals externa webbkarta</a:t>
            </a:r>
          </a:p>
          <a:p>
            <a:pPr algn="ctr"/>
            <a:r>
              <a:rPr lang="sv-SE" sz="700" dirty="0">
                <a:hlinkClick r:id="rId4"/>
              </a:rPr>
              <a:t>https://vgpv.vgregion.se/</a:t>
            </a:r>
            <a:endParaRPr lang="sv-SE" sz="700" dirty="0"/>
          </a:p>
        </p:txBody>
      </p:sp>
    </p:spTree>
    <p:extLst>
      <p:ext uri="{BB962C8B-B14F-4D97-AF65-F5344CB8AC3E}">
        <p14:creationId xmlns:p14="http://schemas.microsoft.com/office/powerpoint/2010/main" val="600559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8FD870C-3CB5-0012-EDCF-DAA25B206CC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94EC4B8-68CD-44A3-B172-19A87347D395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1FB7368F-ABD4-5D49-656D-05DE3FC83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3004" y="168761"/>
            <a:ext cx="8078400" cy="543547"/>
          </a:xfrm>
        </p:spPr>
        <p:txBody>
          <a:bodyPr/>
          <a:lstStyle/>
          <a:p>
            <a:r>
              <a:rPr lang="sv-SE" dirty="0"/>
              <a:t>GIS-projekt</a:t>
            </a:r>
          </a:p>
        </p:txBody>
      </p:sp>
      <p:grpSp>
        <p:nvGrpSpPr>
          <p:cNvPr id="6" name="Grupp 5">
            <a:extLst>
              <a:ext uri="{FF2B5EF4-FFF2-40B4-BE49-F238E27FC236}">
                <a16:creationId xmlns:a16="http://schemas.microsoft.com/office/drawing/2014/main" id="{36E7E3DD-ACC0-1254-C304-47E0847B9912}"/>
              </a:ext>
            </a:extLst>
          </p:cNvPr>
          <p:cNvGrpSpPr/>
          <p:nvPr/>
        </p:nvGrpSpPr>
        <p:grpSpPr>
          <a:xfrm>
            <a:off x="1191233" y="4600644"/>
            <a:ext cx="1238883" cy="619160"/>
            <a:chOff x="0" y="1366259"/>
            <a:chExt cx="2352872" cy="1411723"/>
          </a:xfrm>
        </p:grpSpPr>
        <p:sp>
          <p:nvSpPr>
            <p:cNvPr id="7" name="Rektangel: rundade hörn 6">
              <a:extLst>
                <a:ext uri="{FF2B5EF4-FFF2-40B4-BE49-F238E27FC236}">
                  <a16:creationId xmlns:a16="http://schemas.microsoft.com/office/drawing/2014/main" id="{F682FC17-7257-06BD-D679-6F4C28D5DDFD}"/>
                </a:ext>
              </a:extLst>
            </p:cNvPr>
            <p:cNvSpPr/>
            <p:nvPr/>
          </p:nvSpPr>
          <p:spPr>
            <a:xfrm>
              <a:off x="0" y="1366259"/>
              <a:ext cx="2352872" cy="141172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8" name="Rektangel: rundade hörn 4">
              <a:extLst>
                <a:ext uri="{FF2B5EF4-FFF2-40B4-BE49-F238E27FC236}">
                  <a16:creationId xmlns:a16="http://schemas.microsoft.com/office/drawing/2014/main" id="{DB8D4FCE-2881-7585-99EA-25DBF91A233A}"/>
                </a:ext>
              </a:extLst>
            </p:cNvPr>
            <p:cNvSpPr txBox="1"/>
            <p:nvPr/>
          </p:nvSpPr>
          <p:spPr>
            <a:xfrm>
              <a:off x="41348" y="1407607"/>
              <a:ext cx="2270176" cy="13290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400" kern="1200" dirty="0"/>
                <a:t>MONA</a:t>
              </a:r>
            </a:p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400" dirty="0"/>
                <a:t>(SCB)</a:t>
              </a:r>
              <a:endParaRPr lang="sv-SE" sz="1400" kern="1200" dirty="0"/>
            </a:p>
          </p:txBody>
        </p:sp>
      </p:grpSp>
      <p:grpSp>
        <p:nvGrpSpPr>
          <p:cNvPr id="9" name="Grupp 8">
            <a:extLst>
              <a:ext uri="{FF2B5EF4-FFF2-40B4-BE49-F238E27FC236}">
                <a16:creationId xmlns:a16="http://schemas.microsoft.com/office/drawing/2014/main" id="{BA538AFA-2E35-9E7F-46DE-82830896409C}"/>
              </a:ext>
            </a:extLst>
          </p:cNvPr>
          <p:cNvGrpSpPr/>
          <p:nvPr/>
        </p:nvGrpSpPr>
        <p:grpSpPr>
          <a:xfrm>
            <a:off x="1213004" y="3923393"/>
            <a:ext cx="1238883" cy="619160"/>
            <a:chOff x="0" y="1366259"/>
            <a:chExt cx="2352872" cy="1411723"/>
          </a:xfrm>
        </p:grpSpPr>
        <p:sp>
          <p:nvSpPr>
            <p:cNvPr id="10" name="Rektangel: rundade hörn 9">
              <a:extLst>
                <a:ext uri="{FF2B5EF4-FFF2-40B4-BE49-F238E27FC236}">
                  <a16:creationId xmlns:a16="http://schemas.microsoft.com/office/drawing/2014/main" id="{A7169B31-6463-AB0B-7032-B01CC7C2FC9B}"/>
                </a:ext>
              </a:extLst>
            </p:cNvPr>
            <p:cNvSpPr/>
            <p:nvPr/>
          </p:nvSpPr>
          <p:spPr>
            <a:xfrm>
              <a:off x="0" y="1366259"/>
              <a:ext cx="2352872" cy="141172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11" name="Rektangel: rundade hörn 4">
              <a:extLst>
                <a:ext uri="{FF2B5EF4-FFF2-40B4-BE49-F238E27FC236}">
                  <a16:creationId xmlns:a16="http://schemas.microsoft.com/office/drawing/2014/main" id="{7AA5D34D-4A78-1893-5A7C-4362DE4FEAE5}"/>
                </a:ext>
              </a:extLst>
            </p:cNvPr>
            <p:cNvSpPr txBox="1"/>
            <p:nvPr/>
          </p:nvSpPr>
          <p:spPr>
            <a:xfrm>
              <a:off x="41348" y="1407607"/>
              <a:ext cx="2270176" cy="13290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400" kern="1200" dirty="0"/>
                <a:t>Excel</a:t>
              </a:r>
            </a:p>
          </p:txBody>
        </p:sp>
      </p:grpSp>
      <p:grpSp>
        <p:nvGrpSpPr>
          <p:cNvPr id="12" name="Grupp 11">
            <a:extLst>
              <a:ext uri="{FF2B5EF4-FFF2-40B4-BE49-F238E27FC236}">
                <a16:creationId xmlns:a16="http://schemas.microsoft.com/office/drawing/2014/main" id="{03AC58C8-63B3-04C5-7578-70A40D8416FD}"/>
              </a:ext>
            </a:extLst>
          </p:cNvPr>
          <p:cNvGrpSpPr/>
          <p:nvPr/>
        </p:nvGrpSpPr>
        <p:grpSpPr>
          <a:xfrm>
            <a:off x="1213004" y="3246142"/>
            <a:ext cx="1238883" cy="619160"/>
            <a:chOff x="0" y="1366259"/>
            <a:chExt cx="2352872" cy="1411723"/>
          </a:xfrm>
        </p:grpSpPr>
        <p:sp>
          <p:nvSpPr>
            <p:cNvPr id="13" name="Rektangel: rundade hörn 12">
              <a:extLst>
                <a:ext uri="{FF2B5EF4-FFF2-40B4-BE49-F238E27FC236}">
                  <a16:creationId xmlns:a16="http://schemas.microsoft.com/office/drawing/2014/main" id="{7454FAA0-41CB-03B0-5EED-3E024B20ABAE}"/>
                </a:ext>
              </a:extLst>
            </p:cNvPr>
            <p:cNvSpPr/>
            <p:nvPr/>
          </p:nvSpPr>
          <p:spPr>
            <a:xfrm>
              <a:off x="0" y="1366259"/>
              <a:ext cx="2352872" cy="141172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14" name="Rektangel: rundade hörn 4">
              <a:extLst>
                <a:ext uri="{FF2B5EF4-FFF2-40B4-BE49-F238E27FC236}">
                  <a16:creationId xmlns:a16="http://schemas.microsoft.com/office/drawing/2014/main" id="{34AB7185-9C9E-217A-F01E-01F4297CD196}"/>
                </a:ext>
              </a:extLst>
            </p:cNvPr>
            <p:cNvSpPr txBox="1"/>
            <p:nvPr/>
          </p:nvSpPr>
          <p:spPr>
            <a:xfrm>
              <a:off x="41348" y="1407607"/>
              <a:ext cx="2270176" cy="13290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400" kern="1200" dirty="0"/>
                <a:t>Textfil</a:t>
              </a:r>
            </a:p>
          </p:txBody>
        </p:sp>
      </p:grpSp>
      <p:grpSp>
        <p:nvGrpSpPr>
          <p:cNvPr id="15" name="Grupp 14">
            <a:extLst>
              <a:ext uri="{FF2B5EF4-FFF2-40B4-BE49-F238E27FC236}">
                <a16:creationId xmlns:a16="http://schemas.microsoft.com/office/drawing/2014/main" id="{B24D78D9-24E1-4A76-1A2C-A9849942758A}"/>
              </a:ext>
            </a:extLst>
          </p:cNvPr>
          <p:cNvGrpSpPr/>
          <p:nvPr/>
        </p:nvGrpSpPr>
        <p:grpSpPr>
          <a:xfrm>
            <a:off x="1234776" y="1960778"/>
            <a:ext cx="1238883" cy="619160"/>
            <a:chOff x="0" y="1366259"/>
            <a:chExt cx="2352872" cy="1411723"/>
          </a:xfrm>
        </p:grpSpPr>
        <p:sp>
          <p:nvSpPr>
            <p:cNvPr id="16" name="Rektangel: rundade hörn 15">
              <a:extLst>
                <a:ext uri="{FF2B5EF4-FFF2-40B4-BE49-F238E27FC236}">
                  <a16:creationId xmlns:a16="http://schemas.microsoft.com/office/drawing/2014/main" id="{895B3ED5-B120-7D02-39C9-F355D884698B}"/>
                </a:ext>
              </a:extLst>
            </p:cNvPr>
            <p:cNvSpPr/>
            <p:nvPr/>
          </p:nvSpPr>
          <p:spPr>
            <a:xfrm>
              <a:off x="0" y="1366259"/>
              <a:ext cx="2352872" cy="141172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17" name="Rektangel: rundade hörn 4">
              <a:extLst>
                <a:ext uri="{FF2B5EF4-FFF2-40B4-BE49-F238E27FC236}">
                  <a16:creationId xmlns:a16="http://schemas.microsoft.com/office/drawing/2014/main" id="{089E6579-FB18-A660-E6B4-6BD0D0BEC66F}"/>
                </a:ext>
              </a:extLst>
            </p:cNvPr>
            <p:cNvSpPr txBox="1"/>
            <p:nvPr/>
          </p:nvSpPr>
          <p:spPr>
            <a:xfrm>
              <a:off x="41348" y="1407607"/>
              <a:ext cx="2270176" cy="13290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400" kern="1200" dirty="0" err="1"/>
                <a:t>Geodata</a:t>
              </a:r>
              <a:endParaRPr lang="sv-SE" sz="1400" kern="1200" dirty="0"/>
            </a:p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050" dirty="0"/>
                <a:t>”Kartskikt”</a:t>
              </a:r>
              <a:endParaRPr lang="sv-SE" sz="1050" kern="1200" dirty="0"/>
            </a:p>
          </p:txBody>
        </p:sp>
      </p:grpSp>
      <p:sp>
        <p:nvSpPr>
          <p:cNvPr id="18" name="Ellips 17">
            <a:extLst>
              <a:ext uri="{FF2B5EF4-FFF2-40B4-BE49-F238E27FC236}">
                <a16:creationId xmlns:a16="http://schemas.microsoft.com/office/drawing/2014/main" id="{F083036D-E680-0AB6-7579-9582597A13A3}"/>
              </a:ext>
            </a:extLst>
          </p:cNvPr>
          <p:cNvSpPr/>
          <p:nvPr/>
        </p:nvSpPr>
        <p:spPr>
          <a:xfrm>
            <a:off x="3553028" y="2905034"/>
            <a:ext cx="1182029" cy="10664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FME</a:t>
            </a:r>
          </a:p>
        </p:txBody>
      </p:sp>
      <p:sp>
        <p:nvSpPr>
          <p:cNvPr id="19" name="Ellips 18">
            <a:extLst>
              <a:ext uri="{FF2B5EF4-FFF2-40B4-BE49-F238E27FC236}">
                <a16:creationId xmlns:a16="http://schemas.microsoft.com/office/drawing/2014/main" id="{9DD0FCA0-BC0B-1F43-3537-EA0BAF3B93DC}"/>
              </a:ext>
            </a:extLst>
          </p:cNvPr>
          <p:cNvSpPr/>
          <p:nvPr/>
        </p:nvSpPr>
        <p:spPr>
          <a:xfrm>
            <a:off x="5508066" y="2310116"/>
            <a:ext cx="1182029" cy="10664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QGIS</a:t>
            </a:r>
          </a:p>
        </p:txBody>
      </p:sp>
      <p:grpSp>
        <p:nvGrpSpPr>
          <p:cNvPr id="20" name="Grupp 19">
            <a:extLst>
              <a:ext uri="{FF2B5EF4-FFF2-40B4-BE49-F238E27FC236}">
                <a16:creationId xmlns:a16="http://schemas.microsoft.com/office/drawing/2014/main" id="{C657001A-3C7E-790D-7184-61AEE2A66643}"/>
              </a:ext>
            </a:extLst>
          </p:cNvPr>
          <p:cNvGrpSpPr/>
          <p:nvPr/>
        </p:nvGrpSpPr>
        <p:grpSpPr>
          <a:xfrm>
            <a:off x="7668216" y="2031480"/>
            <a:ext cx="1238883" cy="619160"/>
            <a:chOff x="0" y="1366259"/>
            <a:chExt cx="2352872" cy="1411723"/>
          </a:xfrm>
        </p:grpSpPr>
        <p:sp>
          <p:nvSpPr>
            <p:cNvPr id="21" name="Rektangel: rundade hörn 20">
              <a:extLst>
                <a:ext uri="{FF2B5EF4-FFF2-40B4-BE49-F238E27FC236}">
                  <a16:creationId xmlns:a16="http://schemas.microsoft.com/office/drawing/2014/main" id="{AB9F45E0-6B1F-5850-8526-38EE4E06771D}"/>
                </a:ext>
              </a:extLst>
            </p:cNvPr>
            <p:cNvSpPr/>
            <p:nvPr/>
          </p:nvSpPr>
          <p:spPr>
            <a:xfrm>
              <a:off x="0" y="1366259"/>
              <a:ext cx="2352872" cy="141172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22" name="Rektangel: rundade hörn 4">
              <a:extLst>
                <a:ext uri="{FF2B5EF4-FFF2-40B4-BE49-F238E27FC236}">
                  <a16:creationId xmlns:a16="http://schemas.microsoft.com/office/drawing/2014/main" id="{C5CB40AD-5EEA-CF6D-185B-52544D85883D}"/>
                </a:ext>
              </a:extLst>
            </p:cNvPr>
            <p:cNvSpPr txBox="1"/>
            <p:nvPr/>
          </p:nvSpPr>
          <p:spPr>
            <a:xfrm>
              <a:off x="41348" y="1407607"/>
              <a:ext cx="2270176" cy="13290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400" dirty="0"/>
                <a:t>Karta</a:t>
              </a:r>
              <a:endParaRPr lang="sv-SE" sz="1400" kern="1200" dirty="0"/>
            </a:p>
          </p:txBody>
        </p:sp>
      </p:grpSp>
      <p:grpSp>
        <p:nvGrpSpPr>
          <p:cNvPr id="23" name="Grupp 22">
            <a:extLst>
              <a:ext uri="{FF2B5EF4-FFF2-40B4-BE49-F238E27FC236}">
                <a16:creationId xmlns:a16="http://schemas.microsoft.com/office/drawing/2014/main" id="{03010C4D-0ACA-B48F-8E53-46E9372EF142}"/>
              </a:ext>
            </a:extLst>
          </p:cNvPr>
          <p:cNvGrpSpPr/>
          <p:nvPr/>
        </p:nvGrpSpPr>
        <p:grpSpPr>
          <a:xfrm>
            <a:off x="7689987" y="3438235"/>
            <a:ext cx="1321792" cy="619160"/>
            <a:chOff x="0" y="1366259"/>
            <a:chExt cx="2352872" cy="1411723"/>
          </a:xfrm>
        </p:grpSpPr>
        <p:sp>
          <p:nvSpPr>
            <p:cNvPr id="24" name="Rektangel: rundade hörn 23">
              <a:extLst>
                <a:ext uri="{FF2B5EF4-FFF2-40B4-BE49-F238E27FC236}">
                  <a16:creationId xmlns:a16="http://schemas.microsoft.com/office/drawing/2014/main" id="{A3E4D155-DE0C-942E-DBBC-7306B41E4058}"/>
                </a:ext>
              </a:extLst>
            </p:cNvPr>
            <p:cNvSpPr/>
            <p:nvPr/>
          </p:nvSpPr>
          <p:spPr>
            <a:xfrm>
              <a:off x="0" y="1366259"/>
              <a:ext cx="2352872" cy="141172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25" name="Rektangel: rundade hörn 4">
              <a:extLst>
                <a:ext uri="{FF2B5EF4-FFF2-40B4-BE49-F238E27FC236}">
                  <a16:creationId xmlns:a16="http://schemas.microsoft.com/office/drawing/2014/main" id="{FC08D20E-3A6A-A879-A9A0-D034890A7BFF}"/>
                </a:ext>
              </a:extLst>
            </p:cNvPr>
            <p:cNvSpPr txBox="1"/>
            <p:nvPr/>
          </p:nvSpPr>
          <p:spPr>
            <a:xfrm>
              <a:off x="41348" y="1407607"/>
              <a:ext cx="2270176" cy="13290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400" kern="1200" dirty="0"/>
                <a:t>Excel</a:t>
              </a:r>
            </a:p>
          </p:txBody>
        </p:sp>
      </p:grpSp>
      <p:grpSp>
        <p:nvGrpSpPr>
          <p:cNvPr id="26" name="Grupp 25">
            <a:extLst>
              <a:ext uri="{FF2B5EF4-FFF2-40B4-BE49-F238E27FC236}">
                <a16:creationId xmlns:a16="http://schemas.microsoft.com/office/drawing/2014/main" id="{17DF4DFF-52C1-7488-554B-7080FC21EB60}"/>
              </a:ext>
            </a:extLst>
          </p:cNvPr>
          <p:cNvGrpSpPr/>
          <p:nvPr/>
        </p:nvGrpSpPr>
        <p:grpSpPr>
          <a:xfrm>
            <a:off x="7689986" y="4769078"/>
            <a:ext cx="1342678" cy="619160"/>
            <a:chOff x="0" y="1366259"/>
            <a:chExt cx="2352872" cy="1411723"/>
          </a:xfrm>
        </p:grpSpPr>
        <p:sp>
          <p:nvSpPr>
            <p:cNvPr id="27" name="Rektangel: rundade hörn 26">
              <a:extLst>
                <a:ext uri="{FF2B5EF4-FFF2-40B4-BE49-F238E27FC236}">
                  <a16:creationId xmlns:a16="http://schemas.microsoft.com/office/drawing/2014/main" id="{8F0C1F43-14F8-0792-44E2-95326D104D24}"/>
                </a:ext>
              </a:extLst>
            </p:cNvPr>
            <p:cNvSpPr/>
            <p:nvPr/>
          </p:nvSpPr>
          <p:spPr>
            <a:xfrm>
              <a:off x="0" y="1366259"/>
              <a:ext cx="2352872" cy="141172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28" name="Rektangel: rundade hörn 4">
              <a:extLst>
                <a:ext uri="{FF2B5EF4-FFF2-40B4-BE49-F238E27FC236}">
                  <a16:creationId xmlns:a16="http://schemas.microsoft.com/office/drawing/2014/main" id="{BE24220E-06ED-17B3-EAB7-DEF0AEB342EC}"/>
                </a:ext>
              </a:extLst>
            </p:cNvPr>
            <p:cNvSpPr txBox="1"/>
            <p:nvPr/>
          </p:nvSpPr>
          <p:spPr>
            <a:xfrm>
              <a:off x="39666" y="1407606"/>
              <a:ext cx="2270176" cy="13290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400" kern="1200" dirty="0" err="1"/>
                <a:t>PowerBI</a:t>
              </a:r>
              <a:endParaRPr lang="sv-SE" sz="1400" kern="1200" dirty="0"/>
            </a:p>
          </p:txBody>
        </p:sp>
      </p:grpSp>
      <p:cxnSp>
        <p:nvCxnSpPr>
          <p:cNvPr id="29" name="Koppling: böjd 28">
            <a:extLst>
              <a:ext uri="{FF2B5EF4-FFF2-40B4-BE49-F238E27FC236}">
                <a16:creationId xmlns:a16="http://schemas.microsoft.com/office/drawing/2014/main" id="{8EEDECE1-C194-47A6-A32A-C81DC47D7F26}"/>
              </a:ext>
            </a:extLst>
          </p:cNvPr>
          <p:cNvCxnSpPr>
            <a:cxnSpLocks/>
            <a:stCxn id="19" idx="6"/>
            <a:endCxn id="22" idx="1"/>
          </p:cNvCxnSpPr>
          <p:nvPr/>
        </p:nvCxnSpPr>
        <p:spPr>
          <a:xfrm flipV="1">
            <a:off x="6690095" y="2341061"/>
            <a:ext cx="999892" cy="502257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Koppling: böjd 29">
            <a:extLst>
              <a:ext uri="{FF2B5EF4-FFF2-40B4-BE49-F238E27FC236}">
                <a16:creationId xmlns:a16="http://schemas.microsoft.com/office/drawing/2014/main" id="{5917DC00-B27D-7613-5401-2A22505DB043}"/>
              </a:ext>
            </a:extLst>
          </p:cNvPr>
          <p:cNvCxnSpPr>
            <a:cxnSpLocks/>
            <a:stCxn id="13" idx="3"/>
          </p:cNvCxnSpPr>
          <p:nvPr/>
        </p:nvCxnSpPr>
        <p:spPr>
          <a:xfrm flipV="1">
            <a:off x="2451887" y="3438235"/>
            <a:ext cx="1072501" cy="117487"/>
          </a:xfrm>
          <a:prstGeom prst="curvedConnector3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Koppling: böjd 30">
            <a:extLst>
              <a:ext uri="{FF2B5EF4-FFF2-40B4-BE49-F238E27FC236}">
                <a16:creationId xmlns:a16="http://schemas.microsoft.com/office/drawing/2014/main" id="{991D056F-8290-5788-5D28-C2538B52D626}"/>
              </a:ext>
            </a:extLst>
          </p:cNvPr>
          <p:cNvCxnSpPr>
            <a:cxnSpLocks/>
            <a:stCxn id="10" idx="3"/>
            <a:endCxn id="18" idx="2"/>
          </p:cNvCxnSpPr>
          <p:nvPr/>
        </p:nvCxnSpPr>
        <p:spPr>
          <a:xfrm flipV="1">
            <a:off x="2451887" y="3438236"/>
            <a:ext cx="1101141" cy="794737"/>
          </a:xfrm>
          <a:prstGeom prst="curvedConnector3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Koppling: böjd 31">
            <a:extLst>
              <a:ext uri="{FF2B5EF4-FFF2-40B4-BE49-F238E27FC236}">
                <a16:creationId xmlns:a16="http://schemas.microsoft.com/office/drawing/2014/main" id="{B7CD9DAD-4412-F5D4-0BD0-70428511F51D}"/>
              </a:ext>
            </a:extLst>
          </p:cNvPr>
          <p:cNvCxnSpPr>
            <a:cxnSpLocks/>
            <a:stCxn id="7" idx="3"/>
            <a:endCxn id="18" idx="2"/>
          </p:cNvCxnSpPr>
          <p:nvPr/>
        </p:nvCxnSpPr>
        <p:spPr>
          <a:xfrm flipV="1">
            <a:off x="2430116" y="3438236"/>
            <a:ext cx="1122912" cy="1471988"/>
          </a:xfrm>
          <a:prstGeom prst="curved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Koppling: böjd 32">
            <a:extLst>
              <a:ext uri="{FF2B5EF4-FFF2-40B4-BE49-F238E27FC236}">
                <a16:creationId xmlns:a16="http://schemas.microsoft.com/office/drawing/2014/main" id="{D3BA3C9D-2083-2841-E6FE-2868C1A63F1F}"/>
              </a:ext>
            </a:extLst>
          </p:cNvPr>
          <p:cNvCxnSpPr>
            <a:cxnSpLocks/>
            <a:stCxn id="18" idx="6"/>
            <a:endCxn id="19" idx="2"/>
          </p:cNvCxnSpPr>
          <p:nvPr/>
        </p:nvCxnSpPr>
        <p:spPr>
          <a:xfrm flipV="1">
            <a:off x="4735057" y="2843318"/>
            <a:ext cx="773009" cy="59491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Koppling: böjd 33">
            <a:extLst>
              <a:ext uri="{FF2B5EF4-FFF2-40B4-BE49-F238E27FC236}">
                <a16:creationId xmlns:a16="http://schemas.microsoft.com/office/drawing/2014/main" id="{FBA5BBA3-9B97-2403-132A-A4CE62F48960}"/>
              </a:ext>
            </a:extLst>
          </p:cNvPr>
          <p:cNvCxnSpPr>
            <a:cxnSpLocks/>
            <a:stCxn id="16" idx="3"/>
            <a:endCxn id="18" idx="2"/>
          </p:cNvCxnSpPr>
          <p:nvPr/>
        </p:nvCxnSpPr>
        <p:spPr>
          <a:xfrm>
            <a:off x="2473659" y="2270358"/>
            <a:ext cx="1079369" cy="116787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Koppling: böjd 34">
            <a:extLst>
              <a:ext uri="{FF2B5EF4-FFF2-40B4-BE49-F238E27FC236}">
                <a16:creationId xmlns:a16="http://schemas.microsoft.com/office/drawing/2014/main" id="{81B5AA34-F530-9279-C408-32AFA5828C75}"/>
              </a:ext>
            </a:extLst>
          </p:cNvPr>
          <p:cNvCxnSpPr>
            <a:cxnSpLocks/>
            <a:stCxn id="18" idx="6"/>
            <a:endCxn id="24" idx="1"/>
          </p:cNvCxnSpPr>
          <p:nvPr/>
        </p:nvCxnSpPr>
        <p:spPr>
          <a:xfrm>
            <a:off x="4735057" y="3438236"/>
            <a:ext cx="2954930" cy="309579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ruta 35">
            <a:extLst>
              <a:ext uri="{FF2B5EF4-FFF2-40B4-BE49-F238E27FC236}">
                <a16:creationId xmlns:a16="http://schemas.microsoft.com/office/drawing/2014/main" id="{3545AEB9-62CE-D254-307E-AA2E66917E82}"/>
              </a:ext>
            </a:extLst>
          </p:cNvPr>
          <p:cNvSpPr txBox="1"/>
          <p:nvPr/>
        </p:nvSpPr>
        <p:spPr>
          <a:xfrm>
            <a:off x="1339740" y="1327751"/>
            <a:ext cx="8460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/>
              <a:t>Indata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5686AE96-95D1-CF0B-1729-E946773C7405}"/>
              </a:ext>
            </a:extLst>
          </p:cNvPr>
          <p:cNvSpPr txBox="1"/>
          <p:nvPr/>
        </p:nvSpPr>
        <p:spPr>
          <a:xfrm>
            <a:off x="4292845" y="1327751"/>
            <a:ext cx="14625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/>
              <a:t>Bearbetning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C2B4E3C0-0D5D-F5B9-4635-D9C1AE7C8A71}"/>
              </a:ext>
            </a:extLst>
          </p:cNvPr>
          <p:cNvSpPr txBox="1"/>
          <p:nvPr/>
        </p:nvSpPr>
        <p:spPr>
          <a:xfrm>
            <a:off x="7768047" y="1327751"/>
            <a:ext cx="8960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/>
              <a:t>Utdata</a:t>
            </a:r>
          </a:p>
        </p:txBody>
      </p:sp>
      <p:sp>
        <p:nvSpPr>
          <p:cNvPr id="39" name="Ellips 38">
            <a:extLst>
              <a:ext uri="{FF2B5EF4-FFF2-40B4-BE49-F238E27FC236}">
                <a16:creationId xmlns:a16="http://schemas.microsoft.com/office/drawing/2014/main" id="{EB08F8C3-44BF-B65D-5859-3FDE61E8B1F0}"/>
              </a:ext>
            </a:extLst>
          </p:cNvPr>
          <p:cNvSpPr/>
          <p:nvPr/>
        </p:nvSpPr>
        <p:spPr>
          <a:xfrm>
            <a:off x="730883" y="2957697"/>
            <a:ext cx="2259980" cy="2594517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Ellips 39">
            <a:extLst>
              <a:ext uri="{FF2B5EF4-FFF2-40B4-BE49-F238E27FC236}">
                <a16:creationId xmlns:a16="http://schemas.microsoft.com/office/drawing/2014/main" id="{12F24BD7-CFC6-ACE0-C311-12A2D9E69BB7}"/>
              </a:ext>
            </a:extLst>
          </p:cNvPr>
          <p:cNvSpPr/>
          <p:nvPr/>
        </p:nvSpPr>
        <p:spPr>
          <a:xfrm>
            <a:off x="852207" y="1737158"/>
            <a:ext cx="1921779" cy="1053746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D456776A-FAD3-CA86-888E-EA5124F6C550}"/>
              </a:ext>
            </a:extLst>
          </p:cNvPr>
          <p:cNvSpPr txBox="1"/>
          <p:nvPr/>
        </p:nvSpPr>
        <p:spPr>
          <a:xfrm>
            <a:off x="2803483" y="2029357"/>
            <a:ext cx="1800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/>
              <a:t>Samhällsanalys</a:t>
            </a:r>
            <a:endParaRPr lang="sv-SE" sz="3200" dirty="0"/>
          </a:p>
        </p:txBody>
      </p:sp>
      <p:grpSp>
        <p:nvGrpSpPr>
          <p:cNvPr id="42" name="Grupp 41">
            <a:extLst>
              <a:ext uri="{FF2B5EF4-FFF2-40B4-BE49-F238E27FC236}">
                <a16:creationId xmlns:a16="http://schemas.microsoft.com/office/drawing/2014/main" id="{71BDC121-C460-300D-B4C8-0C9172F736D6}"/>
              </a:ext>
            </a:extLst>
          </p:cNvPr>
          <p:cNvGrpSpPr/>
          <p:nvPr/>
        </p:nvGrpSpPr>
        <p:grpSpPr>
          <a:xfrm>
            <a:off x="7689986" y="4097817"/>
            <a:ext cx="1321793" cy="619160"/>
            <a:chOff x="0" y="1366259"/>
            <a:chExt cx="2352872" cy="1411723"/>
          </a:xfrm>
        </p:grpSpPr>
        <p:sp>
          <p:nvSpPr>
            <p:cNvPr id="43" name="Rektangel: rundade hörn 42">
              <a:extLst>
                <a:ext uri="{FF2B5EF4-FFF2-40B4-BE49-F238E27FC236}">
                  <a16:creationId xmlns:a16="http://schemas.microsoft.com/office/drawing/2014/main" id="{C7A51BFE-137A-C09E-71BA-EA53179425B3}"/>
                </a:ext>
              </a:extLst>
            </p:cNvPr>
            <p:cNvSpPr/>
            <p:nvPr/>
          </p:nvSpPr>
          <p:spPr>
            <a:xfrm>
              <a:off x="0" y="1366259"/>
              <a:ext cx="2352872" cy="141172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44" name="Rektangel: rundade hörn 4">
              <a:extLst>
                <a:ext uri="{FF2B5EF4-FFF2-40B4-BE49-F238E27FC236}">
                  <a16:creationId xmlns:a16="http://schemas.microsoft.com/office/drawing/2014/main" id="{4229D670-EA61-B938-A06D-C360630C0945}"/>
                </a:ext>
              </a:extLst>
            </p:cNvPr>
            <p:cNvSpPr txBox="1"/>
            <p:nvPr/>
          </p:nvSpPr>
          <p:spPr>
            <a:xfrm>
              <a:off x="41348" y="1407607"/>
              <a:ext cx="2270176" cy="13290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400" kern="1200" dirty="0"/>
                <a:t>Webbkarta</a:t>
              </a:r>
            </a:p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400" dirty="0"/>
                <a:t>MapStore</a:t>
              </a:r>
              <a:endParaRPr lang="sv-SE" sz="1400" kern="1200" dirty="0"/>
            </a:p>
          </p:txBody>
        </p:sp>
      </p:grpSp>
      <p:cxnSp>
        <p:nvCxnSpPr>
          <p:cNvPr id="45" name="Koppling: böjd 44">
            <a:extLst>
              <a:ext uri="{FF2B5EF4-FFF2-40B4-BE49-F238E27FC236}">
                <a16:creationId xmlns:a16="http://schemas.microsoft.com/office/drawing/2014/main" id="{896DE231-5B7C-56D1-E137-26EEA6F33871}"/>
              </a:ext>
            </a:extLst>
          </p:cNvPr>
          <p:cNvCxnSpPr>
            <a:cxnSpLocks/>
            <a:stCxn id="18" idx="6"/>
            <a:endCxn id="43" idx="1"/>
          </p:cNvCxnSpPr>
          <p:nvPr/>
        </p:nvCxnSpPr>
        <p:spPr>
          <a:xfrm>
            <a:off x="4735057" y="3438236"/>
            <a:ext cx="2954929" cy="969161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ruta 45">
            <a:extLst>
              <a:ext uri="{FF2B5EF4-FFF2-40B4-BE49-F238E27FC236}">
                <a16:creationId xmlns:a16="http://schemas.microsoft.com/office/drawing/2014/main" id="{3C2AA3F2-3881-CCD0-97C5-CA2403783E95}"/>
              </a:ext>
            </a:extLst>
          </p:cNvPr>
          <p:cNvSpPr txBox="1"/>
          <p:nvPr/>
        </p:nvSpPr>
        <p:spPr>
          <a:xfrm>
            <a:off x="3159013" y="4827009"/>
            <a:ext cx="1204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/>
              <a:t>Beställare</a:t>
            </a:r>
            <a:endParaRPr lang="sv-SE" sz="3200" dirty="0"/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0E871C69-F72A-5C7C-B3BC-F1BFF31642AF}"/>
              </a:ext>
            </a:extLst>
          </p:cNvPr>
          <p:cNvSpPr txBox="1"/>
          <p:nvPr/>
        </p:nvSpPr>
        <p:spPr>
          <a:xfrm>
            <a:off x="3159013" y="5192003"/>
            <a:ext cx="4118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900" dirty="0"/>
              <a:t>Regional samhällsplanering, Smittskydd, Närhälsan, Regionhälsan, </a:t>
            </a:r>
          </a:p>
          <a:p>
            <a:r>
              <a:rPr lang="sv-SE" sz="900" dirty="0"/>
              <a:t>Folktandvården, FFSS, Turistrådet Västsverige, </a:t>
            </a:r>
          </a:p>
          <a:p>
            <a:r>
              <a:rPr lang="sv-SE" sz="900" dirty="0"/>
              <a:t>Koncernstab Hälso- och sjukvård, Arbets- och miljömedicin, </a:t>
            </a:r>
          </a:p>
          <a:p>
            <a:r>
              <a:rPr lang="sv-SE" sz="900" dirty="0"/>
              <a:t>Kulturförvaltningen, Koncernstab digitalisering…</a:t>
            </a:r>
          </a:p>
        </p:txBody>
      </p:sp>
      <p:cxnSp>
        <p:nvCxnSpPr>
          <p:cNvPr id="48" name="Koppling: böjd 47">
            <a:extLst>
              <a:ext uri="{FF2B5EF4-FFF2-40B4-BE49-F238E27FC236}">
                <a16:creationId xmlns:a16="http://schemas.microsoft.com/office/drawing/2014/main" id="{81CC34BF-8776-B1E3-4030-0C1C62A477A3}"/>
              </a:ext>
            </a:extLst>
          </p:cNvPr>
          <p:cNvCxnSpPr>
            <a:cxnSpLocks/>
            <a:stCxn id="18" idx="6"/>
            <a:endCxn id="28" idx="1"/>
          </p:cNvCxnSpPr>
          <p:nvPr/>
        </p:nvCxnSpPr>
        <p:spPr>
          <a:xfrm>
            <a:off x="4735057" y="3438236"/>
            <a:ext cx="2977565" cy="164042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6641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37" grpId="0"/>
      <p:bldP spid="38" grpId="0"/>
      <p:bldP spid="39" grpId="0" animBg="1"/>
      <p:bldP spid="40" grpId="0" animBg="1"/>
      <p:bldP spid="41" grpId="0"/>
      <p:bldP spid="46" grpId="0"/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E317C8-E45D-364C-703B-0622C2C33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220" y="154573"/>
            <a:ext cx="9180317" cy="551322"/>
          </a:xfrm>
        </p:spPr>
        <p:txBody>
          <a:bodyPr/>
          <a:lstStyle/>
          <a:p>
            <a:r>
              <a:rPr lang="sv-SE" dirty="0"/>
              <a:t>FME </a:t>
            </a:r>
            <a:r>
              <a:rPr lang="sv-SE" dirty="0" err="1"/>
              <a:t>Flow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7D3892A-C691-6135-30C1-D67020AECBD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94EC4B8-68CD-44A3-B172-19A87347D395}" type="datetime1">
              <a:rPr lang="sv-SE" smtClean="0"/>
              <a:t>2025-10-15</a:t>
            </a:fld>
            <a:endParaRPr lang="sv-SE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19564541-797C-58DB-2435-F2F85783FFB4}"/>
              </a:ext>
            </a:extLst>
          </p:cNvPr>
          <p:cNvSpPr txBox="1">
            <a:spLocks/>
          </p:cNvSpPr>
          <p:nvPr/>
        </p:nvSpPr>
        <p:spPr>
          <a:xfrm>
            <a:off x="168220" y="1091036"/>
            <a:ext cx="3639775" cy="15861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69875" indent="-269875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Verdana" panose="020B060403050404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3400" indent="-2667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2794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67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tabLst>
                <a:tab pos="812800" algn="l"/>
              </a:tabLst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6200" indent="-2667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/>
              <a:t>Dataladdning </a:t>
            </a:r>
            <a:r>
              <a:rPr lang="sv-SE" dirty="0" err="1"/>
              <a:t>PostGIS</a:t>
            </a:r>
            <a:endParaRPr lang="sv-SE" dirty="0"/>
          </a:p>
          <a:p>
            <a:r>
              <a:rPr lang="sv-SE" dirty="0"/>
              <a:t>Belägenhetsadresser</a:t>
            </a:r>
          </a:p>
          <a:p>
            <a:r>
              <a:rPr lang="sv-SE" dirty="0"/>
              <a:t>Enhetskatalog</a:t>
            </a: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550CD33-6992-DD81-97A7-442C193F2C9C}"/>
              </a:ext>
            </a:extLst>
          </p:cNvPr>
          <p:cNvSpPr txBox="1">
            <a:spLocks/>
          </p:cNvSpPr>
          <p:nvPr/>
        </p:nvSpPr>
        <p:spPr>
          <a:xfrm>
            <a:off x="6096000" y="1030969"/>
            <a:ext cx="3836290" cy="25961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69875" indent="-269875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Verdana" panose="020B060403050404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3400" indent="-2667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2794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67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tabLst>
                <a:tab pos="812800" algn="l"/>
              </a:tabLst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6200" indent="-2667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/>
              <a:t>Självservice</a:t>
            </a:r>
          </a:p>
          <a:p>
            <a:r>
              <a:rPr lang="sv-SE" dirty="0"/>
              <a:t>Geometrier för Power BI</a:t>
            </a:r>
          </a:p>
          <a:p>
            <a:r>
              <a:rPr lang="sv-SE" dirty="0"/>
              <a:t>Berika </a:t>
            </a:r>
            <a:r>
              <a:rPr lang="sv-SE" dirty="0" err="1"/>
              <a:t>excelfiler</a:t>
            </a:r>
            <a:r>
              <a:rPr lang="sv-SE" dirty="0"/>
              <a:t> med </a:t>
            </a:r>
            <a:r>
              <a:rPr lang="sv-SE" dirty="0" err="1"/>
              <a:t>geodata</a:t>
            </a:r>
            <a:endParaRPr lang="sv-SE" dirty="0"/>
          </a:p>
          <a:p>
            <a:r>
              <a:rPr lang="sv-SE" dirty="0"/>
              <a:t>Adresskontroller</a:t>
            </a: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EF856565-FC92-04A3-D503-00B89CCD4A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489" y="3627120"/>
            <a:ext cx="4107011" cy="279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572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9B3DF-BA17-872D-5819-AD3712558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B761A93-DD30-F66D-4DDD-97E67DC3958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94EC4B8-68CD-44A3-B172-19A87347D395}" type="datetime1">
              <a:rPr lang="sv-SE" smtClean="0"/>
              <a:t>2025-10-15</a:t>
            </a:fld>
            <a:endParaRPr lang="sv-SE" dirty="0"/>
          </a:p>
        </p:txBody>
      </p:sp>
      <p:pic>
        <p:nvPicPr>
          <p:cNvPr id="6" name="Bildobjekt 5" descr="En bild som visar Teckensnitt, Grafik, vit, grafisk design&#10;&#10;AI-genererat innehåll kan vara felaktigt.">
            <a:extLst>
              <a:ext uri="{FF2B5EF4-FFF2-40B4-BE49-F238E27FC236}">
                <a16:creationId xmlns:a16="http://schemas.microsoft.com/office/drawing/2014/main" id="{6DE476FC-2063-62FD-6135-47952128E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580" y="3648750"/>
            <a:ext cx="1427077" cy="1427077"/>
          </a:xfrm>
          <a:prstGeom prst="rect">
            <a:avLst/>
          </a:prstGeom>
        </p:spPr>
      </p:pic>
      <p:pic>
        <p:nvPicPr>
          <p:cNvPr id="8" name="Bildobjekt 7" descr="En bild som visar Grafik, skärmbild, design&#10;&#10;AI-genererat innehåll kan vara felaktigt.">
            <a:extLst>
              <a:ext uri="{FF2B5EF4-FFF2-40B4-BE49-F238E27FC236}">
                <a16:creationId xmlns:a16="http://schemas.microsoft.com/office/drawing/2014/main" id="{19319CDE-BF16-50A5-9F1F-D75F09B7DD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4053" y="2856802"/>
            <a:ext cx="2285794" cy="657677"/>
          </a:xfrm>
          <a:prstGeom prst="rect">
            <a:avLst/>
          </a:prstGeom>
        </p:spPr>
      </p:pic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8DC746BF-CE84-90DE-51C3-72CE25BB1DC5}"/>
              </a:ext>
            </a:extLst>
          </p:cNvPr>
          <p:cNvSpPr txBox="1">
            <a:spLocks/>
          </p:cNvSpPr>
          <p:nvPr/>
        </p:nvSpPr>
        <p:spPr>
          <a:xfrm>
            <a:off x="7191470" y="3977411"/>
            <a:ext cx="1375013" cy="10984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69875" indent="-269875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Verdana" panose="020B060403050404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3400" indent="-2667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2794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67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tabLst>
                <a:tab pos="812800" algn="l"/>
              </a:tabLst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6200" indent="-2667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Verdana" panose="020B0604030504040204" pitchFamily="34" charset="0"/>
              <a:buNone/>
            </a:pPr>
            <a:r>
              <a:rPr lang="sv-SE" dirty="0" err="1"/>
              <a:t>Faciliate</a:t>
            </a:r>
            <a:endParaRPr lang="sv-SE" dirty="0"/>
          </a:p>
          <a:p>
            <a:pPr marL="0" indent="0">
              <a:buFont typeface="Verdana" panose="020B0604030504040204" pitchFamily="34" charset="0"/>
              <a:buNone/>
            </a:pPr>
            <a:r>
              <a:rPr lang="sv-SE" dirty="0"/>
              <a:t>FM </a:t>
            </a:r>
            <a:r>
              <a:rPr lang="sv-SE" dirty="0" err="1"/>
              <a:t>Acess</a:t>
            </a:r>
            <a:endParaRPr lang="sv-SE" dirty="0"/>
          </a:p>
        </p:txBody>
      </p:sp>
      <p:pic>
        <p:nvPicPr>
          <p:cNvPr id="11" name="Bildobjekt 10" descr="En bild som visar Grafik, grafisk design, Teckensnitt, skärmbild&#10;&#10;AI-genererat innehåll kan vara felaktigt.">
            <a:extLst>
              <a:ext uri="{FF2B5EF4-FFF2-40B4-BE49-F238E27FC236}">
                <a16:creationId xmlns:a16="http://schemas.microsoft.com/office/drawing/2014/main" id="{ADC8310E-DD70-6B41-0AA7-AC2146CADA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633" y="3147829"/>
            <a:ext cx="2394284" cy="325076"/>
          </a:xfrm>
          <a:prstGeom prst="rect">
            <a:avLst/>
          </a:prstGeom>
        </p:spPr>
      </p:pic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7444AA3D-887F-0893-BA34-275AE6867408}"/>
              </a:ext>
            </a:extLst>
          </p:cNvPr>
          <p:cNvSpPr txBox="1">
            <a:spLocks/>
          </p:cNvSpPr>
          <p:nvPr/>
        </p:nvSpPr>
        <p:spPr>
          <a:xfrm>
            <a:off x="4439246" y="5003092"/>
            <a:ext cx="1986510" cy="4424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69875" indent="-269875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Verdana" panose="020B060403050404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3400" indent="-2667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2794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500" indent="-2667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tabLst>
                <a:tab pos="812800" algn="l"/>
              </a:tabLst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6200" indent="-2667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Verdana" panose="020B0604030504040204" pitchFamily="34" charset="0"/>
              <a:buNone/>
            </a:pPr>
            <a:r>
              <a:rPr lang="sv-SE" dirty="0"/>
              <a:t>Katalog i Väst</a:t>
            </a:r>
          </a:p>
        </p:txBody>
      </p:sp>
      <p:pic>
        <p:nvPicPr>
          <p:cNvPr id="7" name="Bildobjekt 6" descr="En bild som visar Grafik, grafisk design, skärmbild, Teckensnitt&#10;&#10;AI-genererat innehåll kan vara felaktigt.">
            <a:extLst>
              <a:ext uri="{FF2B5EF4-FFF2-40B4-BE49-F238E27FC236}">
                <a16:creationId xmlns:a16="http://schemas.microsoft.com/office/drawing/2014/main" id="{5E5FC663-673D-5BBB-BBF4-3E3511724A2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976" y="4833481"/>
            <a:ext cx="1375014" cy="484692"/>
          </a:xfrm>
          <a:prstGeom prst="rect">
            <a:avLst/>
          </a:prstGeom>
        </p:spPr>
      </p:pic>
      <p:pic>
        <p:nvPicPr>
          <p:cNvPr id="13" name="Bildobjekt 12" descr="En bild som visar Grafik, Teckensnitt, grafisk design, typografi&#10;&#10;AI-genererat innehåll kan vara felaktigt.">
            <a:extLst>
              <a:ext uri="{FF2B5EF4-FFF2-40B4-BE49-F238E27FC236}">
                <a16:creationId xmlns:a16="http://schemas.microsoft.com/office/drawing/2014/main" id="{EF014A31-5CB5-2CD4-60BD-C17C8B4474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451" y="1573754"/>
            <a:ext cx="1410070" cy="373669"/>
          </a:xfrm>
          <a:prstGeom prst="rect">
            <a:avLst/>
          </a:prstGeom>
        </p:spPr>
      </p:pic>
      <p:pic>
        <p:nvPicPr>
          <p:cNvPr id="15" name="Bildobjekt 14" descr="En bild som visar Grafik, symbol, grafisk design, Teckensnitt&#10;&#10;AI-genererat innehåll kan vara felaktigt.">
            <a:extLst>
              <a:ext uri="{FF2B5EF4-FFF2-40B4-BE49-F238E27FC236}">
                <a16:creationId xmlns:a16="http://schemas.microsoft.com/office/drawing/2014/main" id="{B17E31E7-C0B6-7BFC-5980-44E765569E6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580" y="1947423"/>
            <a:ext cx="815043" cy="631658"/>
          </a:xfrm>
          <a:prstGeom prst="rect">
            <a:avLst/>
          </a:prstGeom>
        </p:spPr>
      </p:pic>
      <p:pic>
        <p:nvPicPr>
          <p:cNvPr id="17" name="Bildobjekt 16" descr="En bild som visar text, gul, Teckensnitt, logotyp&#10;&#10;AI-genererat innehåll kan vara felaktigt.">
            <a:extLst>
              <a:ext uri="{FF2B5EF4-FFF2-40B4-BE49-F238E27FC236}">
                <a16:creationId xmlns:a16="http://schemas.microsoft.com/office/drawing/2014/main" id="{65AC5327-62D9-CFD4-2AC8-B532F2C163A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8976" y="2259364"/>
            <a:ext cx="1349042" cy="461211"/>
          </a:xfrm>
          <a:prstGeom prst="rect">
            <a:avLst/>
          </a:prstGeom>
        </p:spPr>
      </p:pic>
      <p:pic>
        <p:nvPicPr>
          <p:cNvPr id="19" name="Bildobjekt 18" descr="En bild som visar Teckensnitt, logotyp, Grafik, text&#10;&#10;AI-genererat innehåll kan vara felaktigt.">
            <a:extLst>
              <a:ext uri="{FF2B5EF4-FFF2-40B4-BE49-F238E27FC236}">
                <a16:creationId xmlns:a16="http://schemas.microsoft.com/office/drawing/2014/main" id="{8A7F26BD-04C1-8B1A-582F-684242C2AFD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939" y="1889827"/>
            <a:ext cx="826596" cy="739074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EBE88F36-A34E-CE7D-BA8D-ED41997FC9E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580061" y="5424006"/>
            <a:ext cx="2164063" cy="916454"/>
          </a:xfrm>
          <a:prstGeom prst="rect">
            <a:avLst/>
          </a:prstGeom>
        </p:spPr>
      </p:pic>
      <p:pic>
        <p:nvPicPr>
          <p:cNvPr id="5" name="Bildobjekt 4" descr="En bild som visar Teckensnitt, Grafik, logotyp, grafisk design&#10;&#10;AI-genererat innehåll kan vara felaktigt.">
            <a:extLst>
              <a:ext uri="{FF2B5EF4-FFF2-40B4-BE49-F238E27FC236}">
                <a16:creationId xmlns:a16="http://schemas.microsoft.com/office/drawing/2014/main" id="{386DB019-107E-EACE-75B6-FD58A488928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4200" y="2262358"/>
            <a:ext cx="1278066" cy="366543"/>
          </a:xfrm>
          <a:prstGeom prst="rect">
            <a:avLst/>
          </a:prstGeom>
        </p:spPr>
      </p:pic>
      <p:pic>
        <p:nvPicPr>
          <p:cNvPr id="14" name="Bildobjekt 13" descr="En bild som visar text, Teckensnitt, Grafik, logotyp&#10;&#10;AI-genererat innehåll kan vara felaktigt.">
            <a:extLst>
              <a:ext uri="{FF2B5EF4-FFF2-40B4-BE49-F238E27FC236}">
                <a16:creationId xmlns:a16="http://schemas.microsoft.com/office/drawing/2014/main" id="{A3300CB7-D7AE-0934-75E2-47D1A807193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777" y="3688803"/>
            <a:ext cx="1099457" cy="577215"/>
          </a:xfrm>
          <a:prstGeom prst="rect">
            <a:avLst/>
          </a:prstGeom>
        </p:spPr>
      </p:pic>
      <p:pic>
        <p:nvPicPr>
          <p:cNvPr id="18" name="Bild 17">
            <a:extLst>
              <a:ext uri="{FF2B5EF4-FFF2-40B4-BE49-F238E27FC236}">
                <a16:creationId xmlns:a16="http://schemas.microsoft.com/office/drawing/2014/main" id="{8C12A3D0-5E1D-4E0C-B31E-4A43916F06D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900868" y="3917838"/>
            <a:ext cx="1813505" cy="68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744816"/>
      </p:ext>
    </p:extLst>
  </p:cSld>
  <p:clrMapOvr>
    <a:masterClrMapping/>
  </p:clrMapOvr>
</p:sld>
</file>

<file path=ppt/theme/theme1.xml><?xml version="1.0" encoding="utf-8"?>
<a:theme xmlns:a="http://schemas.openxmlformats.org/drawingml/2006/main" name="VGR">
  <a:themeElements>
    <a:clrScheme name="VGR_Grunden_Färg">
      <a:dk1>
        <a:sysClr val="windowText" lastClr="000000"/>
      </a:dk1>
      <a:lt1>
        <a:sysClr val="window" lastClr="FFFFFF"/>
      </a:lt1>
      <a:dk2>
        <a:srgbClr val="000000"/>
      </a:dk2>
      <a:lt2>
        <a:srgbClr val="E7E1DF"/>
      </a:lt2>
      <a:accent1>
        <a:srgbClr val="37474F"/>
      </a:accent1>
      <a:accent2>
        <a:srgbClr val="9575CD"/>
      </a:accent2>
      <a:accent3>
        <a:srgbClr val="A1887F"/>
      </a:accent3>
      <a:accent4>
        <a:srgbClr val="1A9FB3"/>
      </a:accent4>
      <a:accent5>
        <a:srgbClr val="ED5F8C"/>
      </a:accent5>
      <a:accent6>
        <a:srgbClr val="43A447"/>
      </a:accent6>
      <a:hlink>
        <a:srgbClr val="1A9FB3"/>
      </a:hlink>
      <a:folHlink>
        <a:srgbClr val="919191"/>
      </a:folHlink>
    </a:clrScheme>
    <a:fontScheme name="VGR Typsnit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lnSpc>
            <a:spcPct val="130000"/>
          </a:lnSpc>
          <a:defRPr dirty="0"/>
        </a:defPPr>
      </a:lstStyle>
    </a:txDef>
  </a:objectDefaults>
  <a:extraClrSchemeLst/>
  <a:custClrLst>
    <a:custClr>
      <a:srgbClr val="FFC107"/>
    </a:custClr>
    <a:custClr>
      <a:srgbClr val="CCDB49"/>
    </a:custClr>
    <a:custClr>
      <a:srgbClr val="FD5930"/>
    </a:custClr>
    <a:custClr>
      <a:srgbClr val="FFECB3"/>
    </a:custClr>
    <a:custClr>
      <a:srgbClr val="F7BBD0"/>
    </a:custClr>
    <a:custClr>
      <a:srgbClr val="D1C4E9"/>
    </a:custClr>
    <a:custClr>
      <a:srgbClr val="EFF4C6"/>
    </a:custClr>
    <a:custClr>
      <a:srgbClr val="C0EEC2"/>
    </a:custClr>
    <a:custClr>
      <a:srgbClr val="FECCBF"/>
    </a:custClr>
    <a:custClr>
      <a:srgbClr val="B3EBF2"/>
    </a:custClr>
    <a:custClr>
      <a:srgbClr val="E7E1DF"/>
    </a:custClr>
  </a:custClrLst>
  <a:extLst>
    <a:ext uri="{05A4C25C-085E-4340-85A3-A5531E510DB2}">
      <thm15:themeFamily xmlns:thm15="http://schemas.microsoft.com/office/thememl/2012/main" name="RU_ppt-mall_2024.potx" id="{1033CFD1-09DE-4AD6-B10B-DA6B9E5F65FD}" vid="{B2621270-B37E-4417-B6C8-A7EE8B7C0399}"/>
    </a:ext>
  </a:extLst>
</a:theme>
</file>

<file path=ppt/theme/theme2.xml><?xml version="1.0" encoding="utf-8"?>
<a:theme xmlns:a="http://schemas.openxmlformats.org/drawingml/2006/main" name="Office-tema">
  <a:themeElements>
    <a:clrScheme name="VGR | Sjukvård | Färger">
      <a:dk1>
        <a:sysClr val="windowText" lastClr="000000"/>
      </a:dk1>
      <a:lt1>
        <a:sysClr val="window" lastClr="FFFFFF"/>
      </a:lt1>
      <a:dk2>
        <a:srgbClr val="000000"/>
      </a:dk2>
      <a:lt2>
        <a:srgbClr val="E7E1DF"/>
      </a:lt2>
      <a:accent1>
        <a:srgbClr val="005B89"/>
      </a:accent1>
      <a:accent2>
        <a:srgbClr val="1A9FB3"/>
      </a:accent2>
      <a:accent3>
        <a:srgbClr val="EE6492"/>
      </a:accent3>
      <a:accent4>
        <a:srgbClr val="A1887F"/>
      </a:accent4>
      <a:accent5>
        <a:srgbClr val="43A447"/>
      </a:accent5>
      <a:accent6>
        <a:srgbClr val="9575CD"/>
      </a:accent6>
      <a:hlink>
        <a:srgbClr val="1A9FB3"/>
      </a:hlink>
      <a:folHlink>
        <a:srgbClr val="919191"/>
      </a:folHlink>
    </a:clrScheme>
    <a:fontScheme name="VGR Typsnit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VGR | Sjukvård | Färger">
      <a:dk1>
        <a:sysClr val="windowText" lastClr="000000"/>
      </a:dk1>
      <a:lt1>
        <a:sysClr val="window" lastClr="FFFFFF"/>
      </a:lt1>
      <a:dk2>
        <a:srgbClr val="000000"/>
      </a:dk2>
      <a:lt2>
        <a:srgbClr val="E7E1DF"/>
      </a:lt2>
      <a:accent1>
        <a:srgbClr val="005B89"/>
      </a:accent1>
      <a:accent2>
        <a:srgbClr val="1A9FB3"/>
      </a:accent2>
      <a:accent3>
        <a:srgbClr val="EE6492"/>
      </a:accent3>
      <a:accent4>
        <a:srgbClr val="A1887F"/>
      </a:accent4>
      <a:accent5>
        <a:srgbClr val="43A447"/>
      </a:accent5>
      <a:accent6>
        <a:srgbClr val="9575CD"/>
      </a:accent6>
      <a:hlink>
        <a:srgbClr val="1A9FB3"/>
      </a:hlink>
      <a:folHlink>
        <a:srgbClr val="919191"/>
      </a:folHlink>
    </a:clrScheme>
    <a:fontScheme name="VGR Typsnit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532cd0-e888-47d6-8f58-db0210f25002" xsi:nil="true"/>
    <lcf76f155ced4ddcb4097134ff3c332f xmlns="10c3a147-0d64-46aa-a281-dc97358e837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29BBCBF21362E4099AE6C2F27C58737" ma:contentTypeVersion="15" ma:contentTypeDescription="Skapa ett nytt dokument." ma:contentTypeScope="" ma:versionID="a54b02ced9ee0083504e343d33eb3a1b">
  <xsd:schema xmlns:xsd="http://www.w3.org/2001/XMLSchema" xmlns:xs="http://www.w3.org/2001/XMLSchema" xmlns:p="http://schemas.microsoft.com/office/2006/metadata/properties" xmlns:ns2="10c3a147-0d64-46aa-a281-dc97358e8373" xmlns:ns3="d7532cd0-e888-47d6-8f58-db0210f25002" targetNamespace="http://schemas.microsoft.com/office/2006/metadata/properties" ma:root="true" ma:fieldsID="b8f0049cd422a5761606987d756f4045" ns2:_="" ns3:_="">
    <xsd:import namespace="10c3a147-0d64-46aa-a281-dc97358e8373"/>
    <xsd:import namespace="d7532cd0-e888-47d6-8f58-db0210f250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3a147-0d64-46aa-a281-dc97358e83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markeringar" ma:readOnly="false" ma:fieldId="{5cf76f15-5ced-4ddc-b409-7134ff3c332f}" ma:taxonomyMulti="true" ma:sspId="e641fc9e-d469-439b-858c-bb315f8f2b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532cd0-e888-47d6-8f58-db0210f25002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faf60ba-4af0-4aa3-8f2c-ddf391e44726}" ma:internalName="TaxCatchAll" ma:showField="CatchAllData" ma:web="d7532cd0-e888-47d6-8f58-db0210f250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EBAD6A-AFE5-46E0-9A90-AF4AB80FFB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ABDA6A-1F6C-4B42-8544-08E5AE6AC91F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dcmitype/"/>
    <ds:schemaRef ds:uri="d7532cd0-e888-47d6-8f58-db0210f25002"/>
    <ds:schemaRef ds:uri="10c3a147-0d64-46aa-a281-dc97358e8373"/>
  </ds:schemaRefs>
</ds:datastoreItem>
</file>

<file path=customXml/itemProps3.xml><?xml version="1.0" encoding="utf-8"?>
<ds:datastoreItem xmlns:ds="http://schemas.openxmlformats.org/officeDocument/2006/customXml" ds:itemID="{93979C8F-FFBE-4C16-81CF-29B68DB131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c3a147-0d64-46aa-a281-dc97358e8373"/>
    <ds:schemaRef ds:uri="d7532cd0-e888-47d6-8f58-db0210f250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RU_ppt-mall_2024</Template>
  <TotalTime>792</TotalTime>
  <Words>190</Words>
  <Application>Microsoft Office PowerPoint</Application>
  <PresentationFormat>Bredbild</PresentationFormat>
  <Paragraphs>70</Paragraphs>
  <Slides>7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0" baseType="lpstr">
      <vt:lpstr>Arial</vt:lpstr>
      <vt:lpstr>Verdana</vt:lpstr>
      <vt:lpstr>VGR</vt:lpstr>
      <vt:lpstr>VGR:s GIS-miljö</vt:lpstr>
      <vt:lpstr>PowerPoint-presentation</vt:lpstr>
      <vt:lpstr>PowerPoint-presentation</vt:lpstr>
      <vt:lpstr>PowerPoint-presentation</vt:lpstr>
      <vt:lpstr>GIS-projekt</vt:lpstr>
      <vt:lpstr>FME Flow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Magnus Nilsson</dc:creator>
  <cp:lastModifiedBy>Magnus Nilsson</cp:lastModifiedBy>
  <cp:revision>61</cp:revision>
  <dcterms:created xsi:type="dcterms:W3CDTF">2025-05-26T14:39:32Z</dcterms:created>
  <dcterms:modified xsi:type="dcterms:W3CDTF">2025-10-15T09:41:06Z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0x010100129BBCBF21362E4099AE6C2F27C58737</vt:lpwstr>
  </property>
  <property fmtid="{D5CDD505-2E9C-101B-9397-08002B2CF9AE}" pid="3" name="Order">
    <vt:r8>32000</vt:r8>
  </property>
  <property fmtid="{D5CDD505-2E9C-101B-9397-08002B2CF9AE}" pid="4" name="MediaServiceImageTags">
    <vt:lpwstr/>
  </property>
</Properties>
</file>