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256" r:id="rId5"/>
    <p:sldId id="372" r:id="rId6"/>
    <p:sldId id="333" r:id="rId7"/>
    <p:sldId id="328" r:id="rId8"/>
    <p:sldId id="368" r:id="rId9"/>
    <p:sldId id="370" r:id="rId10"/>
    <p:sldId id="373" r:id="rId11"/>
    <p:sldId id="374" r:id="rId12"/>
    <p:sldId id="375" r:id="rId13"/>
    <p:sldId id="314" r:id="rId14"/>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id="{B972C155-D5BF-46A7-B591-A42909CFC1FA}">
          <p14:sldIdLst>
            <p14:sldId id="256"/>
            <p14:sldId id="372"/>
            <p14:sldId id="333"/>
            <p14:sldId id="328"/>
            <p14:sldId id="368"/>
            <p14:sldId id="370"/>
            <p14:sldId id="373"/>
            <p14:sldId id="374"/>
            <p14:sldId id="375"/>
            <p14:sldId id="31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BE2AC"/>
    <a:srgbClr val="C635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901A51-DC3E-CD4E-8603-99A9DB5A4F7B}" v="1416" dt="2025-10-14T13:54:16.422"/>
    <p1510:client id="{E6829BCE-7D6B-42D4-B51D-07F2C6D45EB3}" v="39" dt="2025-10-15T08:52:31.028"/>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just format 1 - Dekorfärg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873" autoAdjust="0"/>
  </p:normalViewPr>
  <p:slideViewPr>
    <p:cSldViewPr snapToGrid="0">
      <p:cViewPr varScale="1">
        <p:scale>
          <a:sx n="54" d="100"/>
          <a:sy n="54" d="100"/>
        </p:scale>
        <p:origin x="2742" y="6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 Berg (KONSULT)" userId="d3a0efe2-ba23-464e-b2b7-bc3c54751364" providerId="ADAL" clId="{4F20AD4F-6706-4535-96AD-3EB88D709D66}"/>
    <pc:docChg chg="modSld">
      <pc:chgData name="Anna Berg (KONSULT)" userId="d3a0efe2-ba23-464e-b2b7-bc3c54751364" providerId="ADAL" clId="{4F20AD4F-6706-4535-96AD-3EB88D709D66}" dt="2025-10-14T13:54:16.422" v="1415" actId="20577"/>
      <pc:docMkLst>
        <pc:docMk/>
      </pc:docMkLst>
      <pc:sldChg chg="modNotesTx">
        <pc:chgData name="Anna Berg (KONSULT)" userId="d3a0efe2-ba23-464e-b2b7-bc3c54751364" providerId="ADAL" clId="{4F20AD4F-6706-4535-96AD-3EB88D709D66}" dt="2025-10-14T13:52:42.807" v="1412" actId="20577"/>
        <pc:sldMkLst>
          <pc:docMk/>
          <pc:sldMk cId="3401021594" sldId="328"/>
        </pc:sldMkLst>
      </pc:sldChg>
      <pc:sldChg chg="modNotesTx">
        <pc:chgData name="Anna Berg (KONSULT)" userId="d3a0efe2-ba23-464e-b2b7-bc3c54751364" providerId="ADAL" clId="{4F20AD4F-6706-4535-96AD-3EB88D709D66}" dt="2025-10-14T13:29:45.937" v="1410" actId="20577"/>
        <pc:sldMkLst>
          <pc:docMk/>
          <pc:sldMk cId="3690571075" sldId="333"/>
        </pc:sldMkLst>
      </pc:sldChg>
      <pc:sldChg chg="modNotesTx">
        <pc:chgData name="Anna Berg (KONSULT)" userId="d3a0efe2-ba23-464e-b2b7-bc3c54751364" providerId="ADAL" clId="{4F20AD4F-6706-4535-96AD-3EB88D709D66}" dt="2025-10-14T13:53:35.602" v="1413" actId="22"/>
        <pc:sldMkLst>
          <pc:docMk/>
          <pc:sldMk cId="947283244" sldId="368"/>
        </pc:sldMkLst>
      </pc:sldChg>
      <pc:sldChg chg="modNotesTx">
        <pc:chgData name="Anna Berg (KONSULT)" userId="d3a0efe2-ba23-464e-b2b7-bc3c54751364" providerId="ADAL" clId="{4F20AD4F-6706-4535-96AD-3EB88D709D66}" dt="2025-10-14T13:54:16.422" v="1415" actId="20577"/>
        <pc:sldMkLst>
          <pc:docMk/>
          <pc:sldMk cId="1586897298" sldId="370"/>
        </pc:sldMkLst>
      </pc:sldChg>
      <pc:sldChg chg="modNotesTx">
        <pc:chgData name="Anna Berg (KONSULT)" userId="d3a0efe2-ba23-464e-b2b7-bc3c54751364" providerId="ADAL" clId="{4F20AD4F-6706-4535-96AD-3EB88D709D66}" dt="2025-10-14T13:25:21.355" v="1285" actId="20577"/>
        <pc:sldMkLst>
          <pc:docMk/>
          <pc:sldMk cId="376216116" sldId="372"/>
        </pc:sldMkLst>
      </pc:sldChg>
    </pc:docChg>
  </pc:docChgLst>
  <pc:docChgLst>
    <pc:chgData name="Anna Berg (KONSULT)" userId="d3a0efe2-ba23-464e-b2b7-bc3c54751364" providerId="ADAL" clId="{E6829BCE-7D6B-42D4-B51D-07F2C6D45EB3}"/>
    <pc:docChg chg="undo custSel addSld delSld modSld sldOrd modSection">
      <pc:chgData name="Anna Berg (KONSULT)" userId="d3a0efe2-ba23-464e-b2b7-bc3c54751364" providerId="ADAL" clId="{E6829BCE-7D6B-42D4-B51D-07F2C6D45EB3}" dt="2025-10-15T08:52:37.840" v="7686" actId="207"/>
      <pc:docMkLst>
        <pc:docMk/>
      </pc:docMkLst>
      <pc:sldChg chg="modSp mod modClrScheme chgLayout modNotesTx">
        <pc:chgData name="Anna Berg (KONSULT)" userId="d3a0efe2-ba23-464e-b2b7-bc3c54751364" providerId="ADAL" clId="{E6829BCE-7D6B-42D4-B51D-07F2C6D45EB3}" dt="2025-10-14T12:55:44.114" v="3415" actId="20577"/>
        <pc:sldMkLst>
          <pc:docMk/>
          <pc:sldMk cId="822026679" sldId="256"/>
        </pc:sldMkLst>
        <pc:spChg chg="mod ord">
          <ac:chgData name="Anna Berg (KONSULT)" userId="d3a0efe2-ba23-464e-b2b7-bc3c54751364" providerId="ADAL" clId="{E6829BCE-7D6B-42D4-B51D-07F2C6D45EB3}" dt="2025-10-13T13:29:33.495" v="337" actId="20577"/>
          <ac:spMkLst>
            <pc:docMk/>
            <pc:sldMk cId="822026679" sldId="256"/>
            <ac:spMk id="2" creationId="{00000000-0000-0000-0000-000000000000}"/>
          </ac:spMkLst>
        </pc:spChg>
        <pc:spChg chg="mod ord">
          <ac:chgData name="Anna Berg (KONSULT)" userId="d3a0efe2-ba23-464e-b2b7-bc3c54751364" providerId="ADAL" clId="{E6829BCE-7D6B-42D4-B51D-07F2C6D45EB3}" dt="2025-10-13T13:27:07.587" v="320"/>
          <ac:spMkLst>
            <pc:docMk/>
            <pc:sldMk cId="822026679" sldId="256"/>
            <ac:spMk id="3" creationId="{C5FA97F2-B436-6AB5-E32D-EC008EC0BEB4}"/>
          </ac:spMkLst>
        </pc:spChg>
      </pc:sldChg>
      <pc:sldChg chg="del">
        <pc:chgData name="Anna Berg (KONSULT)" userId="d3a0efe2-ba23-464e-b2b7-bc3c54751364" providerId="ADAL" clId="{E6829BCE-7D6B-42D4-B51D-07F2C6D45EB3}" dt="2025-10-13T13:30:08.540" v="338" actId="47"/>
        <pc:sldMkLst>
          <pc:docMk/>
          <pc:sldMk cId="993402926" sldId="260"/>
        </pc:sldMkLst>
      </pc:sldChg>
      <pc:sldChg chg="del">
        <pc:chgData name="Anna Berg (KONSULT)" userId="d3a0efe2-ba23-464e-b2b7-bc3c54751364" providerId="ADAL" clId="{E6829BCE-7D6B-42D4-B51D-07F2C6D45EB3}" dt="2025-10-13T13:30:08.540" v="338" actId="47"/>
        <pc:sldMkLst>
          <pc:docMk/>
          <pc:sldMk cId="2915366499" sldId="261"/>
        </pc:sldMkLst>
      </pc:sldChg>
      <pc:sldChg chg="del">
        <pc:chgData name="Anna Berg (KONSULT)" userId="d3a0efe2-ba23-464e-b2b7-bc3c54751364" providerId="ADAL" clId="{E6829BCE-7D6B-42D4-B51D-07F2C6D45EB3}" dt="2025-10-13T13:30:08.540" v="338" actId="47"/>
        <pc:sldMkLst>
          <pc:docMk/>
          <pc:sldMk cId="935907716" sldId="262"/>
        </pc:sldMkLst>
      </pc:sldChg>
      <pc:sldChg chg="del">
        <pc:chgData name="Anna Berg (KONSULT)" userId="d3a0efe2-ba23-464e-b2b7-bc3c54751364" providerId="ADAL" clId="{E6829BCE-7D6B-42D4-B51D-07F2C6D45EB3}" dt="2025-10-13T13:30:08.540" v="338" actId="47"/>
        <pc:sldMkLst>
          <pc:docMk/>
          <pc:sldMk cId="1115038057" sldId="263"/>
        </pc:sldMkLst>
      </pc:sldChg>
      <pc:sldChg chg="del">
        <pc:chgData name="Anna Berg (KONSULT)" userId="d3a0efe2-ba23-464e-b2b7-bc3c54751364" providerId="ADAL" clId="{E6829BCE-7D6B-42D4-B51D-07F2C6D45EB3}" dt="2025-10-13T13:30:08.540" v="338" actId="47"/>
        <pc:sldMkLst>
          <pc:docMk/>
          <pc:sldMk cId="3413297851" sldId="264"/>
        </pc:sldMkLst>
      </pc:sldChg>
      <pc:sldChg chg="del">
        <pc:chgData name="Anna Berg (KONSULT)" userId="d3a0efe2-ba23-464e-b2b7-bc3c54751364" providerId="ADAL" clId="{E6829BCE-7D6B-42D4-B51D-07F2C6D45EB3}" dt="2025-10-13T13:30:08.540" v="338" actId="47"/>
        <pc:sldMkLst>
          <pc:docMk/>
          <pc:sldMk cId="3822882794" sldId="265"/>
        </pc:sldMkLst>
      </pc:sldChg>
      <pc:sldChg chg="del">
        <pc:chgData name="Anna Berg (KONSULT)" userId="d3a0efe2-ba23-464e-b2b7-bc3c54751364" providerId="ADAL" clId="{E6829BCE-7D6B-42D4-B51D-07F2C6D45EB3}" dt="2025-10-13T13:30:08.540" v="338" actId="47"/>
        <pc:sldMkLst>
          <pc:docMk/>
          <pc:sldMk cId="4102764352" sldId="266"/>
        </pc:sldMkLst>
      </pc:sldChg>
      <pc:sldChg chg="del">
        <pc:chgData name="Anna Berg (KONSULT)" userId="d3a0efe2-ba23-464e-b2b7-bc3c54751364" providerId="ADAL" clId="{E6829BCE-7D6B-42D4-B51D-07F2C6D45EB3}" dt="2025-10-13T13:30:08.540" v="338" actId="47"/>
        <pc:sldMkLst>
          <pc:docMk/>
          <pc:sldMk cId="2618886541" sldId="267"/>
        </pc:sldMkLst>
      </pc:sldChg>
      <pc:sldChg chg="del">
        <pc:chgData name="Anna Berg (KONSULT)" userId="d3a0efe2-ba23-464e-b2b7-bc3c54751364" providerId="ADAL" clId="{E6829BCE-7D6B-42D4-B51D-07F2C6D45EB3}" dt="2025-10-13T13:30:08.540" v="338" actId="47"/>
        <pc:sldMkLst>
          <pc:docMk/>
          <pc:sldMk cId="388273586" sldId="268"/>
        </pc:sldMkLst>
      </pc:sldChg>
      <pc:sldChg chg="del">
        <pc:chgData name="Anna Berg (KONSULT)" userId="d3a0efe2-ba23-464e-b2b7-bc3c54751364" providerId="ADAL" clId="{E6829BCE-7D6B-42D4-B51D-07F2C6D45EB3}" dt="2025-10-13T13:30:08.540" v="338" actId="47"/>
        <pc:sldMkLst>
          <pc:docMk/>
          <pc:sldMk cId="1104656034" sldId="269"/>
        </pc:sldMkLst>
      </pc:sldChg>
      <pc:sldChg chg="del">
        <pc:chgData name="Anna Berg (KONSULT)" userId="d3a0efe2-ba23-464e-b2b7-bc3c54751364" providerId="ADAL" clId="{E6829BCE-7D6B-42D4-B51D-07F2C6D45EB3}" dt="2025-10-13T13:30:08.540" v="338" actId="47"/>
        <pc:sldMkLst>
          <pc:docMk/>
          <pc:sldMk cId="1524849442" sldId="270"/>
        </pc:sldMkLst>
      </pc:sldChg>
      <pc:sldChg chg="del">
        <pc:chgData name="Anna Berg (KONSULT)" userId="d3a0efe2-ba23-464e-b2b7-bc3c54751364" providerId="ADAL" clId="{E6829BCE-7D6B-42D4-B51D-07F2C6D45EB3}" dt="2025-10-13T13:30:08.540" v="338" actId="47"/>
        <pc:sldMkLst>
          <pc:docMk/>
          <pc:sldMk cId="1408416445" sldId="271"/>
        </pc:sldMkLst>
      </pc:sldChg>
      <pc:sldChg chg="addSp modSp del mod">
        <pc:chgData name="Anna Berg (KONSULT)" userId="d3a0efe2-ba23-464e-b2b7-bc3c54751364" providerId="ADAL" clId="{E6829BCE-7D6B-42D4-B51D-07F2C6D45EB3}" dt="2025-10-13T13:30:08.540" v="338" actId="47"/>
        <pc:sldMkLst>
          <pc:docMk/>
          <pc:sldMk cId="4272518667" sldId="273"/>
        </pc:sldMkLst>
      </pc:sldChg>
      <pc:sldChg chg="add del">
        <pc:chgData name="Anna Berg (KONSULT)" userId="d3a0efe2-ba23-464e-b2b7-bc3c54751364" providerId="ADAL" clId="{E6829BCE-7D6B-42D4-B51D-07F2C6D45EB3}" dt="2025-10-14T10:06:56.722" v="3088" actId="47"/>
        <pc:sldMkLst>
          <pc:docMk/>
          <pc:sldMk cId="232659098" sldId="281"/>
        </pc:sldMkLst>
      </pc:sldChg>
      <pc:sldChg chg="del">
        <pc:chgData name="Anna Berg (KONSULT)" userId="d3a0efe2-ba23-464e-b2b7-bc3c54751364" providerId="ADAL" clId="{E6829BCE-7D6B-42D4-B51D-07F2C6D45EB3}" dt="2025-10-13T13:30:38.744" v="339" actId="47"/>
        <pc:sldMkLst>
          <pc:docMk/>
          <pc:sldMk cId="2004323570" sldId="287"/>
        </pc:sldMkLst>
      </pc:sldChg>
      <pc:sldChg chg="addSp modSp mod modNotesTx">
        <pc:chgData name="Anna Berg (KONSULT)" userId="d3a0efe2-ba23-464e-b2b7-bc3c54751364" providerId="ADAL" clId="{E6829BCE-7D6B-42D4-B51D-07F2C6D45EB3}" dt="2025-10-15T08:52:37.840" v="7686" actId="207"/>
        <pc:sldMkLst>
          <pc:docMk/>
          <pc:sldMk cId="118448643" sldId="314"/>
        </pc:sldMkLst>
        <pc:spChg chg="add mod">
          <ac:chgData name="Anna Berg (KONSULT)" userId="d3a0efe2-ba23-464e-b2b7-bc3c54751364" providerId="ADAL" clId="{E6829BCE-7D6B-42D4-B51D-07F2C6D45EB3}" dt="2025-10-15T08:52:37.840" v="7686" actId="207"/>
          <ac:spMkLst>
            <pc:docMk/>
            <pc:sldMk cId="118448643" sldId="314"/>
            <ac:spMk id="2" creationId="{AA097145-82A6-C1A4-2BBD-7A322CDCAFB0}"/>
          </ac:spMkLst>
        </pc:spChg>
      </pc:sldChg>
      <pc:sldChg chg="modSp mod ord modNotesTx">
        <pc:chgData name="Anna Berg (KONSULT)" userId="d3a0efe2-ba23-464e-b2b7-bc3c54751364" providerId="ADAL" clId="{E6829BCE-7D6B-42D4-B51D-07F2C6D45EB3}" dt="2025-10-15T08:21:15.448" v="4008" actId="20577"/>
        <pc:sldMkLst>
          <pc:docMk/>
          <pc:sldMk cId="3401021594" sldId="328"/>
        </pc:sldMkLst>
        <pc:spChg chg="mod">
          <ac:chgData name="Anna Berg (KONSULT)" userId="d3a0efe2-ba23-464e-b2b7-bc3c54751364" providerId="ADAL" clId="{E6829BCE-7D6B-42D4-B51D-07F2C6D45EB3}" dt="2025-10-13T13:35:55.677" v="389" actId="20577"/>
          <ac:spMkLst>
            <pc:docMk/>
            <pc:sldMk cId="3401021594" sldId="328"/>
            <ac:spMk id="4" creationId="{D6047A15-2882-56CA-5C1D-64FD738F1A1F}"/>
          </ac:spMkLst>
        </pc:spChg>
        <pc:spChg chg="mod">
          <ac:chgData name="Anna Berg (KONSULT)" userId="d3a0efe2-ba23-464e-b2b7-bc3c54751364" providerId="ADAL" clId="{E6829BCE-7D6B-42D4-B51D-07F2C6D45EB3}" dt="2025-10-13T13:33:02.130" v="361" actId="113"/>
          <ac:spMkLst>
            <pc:docMk/>
            <pc:sldMk cId="3401021594" sldId="328"/>
            <ac:spMk id="5" creationId="{0CB27181-FDA6-D5C3-1955-8F3862E17C1F}"/>
          </ac:spMkLst>
        </pc:spChg>
        <pc:spChg chg="mod">
          <ac:chgData name="Anna Berg (KONSULT)" userId="d3a0efe2-ba23-464e-b2b7-bc3c54751364" providerId="ADAL" clId="{E6829BCE-7D6B-42D4-B51D-07F2C6D45EB3}" dt="2025-10-13T13:54:15.782" v="875" actId="20577"/>
          <ac:spMkLst>
            <pc:docMk/>
            <pc:sldMk cId="3401021594" sldId="328"/>
            <ac:spMk id="8" creationId="{0CF3010F-7DD4-0158-D9F1-3F770D377D00}"/>
          </ac:spMkLst>
        </pc:spChg>
      </pc:sldChg>
      <pc:sldChg chg="ord modNotesTx">
        <pc:chgData name="Anna Berg (KONSULT)" userId="d3a0efe2-ba23-464e-b2b7-bc3c54751364" providerId="ADAL" clId="{E6829BCE-7D6B-42D4-B51D-07F2C6D45EB3}" dt="2025-10-15T08:18:52.107" v="3900" actId="20577"/>
        <pc:sldMkLst>
          <pc:docMk/>
          <pc:sldMk cId="3690571075" sldId="333"/>
        </pc:sldMkLst>
      </pc:sldChg>
      <pc:sldChg chg="modSp mod ord modNotesTx">
        <pc:chgData name="Anna Berg (KONSULT)" userId="d3a0efe2-ba23-464e-b2b7-bc3c54751364" providerId="ADAL" clId="{E6829BCE-7D6B-42D4-B51D-07F2C6D45EB3}" dt="2025-10-15T08:23:23.830" v="4162" actId="20577"/>
        <pc:sldMkLst>
          <pc:docMk/>
          <pc:sldMk cId="947283244" sldId="368"/>
        </pc:sldMkLst>
        <pc:spChg chg="mod">
          <ac:chgData name="Anna Berg (KONSULT)" userId="d3a0efe2-ba23-464e-b2b7-bc3c54751364" providerId="ADAL" clId="{E6829BCE-7D6B-42D4-B51D-07F2C6D45EB3}" dt="2025-10-13T14:54:17.642" v="1930" actId="20577"/>
          <ac:spMkLst>
            <pc:docMk/>
            <pc:sldMk cId="947283244" sldId="368"/>
            <ac:spMk id="6" creationId="{F6D4014C-9B36-4F42-BFA2-445A7A5E8306}"/>
          </ac:spMkLst>
        </pc:spChg>
        <pc:spChg chg="mod">
          <ac:chgData name="Anna Berg (KONSULT)" userId="d3a0efe2-ba23-464e-b2b7-bc3c54751364" providerId="ADAL" clId="{E6829BCE-7D6B-42D4-B51D-07F2C6D45EB3}" dt="2025-10-13T13:31:56.337" v="340" actId="114"/>
          <ac:spMkLst>
            <pc:docMk/>
            <pc:sldMk cId="947283244" sldId="368"/>
            <ac:spMk id="7" creationId="{9BF5A219-27E4-48CD-9776-3218AD4C1551}"/>
          </ac:spMkLst>
        </pc:spChg>
      </pc:sldChg>
      <pc:sldChg chg="del">
        <pc:chgData name="Anna Berg (KONSULT)" userId="d3a0efe2-ba23-464e-b2b7-bc3c54751364" providerId="ADAL" clId="{E6829BCE-7D6B-42D4-B51D-07F2C6D45EB3}" dt="2025-10-13T13:30:08.540" v="338" actId="47"/>
        <pc:sldMkLst>
          <pc:docMk/>
          <pc:sldMk cId="3676000675" sldId="369"/>
        </pc:sldMkLst>
      </pc:sldChg>
      <pc:sldChg chg="modSp mod modNotesTx">
        <pc:chgData name="Anna Berg (KONSULT)" userId="d3a0efe2-ba23-464e-b2b7-bc3c54751364" providerId="ADAL" clId="{E6829BCE-7D6B-42D4-B51D-07F2C6D45EB3}" dt="2025-10-15T08:24:47.642" v="4295" actId="20577"/>
        <pc:sldMkLst>
          <pc:docMk/>
          <pc:sldMk cId="1586897298" sldId="370"/>
        </pc:sldMkLst>
        <pc:spChg chg="mod">
          <ac:chgData name="Anna Berg (KONSULT)" userId="d3a0efe2-ba23-464e-b2b7-bc3c54751364" providerId="ADAL" clId="{E6829BCE-7D6B-42D4-B51D-07F2C6D45EB3}" dt="2025-10-13T14:24:09.878" v="1516" actId="20577"/>
          <ac:spMkLst>
            <pc:docMk/>
            <pc:sldMk cId="1586897298" sldId="370"/>
            <ac:spMk id="18" creationId="{3EAEEDE8-2E1C-588A-9598-9711D45C69E0}"/>
          </ac:spMkLst>
        </pc:spChg>
      </pc:sldChg>
      <pc:sldChg chg="del">
        <pc:chgData name="Anna Berg (KONSULT)" userId="d3a0efe2-ba23-464e-b2b7-bc3c54751364" providerId="ADAL" clId="{E6829BCE-7D6B-42D4-B51D-07F2C6D45EB3}" dt="2025-10-13T13:34:31.942" v="366" actId="47"/>
        <pc:sldMkLst>
          <pc:docMk/>
          <pc:sldMk cId="3717214705" sldId="371"/>
        </pc:sldMkLst>
      </pc:sldChg>
      <pc:sldChg chg="addSp delSp modSp new mod chgLayout modNotesTx">
        <pc:chgData name="Anna Berg (KONSULT)" userId="d3a0efe2-ba23-464e-b2b7-bc3c54751364" providerId="ADAL" clId="{E6829BCE-7D6B-42D4-B51D-07F2C6D45EB3}" dt="2025-10-15T08:17:53.894" v="3859" actId="20577"/>
        <pc:sldMkLst>
          <pc:docMk/>
          <pc:sldMk cId="376216116" sldId="372"/>
        </pc:sldMkLst>
        <pc:spChg chg="add mod ord">
          <ac:chgData name="Anna Berg (KONSULT)" userId="d3a0efe2-ba23-464e-b2b7-bc3c54751364" providerId="ADAL" clId="{E6829BCE-7D6B-42D4-B51D-07F2C6D45EB3}" dt="2025-10-13T13:07:58.182" v="143" actId="404"/>
          <ac:spMkLst>
            <pc:docMk/>
            <pc:sldMk cId="376216116" sldId="372"/>
            <ac:spMk id="4" creationId="{E217B106-069A-0AFE-6EA8-0D5474CD7BF7}"/>
          </ac:spMkLst>
        </pc:spChg>
        <pc:spChg chg="add mod">
          <ac:chgData name="Anna Berg (KONSULT)" userId="d3a0efe2-ba23-464e-b2b7-bc3c54751364" providerId="ADAL" clId="{E6829BCE-7D6B-42D4-B51D-07F2C6D45EB3}" dt="2025-10-13T13:15:50.213" v="291" actId="207"/>
          <ac:spMkLst>
            <pc:docMk/>
            <pc:sldMk cId="376216116" sldId="372"/>
            <ac:spMk id="15" creationId="{3E2645E4-6C5A-0E3F-4607-0FFD0437D65B}"/>
          </ac:spMkLst>
        </pc:spChg>
        <pc:picChg chg="add mod">
          <ac:chgData name="Anna Berg (KONSULT)" userId="d3a0efe2-ba23-464e-b2b7-bc3c54751364" providerId="ADAL" clId="{E6829BCE-7D6B-42D4-B51D-07F2C6D45EB3}" dt="2025-10-13T13:14:28.198" v="184" actId="1076"/>
          <ac:picMkLst>
            <pc:docMk/>
            <pc:sldMk cId="376216116" sldId="372"/>
            <ac:picMk id="9" creationId="{82396B0B-E4C4-97A2-B744-8B65874A4EBA}"/>
          </ac:picMkLst>
        </pc:picChg>
        <pc:picChg chg="add mod ord modCrop">
          <ac:chgData name="Anna Berg (KONSULT)" userId="d3a0efe2-ba23-464e-b2b7-bc3c54751364" providerId="ADAL" clId="{E6829BCE-7D6B-42D4-B51D-07F2C6D45EB3}" dt="2025-10-13T13:15:18.858" v="194" actId="166"/>
          <ac:picMkLst>
            <pc:docMk/>
            <pc:sldMk cId="376216116" sldId="372"/>
            <ac:picMk id="14" creationId="{D6F6B02D-E131-AE60-54F7-9E632FEAAB35}"/>
          </ac:picMkLst>
        </pc:picChg>
      </pc:sldChg>
      <pc:sldChg chg="addSp delSp modSp new mod modClrScheme chgLayout modNotesTx">
        <pc:chgData name="Anna Berg (KONSULT)" userId="d3a0efe2-ba23-464e-b2b7-bc3c54751364" providerId="ADAL" clId="{E6829BCE-7D6B-42D4-B51D-07F2C6D45EB3}" dt="2025-10-15T08:34:29.587" v="5861" actId="20577"/>
        <pc:sldMkLst>
          <pc:docMk/>
          <pc:sldMk cId="1855546927" sldId="373"/>
        </pc:sldMkLst>
        <pc:spChg chg="mod ord">
          <ac:chgData name="Anna Berg (KONSULT)" userId="d3a0efe2-ba23-464e-b2b7-bc3c54751364" providerId="ADAL" clId="{E6829BCE-7D6B-42D4-B51D-07F2C6D45EB3}" dt="2025-10-13T14:39:23.692" v="1853" actId="700"/>
          <ac:spMkLst>
            <pc:docMk/>
            <pc:sldMk cId="1855546927" sldId="373"/>
            <ac:spMk id="11" creationId="{65F55AB9-5993-D29F-9D8B-C9B0757746D6}"/>
          </ac:spMkLst>
        </pc:spChg>
        <pc:spChg chg="add mod ord">
          <ac:chgData name="Anna Berg (KONSULT)" userId="d3a0efe2-ba23-464e-b2b7-bc3c54751364" providerId="ADAL" clId="{E6829BCE-7D6B-42D4-B51D-07F2C6D45EB3}" dt="2025-10-13T14:39:23.692" v="1853" actId="700"/>
          <ac:spMkLst>
            <pc:docMk/>
            <pc:sldMk cId="1855546927" sldId="373"/>
            <ac:spMk id="12" creationId="{A9CDEF0B-65CA-5CDA-A168-AE472B86BBDB}"/>
          </ac:spMkLst>
        </pc:spChg>
        <pc:spChg chg="add mod ord">
          <ac:chgData name="Anna Berg (KONSULT)" userId="d3a0efe2-ba23-464e-b2b7-bc3c54751364" providerId="ADAL" clId="{E6829BCE-7D6B-42D4-B51D-07F2C6D45EB3}" dt="2025-10-13T14:39:23.692" v="1853" actId="700"/>
          <ac:spMkLst>
            <pc:docMk/>
            <pc:sldMk cId="1855546927" sldId="373"/>
            <ac:spMk id="13" creationId="{F1321DFA-8DA6-8EA3-4CE5-DAD24AFF7549}"/>
          </ac:spMkLst>
        </pc:spChg>
        <pc:spChg chg="add mod ord">
          <ac:chgData name="Anna Berg (KONSULT)" userId="d3a0efe2-ba23-464e-b2b7-bc3c54751364" providerId="ADAL" clId="{E6829BCE-7D6B-42D4-B51D-07F2C6D45EB3}" dt="2025-10-13T14:39:23.692" v="1853" actId="700"/>
          <ac:spMkLst>
            <pc:docMk/>
            <pc:sldMk cId="1855546927" sldId="373"/>
            <ac:spMk id="15" creationId="{2E01E6A2-E32E-66CF-3DF1-D13D58C90F45}"/>
          </ac:spMkLst>
        </pc:spChg>
        <pc:spChg chg="mod ord">
          <ac:chgData name="Anna Berg (KONSULT)" userId="d3a0efe2-ba23-464e-b2b7-bc3c54751364" providerId="ADAL" clId="{E6829BCE-7D6B-42D4-B51D-07F2C6D45EB3}" dt="2025-10-13T14:39:23.692" v="1853" actId="700"/>
          <ac:spMkLst>
            <pc:docMk/>
            <pc:sldMk cId="1855546927" sldId="373"/>
            <ac:spMk id="16" creationId="{EB0DEDE3-7ABE-B50A-1DC2-269406CF9A52}"/>
          </ac:spMkLst>
        </pc:spChg>
        <pc:spChg chg="add mod ord">
          <ac:chgData name="Anna Berg (KONSULT)" userId="d3a0efe2-ba23-464e-b2b7-bc3c54751364" providerId="ADAL" clId="{E6829BCE-7D6B-42D4-B51D-07F2C6D45EB3}" dt="2025-10-13T14:43:49.112" v="1868" actId="20577"/>
          <ac:spMkLst>
            <pc:docMk/>
            <pc:sldMk cId="1855546927" sldId="373"/>
            <ac:spMk id="17" creationId="{B33EE1DA-7504-F1C6-3425-24F428905530}"/>
          </ac:spMkLst>
        </pc:spChg>
        <pc:picChg chg="add del mod ord">
          <ac:chgData name="Anna Berg (KONSULT)" userId="d3a0efe2-ba23-464e-b2b7-bc3c54751364" providerId="ADAL" clId="{E6829BCE-7D6B-42D4-B51D-07F2C6D45EB3}" dt="2025-10-13T14:39:23.692" v="1853" actId="700"/>
          <ac:picMkLst>
            <pc:docMk/>
            <pc:sldMk cId="1855546927" sldId="373"/>
            <ac:picMk id="23" creationId="{A0BA475B-0E5C-B175-36F6-6D5650EECBB2}"/>
          </ac:picMkLst>
        </pc:picChg>
        <pc:picChg chg="add del mod">
          <ac:chgData name="Anna Berg (KONSULT)" userId="d3a0efe2-ba23-464e-b2b7-bc3c54751364" providerId="ADAL" clId="{E6829BCE-7D6B-42D4-B51D-07F2C6D45EB3}" dt="2025-10-13T14:39:23.417" v="1852" actId="478"/>
          <ac:picMkLst>
            <pc:docMk/>
            <pc:sldMk cId="1855546927" sldId="373"/>
            <ac:picMk id="25" creationId="{DC0D90A5-A51D-2DF8-546B-E4F0BD39CD04}"/>
          </ac:picMkLst>
        </pc:picChg>
        <pc:picChg chg="add del mod ord">
          <ac:chgData name="Anna Berg (KONSULT)" userId="d3a0efe2-ba23-464e-b2b7-bc3c54751364" providerId="ADAL" clId="{E6829BCE-7D6B-42D4-B51D-07F2C6D45EB3}" dt="2025-10-13T14:39:23.692" v="1853" actId="700"/>
          <ac:picMkLst>
            <pc:docMk/>
            <pc:sldMk cId="1855546927" sldId="373"/>
            <ac:picMk id="27" creationId="{C4E48149-D91C-1602-50B3-82586D15F62A}"/>
          </ac:picMkLst>
        </pc:picChg>
        <pc:picChg chg="add mod ord">
          <ac:chgData name="Anna Berg (KONSULT)" userId="d3a0efe2-ba23-464e-b2b7-bc3c54751364" providerId="ADAL" clId="{E6829BCE-7D6B-42D4-B51D-07F2C6D45EB3}" dt="2025-10-13T14:39:23.692" v="1853" actId="700"/>
          <ac:picMkLst>
            <pc:docMk/>
            <pc:sldMk cId="1855546927" sldId="373"/>
            <ac:picMk id="29" creationId="{FE82FA56-6959-5F97-82D0-158D9873EE02}"/>
          </ac:picMkLst>
        </pc:picChg>
        <pc:picChg chg="add mod ord">
          <ac:chgData name="Anna Berg (KONSULT)" userId="d3a0efe2-ba23-464e-b2b7-bc3c54751364" providerId="ADAL" clId="{E6829BCE-7D6B-42D4-B51D-07F2C6D45EB3}" dt="2025-10-13T14:39:23.692" v="1853" actId="700"/>
          <ac:picMkLst>
            <pc:docMk/>
            <pc:sldMk cId="1855546927" sldId="373"/>
            <ac:picMk id="31" creationId="{45983349-9E1A-468F-FE3B-DAD4131037E8}"/>
          </ac:picMkLst>
        </pc:picChg>
      </pc:sldChg>
      <pc:sldChg chg="add del">
        <pc:chgData name="Anna Berg (KONSULT)" userId="d3a0efe2-ba23-464e-b2b7-bc3c54751364" providerId="ADAL" clId="{E6829BCE-7D6B-42D4-B51D-07F2C6D45EB3}" dt="2025-10-13T13:34:00.048" v="363" actId="47"/>
        <pc:sldMkLst>
          <pc:docMk/>
          <pc:sldMk cId="2315495467" sldId="373"/>
        </pc:sldMkLst>
      </pc:sldChg>
      <pc:sldChg chg="addSp delSp modSp new del mod modClrScheme chgLayout">
        <pc:chgData name="Anna Berg (KONSULT)" userId="d3a0efe2-ba23-464e-b2b7-bc3c54751364" providerId="ADAL" clId="{E6829BCE-7D6B-42D4-B51D-07F2C6D45EB3}" dt="2025-10-13T13:50:08.063" v="742" actId="47"/>
        <pc:sldMkLst>
          <pc:docMk/>
          <pc:sldMk cId="1918193071" sldId="374"/>
        </pc:sldMkLst>
      </pc:sldChg>
      <pc:sldChg chg="addSp delSp modSp new mod modClrScheme chgLayout modNotesTx">
        <pc:chgData name="Anna Berg (KONSULT)" userId="d3a0efe2-ba23-464e-b2b7-bc3c54751364" providerId="ADAL" clId="{E6829BCE-7D6B-42D4-B51D-07F2C6D45EB3}" dt="2025-10-15T08:39:02.153" v="6684" actId="20577"/>
        <pc:sldMkLst>
          <pc:docMk/>
          <pc:sldMk cId="3551243407" sldId="374"/>
        </pc:sldMkLst>
        <pc:spChg chg="mod ord">
          <ac:chgData name="Anna Berg (KONSULT)" userId="d3a0efe2-ba23-464e-b2b7-bc3c54751364" providerId="ADAL" clId="{E6829BCE-7D6B-42D4-B51D-07F2C6D45EB3}" dt="2025-10-13T14:58:19.140" v="1938" actId="700"/>
          <ac:spMkLst>
            <pc:docMk/>
            <pc:sldMk cId="3551243407" sldId="374"/>
            <ac:spMk id="2" creationId="{2193EC65-4E6B-8404-ACD4-A61A12C5C32F}"/>
          </ac:spMkLst>
        </pc:spChg>
        <pc:spChg chg="add mod ord">
          <ac:chgData name="Anna Berg (KONSULT)" userId="d3a0efe2-ba23-464e-b2b7-bc3c54751364" providerId="ADAL" clId="{E6829BCE-7D6B-42D4-B51D-07F2C6D45EB3}" dt="2025-10-14T09:43:06.269" v="2440" actId="6549"/>
          <ac:spMkLst>
            <pc:docMk/>
            <pc:sldMk cId="3551243407" sldId="374"/>
            <ac:spMk id="19" creationId="{27D4EFF8-64E8-CF49-456D-C77CCB950132}"/>
          </ac:spMkLst>
        </pc:spChg>
        <pc:spChg chg="add mod ord">
          <ac:chgData name="Anna Berg (KONSULT)" userId="d3a0efe2-ba23-464e-b2b7-bc3c54751364" providerId="ADAL" clId="{E6829BCE-7D6B-42D4-B51D-07F2C6D45EB3}" dt="2025-10-13T15:02:07.384" v="1961" actId="207"/>
          <ac:spMkLst>
            <pc:docMk/>
            <pc:sldMk cId="3551243407" sldId="374"/>
            <ac:spMk id="20" creationId="{AAC93A1D-D20B-218E-B4DD-181CF3A188A0}"/>
          </ac:spMkLst>
        </pc:spChg>
        <pc:spChg chg="add mod ord">
          <ac:chgData name="Anna Berg (KONSULT)" userId="d3a0efe2-ba23-464e-b2b7-bc3c54751364" providerId="ADAL" clId="{E6829BCE-7D6B-42D4-B51D-07F2C6D45EB3}" dt="2025-10-13T15:06:01.005" v="2182" actId="20577"/>
          <ac:spMkLst>
            <pc:docMk/>
            <pc:sldMk cId="3551243407" sldId="374"/>
            <ac:spMk id="21" creationId="{0DFF192D-FA75-1F7F-6D79-4BC277977299}"/>
          </ac:spMkLst>
        </pc:spChg>
        <pc:picChg chg="add mod">
          <ac:chgData name="Anna Berg (KONSULT)" userId="d3a0efe2-ba23-464e-b2b7-bc3c54751364" providerId="ADAL" clId="{E6829BCE-7D6B-42D4-B51D-07F2C6D45EB3}" dt="2025-10-13T14:58:56.286" v="1941" actId="207"/>
          <ac:picMkLst>
            <pc:docMk/>
            <pc:sldMk cId="3551243407" sldId="374"/>
            <ac:picMk id="25" creationId="{309CCDE2-ADAF-F8D8-C732-437B489317B7}"/>
          </ac:picMkLst>
        </pc:picChg>
        <pc:picChg chg="add mod">
          <ac:chgData name="Anna Berg (KONSULT)" userId="d3a0efe2-ba23-464e-b2b7-bc3c54751364" providerId="ADAL" clId="{E6829BCE-7D6B-42D4-B51D-07F2C6D45EB3}" dt="2025-10-13T15:00:30.312" v="1943" actId="207"/>
          <ac:picMkLst>
            <pc:docMk/>
            <pc:sldMk cId="3551243407" sldId="374"/>
            <ac:picMk id="27" creationId="{D6CC84D5-151F-3BBC-BDAA-FE64E6941877}"/>
          </ac:picMkLst>
        </pc:picChg>
        <pc:picChg chg="add mod">
          <ac:chgData name="Anna Berg (KONSULT)" userId="d3a0efe2-ba23-464e-b2b7-bc3c54751364" providerId="ADAL" clId="{E6829BCE-7D6B-42D4-B51D-07F2C6D45EB3}" dt="2025-10-13T15:01:00.197" v="1945" actId="207"/>
          <ac:picMkLst>
            <pc:docMk/>
            <pc:sldMk cId="3551243407" sldId="374"/>
            <ac:picMk id="29" creationId="{1A998ACC-27B9-70CB-C526-D94DCD522E70}"/>
          </ac:picMkLst>
        </pc:picChg>
      </pc:sldChg>
      <pc:sldChg chg="addSp delSp modSp new mod modClrScheme chgLayout modNotesTx">
        <pc:chgData name="Anna Berg (KONSULT)" userId="d3a0efe2-ba23-464e-b2b7-bc3c54751364" providerId="ADAL" clId="{E6829BCE-7D6B-42D4-B51D-07F2C6D45EB3}" dt="2025-10-15T08:44:08.545" v="7446" actId="20577"/>
        <pc:sldMkLst>
          <pc:docMk/>
          <pc:sldMk cId="3652967910" sldId="375"/>
        </pc:sldMkLst>
        <pc:spChg chg="add del">
          <ac:chgData name="Anna Berg (KONSULT)" userId="d3a0efe2-ba23-464e-b2b7-bc3c54751364" providerId="ADAL" clId="{E6829BCE-7D6B-42D4-B51D-07F2C6D45EB3}" dt="2025-10-15T07:09:05.964" v="3736" actId="22"/>
          <ac:spMkLst>
            <pc:docMk/>
            <pc:sldMk cId="3652967910" sldId="375"/>
            <ac:spMk id="3" creationId="{3F7B82E5-0795-B161-017E-BD564A06CD36}"/>
          </ac:spMkLst>
        </pc:spChg>
        <pc:spChg chg="add mod ord">
          <ac:chgData name="Anna Berg (KONSULT)" userId="d3a0efe2-ba23-464e-b2b7-bc3c54751364" providerId="ADAL" clId="{E6829BCE-7D6B-42D4-B51D-07F2C6D45EB3}" dt="2025-10-14T07:04:25.704" v="2287" actId="20577"/>
          <ac:spMkLst>
            <pc:docMk/>
            <pc:sldMk cId="3652967910" sldId="375"/>
            <ac:spMk id="13" creationId="{F18DBC0A-73B4-93CA-AE72-F10B3390D979}"/>
          </ac:spMkLst>
        </pc:spChg>
        <pc:spChg chg="add del mod ord">
          <ac:chgData name="Anna Berg (KONSULT)" userId="d3a0efe2-ba23-464e-b2b7-bc3c54751364" providerId="ADAL" clId="{E6829BCE-7D6B-42D4-B51D-07F2C6D45EB3}" dt="2025-10-14T09:45:19.653" v="2458"/>
          <ac:spMkLst>
            <pc:docMk/>
            <pc:sldMk cId="3652967910" sldId="375"/>
            <ac:spMk id="14" creationId="{96F036C2-8F38-8BE1-C825-5BDB0B4BD4A3}"/>
          </ac:spMkLst>
        </pc:spChg>
        <pc:spChg chg="add mod ord">
          <ac:chgData name="Anna Berg (KONSULT)" userId="d3a0efe2-ba23-464e-b2b7-bc3c54751364" providerId="ADAL" clId="{E6829BCE-7D6B-42D4-B51D-07F2C6D45EB3}" dt="2025-10-14T09:52:43.032" v="2619" actId="20577"/>
          <ac:spMkLst>
            <pc:docMk/>
            <pc:sldMk cId="3652967910" sldId="375"/>
            <ac:spMk id="15" creationId="{87DD5480-A7E8-7B1C-626E-6B7E2A5406B5}"/>
          </ac:spMkLst>
        </pc:spChg>
        <pc:spChg chg="del">
          <ac:chgData name="Anna Berg (KONSULT)" userId="d3a0efe2-ba23-464e-b2b7-bc3c54751364" providerId="ADAL" clId="{E6829BCE-7D6B-42D4-B51D-07F2C6D45EB3}" dt="2025-10-14T09:46:05.753" v="2471"/>
          <ac:spMkLst>
            <pc:docMk/>
            <pc:sldMk cId="3652967910" sldId="375"/>
            <ac:spMk id="16" creationId="{D066919B-93B9-F5D5-EC11-49FE639C33D2}"/>
          </ac:spMkLst>
        </pc:spChg>
        <pc:spChg chg="mod">
          <ac:chgData name="Anna Berg (KONSULT)" userId="d3a0efe2-ba23-464e-b2b7-bc3c54751364" providerId="ADAL" clId="{E6829BCE-7D6B-42D4-B51D-07F2C6D45EB3}" dt="2025-10-14T09:55:19.430" v="2672" actId="20577"/>
          <ac:spMkLst>
            <pc:docMk/>
            <pc:sldMk cId="3652967910" sldId="375"/>
            <ac:spMk id="17" creationId="{2650CF62-3D22-CB17-5587-DBEBEBE67EB8}"/>
          </ac:spMkLst>
        </pc:spChg>
        <pc:spChg chg="add del mod ord">
          <ac:chgData name="Anna Berg (KONSULT)" userId="d3a0efe2-ba23-464e-b2b7-bc3c54751364" providerId="ADAL" clId="{E6829BCE-7D6B-42D4-B51D-07F2C6D45EB3}" dt="2025-10-15T07:09:49.036" v="3737" actId="22"/>
          <ac:spMkLst>
            <pc:docMk/>
            <pc:sldMk cId="3652967910" sldId="375"/>
            <ac:spMk id="18" creationId="{45B04DCC-E4BC-BE58-0F5B-7BCF3876BDBD}"/>
          </ac:spMkLst>
        </pc:spChg>
        <pc:spChg chg="add mod ord">
          <ac:chgData name="Anna Berg (KONSULT)" userId="d3a0efe2-ba23-464e-b2b7-bc3c54751364" providerId="ADAL" clId="{E6829BCE-7D6B-42D4-B51D-07F2C6D45EB3}" dt="2025-10-15T08:43:16.146" v="7310" actId="20577"/>
          <ac:spMkLst>
            <pc:docMk/>
            <pc:sldMk cId="3652967910" sldId="375"/>
            <ac:spMk id="19" creationId="{D1FEA45B-DD3B-8074-9F64-2C2E805EAE83}"/>
          </ac:spMkLst>
        </pc:spChg>
        <pc:spChg chg="add mod">
          <ac:chgData name="Anna Berg (KONSULT)" userId="d3a0efe2-ba23-464e-b2b7-bc3c54751364" providerId="ADAL" clId="{E6829BCE-7D6B-42D4-B51D-07F2C6D45EB3}" dt="2025-10-14T09:52:19.526" v="2618" actId="1076"/>
          <ac:spMkLst>
            <pc:docMk/>
            <pc:sldMk cId="3652967910" sldId="375"/>
            <ac:spMk id="20" creationId="{9BFBCB9A-27CF-73C2-815D-9EE51A75C888}"/>
          </ac:spMkLst>
        </pc:spChg>
        <pc:picChg chg="add mod ord">
          <ac:chgData name="Anna Berg (KONSULT)" userId="d3a0efe2-ba23-464e-b2b7-bc3c54751364" providerId="ADAL" clId="{E6829BCE-7D6B-42D4-B51D-07F2C6D45EB3}" dt="2025-10-15T07:09:49.036" v="3737" actId="22"/>
          <ac:picMkLst>
            <pc:docMk/>
            <pc:sldMk cId="3652967910" sldId="375"/>
            <ac:picMk id="5" creationId="{A6689F1F-E11A-22E8-9095-7DEBC40C744D}"/>
          </ac:picMkLst>
        </pc:picChg>
        <pc:picChg chg="add mod">
          <ac:chgData name="Anna Berg (KONSULT)" userId="d3a0efe2-ba23-464e-b2b7-bc3c54751364" providerId="ADAL" clId="{E6829BCE-7D6B-42D4-B51D-07F2C6D45EB3}" dt="2025-10-14T09:45:19.653" v="2458"/>
          <ac:picMkLst>
            <pc:docMk/>
            <pc:sldMk cId="3652967910" sldId="375"/>
            <ac:picMk id="4098" creationId="{D317C3DA-12CE-6D36-4768-8022723CBF77}"/>
          </ac:picMkLst>
        </pc:picChg>
        <pc:picChg chg="add mod">
          <ac:chgData name="Anna Berg (KONSULT)" userId="d3a0efe2-ba23-464e-b2b7-bc3c54751364" providerId="ADAL" clId="{E6829BCE-7D6B-42D4-B51D-07F2C6D45EB3}" dt="2025-10-14T09:46:05.753" v="2471"/>
          <ac:picMkLst>
            <pc:docMk/>
            <pc:sldMk cId="3652967910" sldId="375"/>
            <ac:picMk id="4100" creationId="{10E7DE48-05C4-2A51-6363-62FD6A63D544}"/>
          </ac:picMkLst>
        </pc:picChg>
      </pc:sldChg>
      <pc:sldChg chg="addSp delSp modSp new del mod modClrScheme chgLayout">
        <pc:chgData name="Anna Berg (KONSULT)" userId="d3a0efe2-ba23-464e-b2b7-bc3c54751364" providerId="ADAL" clId="{E6829BCE-7D6B-42D4-B51D-07F2C6D45EB3}" dt="2025-10-15T07:05:27.836" v="3734" actId="47"/>
        <pc:sldMkLst>
          <pc:docMk/>
          <pc:sldMk cId="3381405977" sldId="376"/>
        </pc:sldMkLst>
        <pc:spChg chg="del mod ord">
          <ac:chgData name="Anna Berg (KONSULT)" userId="d3a0efe2-ba23-464e-b2b7-bc3c54751364" providerId="ADAL" clId="{E6829BCE-7D6B-42D4-B51D-07F2C6D45EB3}" dt="2025-10-14T10:03:51.297" v="3077" actId="700"/>
          <ac:spMkLst>
            <pc:docMk/>
            <pc:sldMk cId="3381405977" sldId="376"/>
            <ac:spMk id="2" creationId="{CDF5FDE3-0D71-DE8D-1F94-E2EA056568B1}"/>
          </ac:spMkLst>
        </pc:spChg>
        <pc:spChg chg="del">
          <ac:chgData name="Anna Berg (KONSULT)" userId="d3a0efe2-ba23-464e-b2b7-bc3c54751364" providerId="ADAL" clId="{E6829BCE-7D6B-42D4-B51D-07F2C6D45EB3}" dt="2025-10-14T10:03:51.297" v="3077" actId="700"/>
          <ac:spMkLst>
            <pc:docMk/>
            <pc:sldMk cId="3381405977" sldId="376"/>
            <ac:spMk id="3" creationId="{CA269ABC-42D1-E5EC-59A7-6FE4D3790078}"/>
          </ac:spMkLst>
        </pc:spChg>
        <pc:spChg chg="add del mod ord">
          <ac:chgData name="Anna Berg (KONSULT)" userId="d3a0efe2-ba23-464e-b2b7-bc3c54751364" providerId="ADAL" clId="{E6829BCE-7D6B-42D4-B51D-07F2C6D45EB3}" dt="2025-10-14T10:04:12.359" v="3079" actId="478"/>
          <ac:spMkLst>
            <pc:docMk/>
            <pc:sldMk cId="3381405977" sldId="376"/>
            <ac:spMk id="4" creationId="{744A694A-26A3-6A69-003B-7E060D567560}"/>
          </ac:spMkLst>
        </pc:spChg>
        <pc:spChg chg="add del mod">
          <ac:chgData name="Anna Berg (KONSULT)" userId="d3a0efe2-ba23-464e-b2b7-bc3c54751364" providerId="ADAL" clId="{E6829BCE-7D6B-42D4-B51D-07F2C6D45EB3}" dt="2025-10-14T10:04:17.838" v="3080" actId="700"/>
          <ac:spMkLst>
            <pc:docMk/>
            <pc:sldMk cId="3381405977" sldId="376"/>
            <ac:spMk id="6" creationId="{ECB5006C-026F-5208-B111-528981072C0B}"/>
          </ac:spMkLst>
        </pc:spChg>
        <pc:spChg chg="add del mod">
          <ac:chgData name="Anna Berg (KONSULT)" userId="d3a0efe2-ba23-464e-b2b7-bc3c54751364" providerId="ADAL" clId="{E6829BCE-7D6B-42D4-B51D-07F2C6D45EB3}" dt="2025-10-14T10:07:00.436" v="3089" actId="478"/>
          <ac:spMkLst>
            <pc:docMk/>
            <pc:sldMk cId="3381405977" sldId="376"/>
            <ac:spMk id="7" creationId="{5E3AB3B4-DF4C-F262-F3DC-F350E20135CA}"/>
          </ac:spMkLst>
        </pc:spChg>
      </pc:sldChg>
    </pc:docChg>
  </pc:docChgLst>
  <pc:docChgLst>
    <pc:chgData name="Anna Berg (KONSULT)" userId="d3a0efe2-ba23-464e-b2b7-bc3c54751364" providerId="ADAL" clId="{4F6F9FA6-004B-4B70-A44D-2E66B492F396}"/>
    <pc:docChg chg="modSld">
      <pc:chgData name="Anna Berg (KONSULT)" userId="d3a0efe2-ba23-464e-b2b7-bc3c54751364" providerId="ADAL" clId="{4F6F9FA6-004B-4B70-A44D-2E66B492F396}" dt="2025-10-15T11:21:07.859" v="126" actId="20577"/>
      <pc:docMkLst>
        <pc:docMk/>
      </pc:docMkLst>
      <pc:sldChg chg="modNotesTx">
        <pc:chgData name="Anna Berg (KONSULT)" userId="d3a0efe2-ba23-464e-b2b7-bc3c54751364" providerId="ADAL" clId="{4F6F9FA6-004B-4B70-A44D-2E66B492F396}" dt="2025-10-15T10:25:12.570" v="56" actId="20577"/>
        <pc:sldMkLst>
          <pc:docMk/>
          <pc:sldMk cId="118448643" sldId="314"/>
        </pc:sldMkLst>
      </pc:sldChg>
      <pc:sldChg chg="modNotesTx">
        <pc:chgData name="Anna Berg (KONSULT)" userId="d3a0efe2-ba23-464e-b2b7-bc3c54751364" providerId="ADAL" clId="{4F6F9FA6-004B-4B70-A44D-2E66B492F396}" dt="2025-10-15T11:21:07.859" v="126" actId="20577"/>
        <pc:sldMkLst>
          <pc:docMk/>
          <pc:sldMk cId="1586897298" sldId="370"/>
        </pc:sldMkLst>
      </pc:sldChg>
      <pc:sldChg chg="modNotesTx">
        <pc:chgData name="Anna Berg (KONSULT)" userId="d3a0efe2-ba23-464e-b2b7-bc3c54751364" providerId="ADAL" clId="{4F6F9FA6-004B-4B70-A44D-2E66B492F396}" dt="2025-10-15T11:16:25.475" v="72" actId="20577"/>
        <pc:sldMkLst>
          <pc:docMk/>
          <pc:sldMk cId="376216116" sldId="37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FDA82D-6539-413B-B626-F531B4FD1E89}" type="datetimeFigureOut">
              <a:rPr lang="sv-SE" smtClean="0"/>
              <a:t>2025-10-15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0C5A7C-BA19-4B63-A82C-ECEA3386B1C7}" type="slidenum">
              <a:rPr lang="sv-SE" smtClean="0"/>
              <a:t>‹#›</a:t>
            </a:fld>
            <a:endParaRPr lang="sv-SE"/>
          </a:p>
        </p:txBody>
      </p:sp>
    </p:spTree>
    <p:extLst>
      <p:ext uri="{BB962C8B-B14F-4D97-AF65-F5344CB8AC3E}">
        <p14:creationId xmlns:p14="http://schemas.microsoft.com/office/powerpoint/2010/main" val="254109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Hej, jag heter Anna Berg och är produktägare för två team på Västtrafik som jobbar med Geografitjänster och </a:t>
            </a:r>
            <a:r>
              <a:rPr lang="sv-SE" dirty="0" err="1"/>
              <a:t>Geodata</a:t>
            </a:r>
            <a:r>
              <a:rPr lang="sv-SE" dirty="0"/>
              <a:t>. Med mig som support och expertis har jag Karin Mörtsjö som är verksamhetsspecialist och har en betydligt längre bakgrund på Västtrafik och med GIS än vad jag har.</a:t>
            </a:r>
          </a:p>
        </p:txBody>
      </p:sp>
      <p:sp>
        <p:nvSpPr>
          <p:cNvPr id="4" name="Platshållare för bildnummer 3"/>
          <p:cNvSpPr>
            <a:spLocks noGrp="1"/>
          </p:cNvSpPr>
          <p:nvPr>
            <p:ph type="sldNum" sz="quarter" idx="5"/>
          </p:nvPr>
        </p:nvSpPr>
        <p:spPr/>
        <p:txBody>
          <a:bodyPr/>
          <a:lstStyle/>
          <a:p>
            <a:fld id="{D10C5A7C-BA19-4B63-A82C-ECEA3386B1C7}" type="slidenum">
              <a:rPr lang="sv-SE" smtClean="0"/>
              <a:t>1</a:t>
            </a:fld>
            <a:endParaRPr lang="sv-SE"/>
          </a:p>
        </p:txBody>
      </p:sp>
    </p:spTree>
    <p:extLst>
      <p:ext uri="{BB962C8B-B14F-4D97-AF65-F5344CB8AC3E}">
        <p14:creationId xmlns:p14="http://schemas.microsoft.com/office/powerpoint/2010/main" val="3256800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Ja, det var en snabb överflygning av vad vi håller på med på Västtrafik. Vill ni veta mer eller har frågor, tankar eller feedback så fortsätter vi gärna dialogen. Skicka ett mail till vår teammail bara så hörs vi vidare!</a:t>
            </a:r>
          </a:p>
          <a:p>
            <a:endParaRPr lang="sv-SE" dirty="0"/>
          </a:p>
          <a:p>
            <a:r>
              <a:rPr lang="sv-SE" dirty="0"/>
              <a:t>Jag tror också att vi har tid för lite frågor nu.</a:t>
            </a:r>
          </a:p>
        </p:txBody>
      </p:sp>
      <p:sp>
        <p:nvSpPr>
          <p:cNvPr id="4" name="Platshållare för bildnummer 3"/>
          <p:cNvSpPr>
            <a:spLocks noGrp="1"/>
          </p:cNvSpPr>
          <p:nvPr>
            <p:ph type="sldNum" sz="quarter" idx="5"/>
          </p:nvPr>
        </p:nvSpPr>
        <p:spPr/>
        <p:txBody>
          <a:bodyPr/>
          <a:lstStyle/>
          <a:p>
            <a:fld id="{D10C5A7C-BA19-4B63-A82C-ECEA3386B1C7}" type="slidenum">
              <a:rPr lang="sv-SE" smtClean="0"/>
              <a:t>10</a:t>
            </a:fld>
            <a:endParaRPr lang="sv-SE"/>
          </a:p>
        </p:txBody>
      </p:sp>
    </p:spTree>
    <p:extLst>
      <p:ext uri="{BB962C8B-B14F-4D97-AF65-F5344CB8AC3E}">
        <p14:creationId xmlns:p14="http://schemas.microsoft.com/office/powerpoint/2010/main" val="4066073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Jag tänkte börja med att visa den här organisationsbilden. Varför är det viktigt kanske ni undrar men jag skulle vilja säga att det till stor del sätter kontexten för vårt uppdrag på geografiområdet. Vi är belägna på IT, under det område som kallas Trafikinformation och mer specifikt planerad trafik. Andra områden som finns är område Biljett, område Kundinformation och område Gemensamt. Att vi är belägna på IT gör ju också att vi ganska naturligt har stort fokus på system. Inom vårt produktområde finns också de team som har hand om </a:t>
            </a:r>
            <a:r>
              <a:rPr lang="sv-SE" dirty="0" err="1"/>
              <a:t>Västtrafiks</a:t>
            </a:r>
            <a:r>
              <a:rPr lang="sv-SE" dirty="0"/>
              <a:t> trafikplanerings- och tidtabellssystem, realtids-system och talradiosystem. Däremot exempelvis To Go-</a:t>
            </a:r>
            <a:r>
              <a:rPr lang="sv-SE" dirty="0" err="1"/>
              <a:t>appen</a:t>
            </a:r>
            <a:r>
              <a:rPr lang="sv-SE" dirty="0"/>
              <a:t> och biljettvisering ligger under område biljett, reseplaneringsmotorn och webbsidan ligger under Kundinformation och våra fordonssystem och BI-teamet under Gemensamt. Optimalt skulle man ju önska att de där avdelningsgränserna inte spelade någon roll men det tror jag de flesta som arbetar i en organisation som består av mer än 20 anställda har upplevt. För oss på </a:t>
            </a:r>
            <a:r>
              <a:rPr lang="sv-SE" dirty="0" err="1"/>
              <a:t>Västtrafiks</a:t>
            </a:r>
            <a:r>
              <a:rPr lang="sv-SE" dirty="0"/>
              <a:t> IT innebär det mer konkret till exempel att vi har vår hemvist på Gullbergsvass medan många av våra kollegor i andra delar av företaget befinner sig här på Regionens hus eller på våra andra kontor runt om i regionen. Men vad är vårt uppdrag då?</a:t>
            </a:r>
          </a:p>
        </p:txBody>
      </p:sp>
      <p:sp>
        <p:nvSpPr>
          <p:cNvPr id="4" name="Platshållare för bildnummer 3"/>
          <p:cNvSpPr>
            <a:spLocks noGrp="1"/>
          </p:cNvSpPr>
          <p:nvPr>
            <p:ph type="sldNum" sz="quarter" idx="5"/>
          </p:nvPr>
        </p:nvSpPr>
        <p:spPr/>
        <p:txBody>
          <a:bodyPr/>
          <a:lstStyle/>
          <a:p>
            <a:fld id="{D10C5A7C-BA19-4B63-A82C-ECEA3386B1C7}" type="slidenum">
              <a:rPr lang="sv-SE" smtClean="0"/>
              <a:t>2</a:t>
            </a:fld>
            <a:endParaRPr lang="sv-SE"/>
          </a:p>
        </p:txBody>
      </p:sp>
    </p:spTree>
    <p:extLst>
      <p:ext uri="{BB962C8B-B14F-4D97-AF65-F5344CB8AC3E}">
        <p14:creationId xmlns:p14="http://schemas.microsoft.com/office/powerpoint/2010/main" val="2339350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 möjliggör geodataanvändning i tre led:</a:t>
            </a:r>
          </a:p>
          <a:p>
            <a:r>
              <a:rPr lang="sv-SE" dirty="0"/>
              <a:t>Vi samlar in, lagrar och ser till att geografisk data är strukturerad och kan kvalitetssäkras</a:t>
            </a:r>
          </a:p>
          <a:p>
            <a:r>
              <a:rPr lang="sv-SE" dirty="0"/>
              <a:t>Vi tillgängliggör den via moderna plattformar och </a:t>
            </a:r>
            <a:r>
              <a:rPr lang="sv-SE" dirty="0" err="1"/>
              <a:t>API:er</a:t>
            </a:r>
            <a:endParaRPr lang="sv-SE" dirty="0"/>
          </a:p>
          <a:p>
            <a:r>
              <a:rPr lang="sv-SE" dirty="0"/>
              <a:t>Och ser till att den kan användas av andra – internt, externt, och så automatiserat som möjligt</a:t>
            </a:r>
            <a:endParaRPr lang="sv-US" dirty="0"/>
          </a:p>
        </p:txBody>
      </p:sp>
      <p:sp>
        <p:nvSpPr>
          <p:cNvPr id="4" name="Platshållare för bildnummer 3"/>
          <p:cNvSpPr>
            <a:spLocks noGrp="1"/>
          </p:cNvSpPr>
          <p:nvPr>
            <p:ph type="sldNum" sz="quarter" idx="5"/>
          </p:nvPr>
        </p:nvSpPr>
        <p:spPr/>
        <p:txBody>
          <a:bodyPr/>
          <a:lstStyle/>
          <a:p>
            <a:fld id="{D10C5A7C-BA19-4B63-A82C-ECEA3386B1C7}" type="slidenum">
              <a:rPr lang="sv-SE" smtClean="0"/>
              <a:t>3</a:t>
            </a:fld>
            <a:endParaRPr lang="sv-SE"/>
          </a:p>
        </p:txBody>
      </p:sp>
    </p:spTree>
    <p:extLst>
      <p:ext uri="{BB962C8B-B14F-4D97-AF65-F5344CB8AC3E}">
        <p14:creationId xmlns:p14="http://schemas.microsoft.com/office/powerpoint/2010/main" val="1478782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solidFill>
                  <a:srgbClr val="111111"/>
                </a:solidFill>
                <a:effectLst/>
                <a:latin typeface=".AppleSystemUIFont"/>
              </a:rPr>
              <a:t>Vi jobbar främst i bakgrunden. Vi lagrar och hanterar geografisk data i olika databaser där varje databas har ett specifikt syfte.</a:t>
            </a:r>
          </a:p>
          <a:p>
            <a:r>
              <a:rPr lang="sv-SE" dirty="0">
                <a:solidFill>
                  <a:srgbClr val="111111"/>
                </a:solidFill>
                <a:effectLst/>
                <a:latin typeface=".AppleSystemUIFont"/>
              </a:rPr>
              <a:t>Vi utvecklar verktyg för kvalitetssäkring – exempelvis Georg Kartmodul - GKM, som används för att redigera och komplettera data.</a:t>
            </a:r>
          </a:p>
          <a:p>
            <a:r>
              <a:rPr lang="sv-SE" dirty="0">
                <a:solidFill>
                  <a:srgbClr val="111111"/>
                </a:solidFill>
                <a:effectLst/>
                <a:latin typeface=".AppleSystemUIFont"/>
              </a:rPr>
              <a:t>Vi ser också till att data blir tillgänglig via karttjänster, </a:t>
            </a:r>
            <a:r>
              <a:rPr lang="sv-SE" dirty="0" err="1">
                <a:solidFill>
                  <a:srgbClr val="111111"/>
                </a:solidFill>
                <a:effectLst/>
                <a:latin typeface=".AppleSystemUIFont"/>
              </a:rPr>
              <a:t>API:er</a:t>
            </a:r>
            <a:r>
              <a:rPr lang="sv-SE" dirty="0">
                <a:solidFill>
                  <a:srgbClr val="111111"/>
                </a:solidFill>
                <a:effectLst/>
                <a:latin typeface=".AppleSystemUIFont"/>
              </a:rPr>
              <a:t> och analysverktyg som FME och QGIS.</a:t>
            </a:r>
          </a:p>
        </p:txBody>
      </p:sp>
      <p:sp>
        <p:nvSpPr>
          <p:cNvPr id="4" name="Platshållare för bildnummer 3"/>
          <p:cNvSpPr>
            <a:spLocks noGrp="1"/>
          </p:cNvSpPr>
          <p:nvPr>
            <p:ph type="sldNum" sz="quarter" idx="5"/>
          </p:nvPr>
        </p:nvSpPr>
        <p:spPr/>
        <p:txBody>
          <a:bodyPr/>
          <a:lstStyle/>
          <a:p>
            <a:fld id="{D10C5A7C-BA19-4B63-A82C-ECEA3386B1C7}" type="slidenum">
              <a:rPr lang="sv-SE" smtClean="0"/>
              <a:t>4</a:t>
            </a:fld>
            <a:endParaRPr lang="sv-SE"/>
          </a:p>
        </p:txBody>
      </p:sp>
    </p:spTree>
    <p:extLst>
      <p:ext uri="{BB962C8B-B14F-4D97-AF65-F5344CB8AC3E}">
        <p14:creationId xmlns:p14="http://schemas.microsoft.com/office/powerpoint/2010/main" val="1607530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solidFill>
                  <a:srgbClr val="111111"/>
                </a:solidFill>
                <a:effectLst/>
                <a:latin typeface=".AppleSystemUIFont"/>
              </a:rPr>
              <a:t>Vi hanterar en mängd olika </a:t>
            </a:r>
            <a:r>
              <a:rPr lang="sv-SE" dirty="0" err="1">
                <a:solidFill>
                  <a:srgbClr val="111111"/>
                </a:solidFill>
                <a:effectLst/>
                <a:latin typeface=".AppleSystemUIFont"/>
              </a:rPr>
              <a:t>dataset</a:t>
            </a:r>
            <a:r>
              <a:rPr lang="sv-SE" dirty="0">
                <a:solidFill>
                  <a:srgbClr val="111111"/>
                </a:solidFill>
                <a:effectLst/>
                <a:latin typeface=".AppleSystemUIFont"/>
              </a:rPr>
              <a:t> – från bakgrundskartor till verksamhetsdata som hållplatser, gångvägar och </a:t>
            </a:r>
            <a:r>
              <a:rPr lang="sv-SE" dirty="0" err="1">
                <a:solidFill>
                  <a:srgbClr val="111111"/>
                </a:solidFill>
                <a:effectLst/>
                <a:latin typeface=".AppleSystemUIFont"/>
              </a:rPr>
              <a:t>geofencingområden</a:t>
            </a:r>
            <a:r>
              <a:rPr lang="sv-SE" dirty="0">
                <a:solidFill>
                  <a:srgbClr val="111111"/>
                </a:solidFill>
                <a:effectLst/>
                <a:latin typeface=".AppleSystemUIFont"/>
              </a:rPr>
              <a:t> som våra fordon använder som vi kallar fordonszoner.</a:t>
            </a:r>
          </a:p>
          <a:p>
            <a:r>
              <a:rPr lang="sv-SE" dirty="0">
                <a:solidFill>
                  <a:srgbClr val="111111"/>
                </a:solidFill>
                <a:effectLst/>
                <a:latin typeface=".AppleSystemUIFont"/>
              </a:rPr>
              <a:t>Vi kombinerar internt producerad data med extern data, t.ex. från Lantmäteriet, NVDB, </a:t>
            </a:r>
            <a:r>
              <a:rPr lang="sv-SE" dirty="0" err="1">
                <a:solidFill>
                  <a:srgbClr val="111111"/>
                </a:solidFill>
                <a:effectLst/>
                <a:latin typeface=".AppleSystemUIFont"/>
              </a:rPr>
              <a:t>Open</a:t>
            </a:r>
            <a:r>
              <a:rPr lang="sv-SE" dirty="0">
                <a:solidFill>
                  <a:srgbClr val="111111"/>
                </a:solidFill>
                <a:effectLst/>
                <a:latin typeface=".AppleSystemUIFont"/>
              </a:rPr>
              <a:t> </a:t>
            </a:r>
            <a:r>
              <a:rPr lang="sv-SE" dirty="0" err="1">
                <a:solidFill>
                  <a:srgbClr val="111111"/>
                </a:solidFill>
                <a:effectLst/>
                <a:latin typeface=".AppleSystemUIFont"/>
              </a:rPr>
              <a:t>Streetmap</a:t>
            </a:r>
            <a:r>
              <a:rPr lang="sv-SE" dirty="0">
                <a:solidFill>
                  <a:srgbClr val="111111"/>
                </a:solidFill>
                <a:effectLst/>
                <a:latin typeface=".AppleSystemUIFont"/>
              </a:rPr>
              <a:t> och Trafikverket.</a:t>
            </a:r>
          </a:p>
          <a:p>
            <a:r>
              <a:rPr lang="sv-SE" dirty="0">
                <a:solidFill>
                  <a:srgbClr val="111111"/>
                </a:solidFill>
                <a:effectLst/>
                <a:latin typeface=".AppleSystemUIFont"/>
              </a:rPr>
              <a:t>Det handlar inte bara om att lagra – utan att förstå hur data hänger ihop och används och att få till en aktiv förvaltning.</a:t>
            </a:r>
          </a:p>
        </p:txBody>
      </p:sp>
      <p:sp>
        <p:nvSpPr>
          <p:cNvPr id="4" name="Platshållare för bildnummer 3"/>
          <p:cNvSpPr>
            <a:spLocks noGrp="1"/>
          </p:cNvSpPr>
          <p:nvPr>
            <p:ph type="sldNum" sz="quarter" idx="10"/>
          </p:nvPr>
        </p:nvSpPr>
        <p:spPr/>
        <p:txBody>
          <a:bodyPr/>
          <a:lstStyle/>
          <a:p>
            <a:fld id="{4CFB4F39-80D9-40C0-B06C-EC26226A7225}" type="slidenum">
              <a:rPr lang="sv-SE" smtClean="0"/>
              <a:t>5</a:t>
            </a:fld>
            <a:endParaRPr lang="sv-SE"/>
          </a:p>
        </p:txBody>
      </p:sp>
    </p:spTree>
    <p:extLst>
      <p:ext uri="{BB962C8B-B14F-4D97-AF65-F5344CB8AC3E}">
        <p14:creationId xmlns:p14="http://schemas.microsoft.com/office/powerpoint/2010/main" val="2064069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solidFill>
                  <a:srgbClr val="111111"/>
                </a:solidFill>
                <a:effectLst/>
                <a:latin typeface=".AppleSystemUIFont"/>
              </a:rPr>
              <a:t>Data vi tillhandahåller används av en ganska bred målgrupp:</a:t>
            </a:r>
          </a:p>
          <a:p>
            <a:r>
              <a:rPr lang="sv-SE" dirty="0">
                <a:solidFill>
                  <a:srgbClr val="111111"/>
                </a:solidFill>
                <a:effectLst/>
                <a:latin typeface=".AppleSystemUIFont"/>
              </a:rPr>
              <a:t>Det är resenärer som möter vår data i reseplanering och biljettköp, kommuner som använder den för </a:t>
            </a:r>
            <a:r>
              <a:rPr lang="sv-SE">
                <a:solidFill>
                  <a:srgbClr val="111111"/>
                </a:solidFill>
                <a:effectLst/>
                <a:latin typeface=".AppleSystemUIFont"/>
              </a:rPr>
              <a:t>sina behov</a:t>
            </a:r>
            <a:r>
              <a:rPr lang="sv-SE" dirty="0">
                <a:solidFill>
                  <a:srgbClr val="111111"/>
                </a:solidFill>
                <a:effectLst/>
                <a:latin typeface=".AppleSystemUIFont"/>
              </a:rPr>
              <a:t>, trafikföretag som använder den för sin planering, interna avdelningar – och inte minst andra utvecklingsteam.</a:t>
            </a:r>
          </a:p>
          <a:p>
            <a:r>
              <a:rPr lang="sv-SE" dirty="0">
                <a:solidFill>
                  <a:srgbClr val="111111"/>
                </a:solidFill>
                <a:effectLst/>
                <a:latin typeface=".AppleSystemUIFont"/>
              </a:rPr>
              <a:t>Vår roll är att tillhandahålla ett ekosystem där alla dessa kan lita på att </a:t>
            </a:r>
            <a:r>
              <a:rPr lang="sv-SE" dirty="0" err="1">
                <a:solidFill>
                  <a:srgbClr val="111111"/>
                </a:solidFill>
                <a:effectLst/>
                <a:latin typeface=".AppleSystemUIFont"/>
              </a:rPr>
              <a:t>datan</a:t>
            </a:r>
            <a:r>
              <a:rPr lang="sv-SE" dirty="0">
                <a:solidFill>
                  <a:srgbClr val="111111"/>
                </a:solidFill>
                <a:effectLst/>
                <a:latin typeface=".AppleSystemUIFont"/>
              </a:rPr>
              <a:t> håller hög kvalitet och är lätt att använda.</a:t>
            </a:r>
          </a:p>
        </p:txBody>
      </p:sp>
      <p:sp>
        <p:nvSpPr>
          <p:cNvPr id="4" name="Platshållare för bildnummer 3"/>
          <p:cNvSpPr>
            <a:spLocks noGrp="1"/>
          </p:cNvSpPr>
          <p:nvPr>
            <p:ph type="sldNum" sz="quarter" idx="5"/>
          </p:nvPr>
        </p:nvSpPr>
        <p:spPr/>
        <p:txBody>
          <a:bodyPr/>
          <a:lstStyle/>
          <a:p>
            <a:fld id="{D10C5A7C-BA19-4B63-A82C-ECEA3386B1C7}" type="slidenum">
              <a:rPr lang="sv-SE" smtClean="0"/>
              <a:t>6</a:t>
            </a:fld>
            <a:endParaRPr lang="sv-SE"/>
          </a:p>
        </p:txBody>
      </p:sp>
    </p:spTree>
    <p:extLst>
      <p:ext uri="{BB962C8B-B14F-4D97-AF65-F5344CB8AC3E}">
        <p14:creationId xmlns:p14="http://schemas.microsoft.com/office/powerpoint/2010/main" val="18861279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 finns ju ett otal olika exempel på hur vår data och våra verktyg används och här har jag försökt ge några praktiska exempel på hur vår data används i praktiken. Till exempel i To Gos </a:t>
            </a:r>
            <a:r>
              <a:rPr lang="sv-SE" dirty="0" err="1"/>
              <a:t>resesök</a:t>
            </a:r>
            <a:r>
              <a:rPr lang="sv-SE" dirty="0"/>
              <a:t> där resenärer kan söka från hållplats till hållplats eller adress till hållplats eller kanske från en hållplats till en butik vilket är data vi tillhandahåller. Resvägen som visas i kartan är de körmönster som trafiken är planerad på och vi har även gångvägar vid byten som visas på kartan och även de administreras i vårt system GKM (dock har vi en bugg där just nu som gör att de inte visas korrekt som det jobbas på att fixa). Även internt används till exempel </a:t>
            </a:r>
            <a:r>
              <a:rPr lang="sv-SE" dirty="0" err="1"/>
              <a:t>Kartsidan</a:t>
            </a:r>
            <a:r>
              <a:rPr lang="sv-SE" dirty="0"/>
              <a:t> av Operativ styrning som hanterar kommunikationen i störda lägen och även av Kundservice i stor utsträckning. Vi tillhandahåller en </a:t>
            </a:r>
            <a:r>
              <a:rPr lang="sv-SE" dirty="0" err="1"/>
              <a:t>Västtrafikierad</a:t>
            </a:r>
            <a:r>
              <a:rPr lang="sv-SE" dirty="0"/>
              <a:t> bakgrundskarta från OSM som används av flera system på Västtrafik. Geoportalen används mest av kommunernas GIS-personer som vill ta hem vår data till sina egna system. Sen har vi ju våra egna interna användare av GKM som ofta är informationsägare av den data vi tillhandahåller som jobbar mycket i alla våra verktyg men kanske främst i GKM.</a:t>
            </a:r>
          </a:p>
        </p:txBody>
      </p:sp>
      <p:sp>
        <p:nvSpPr>
          <p:cNvPr id="4" name="Platshållare för bildnummer 3"/>
          <p:cNvSpPr>
            <a:spLocks noGrp="1"/>
          </p:cNvSpPr>
          <p:nvPr>
            <p:ph type="sldNum" sz="quarter" idx="5"/>
          </p:nvPr>
        </p:nvSpPr>
        <p:spPr/>
        <p:txBody>
          <a:bodyPr/>
          <a:lstStyle/>
          <a:p>
            <a:fld id="{D10C5A7C-BA19-4B63-A82C-ECEA3386B1C7}" type="slidenum">
              <a:rPr lang="sv-SE" smtClean="0"/>
              <a:t>7</a:t>
            </a:fld>
            <a:endParaRPr lang="sv-SE"/>
          </a:p>
        </p:txBody>
      </p:sp>
    </p:spTree>
    <p:extLst>
      <p:ext uri="{BB962C8B-B14F-4D97-AF65-F5344CB8AC3E}">
        <p14:creationId xmlns:p14="http://schemas.microsoft.com/office/powerpoint/2010/main" val="122321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Men det finns ju utmaningar. Även om många vet om våra verktyg och vad vi gör så finns det många som inte känner till oss, vilket gör att vår kompetens inte nyttjas fullt ut. Vi ser att det finns fler funktioner på Västtrafik som vi tror skulle behöva vår hjälp men som vi inte når i dagsläget. Det är också svårt att få tydligt ägandeskap för den data vi hanterar, säkert en utmaning många av er känner igen er i?</a:t>
            </a:r>
            <a:br>
              <a:rPr lang="sv-SE" dirty="0"/>
            </a:br>
            <a:r>
              <a:rPr lang="sv-SE" dirty="0"/>
              <a:t>Och även, eftersom många av våra plattformar är öppna har vi ibland lite för lite insyn i hur de faktiskt används, vilket gör det svårare att styra våra utvecklingsresurser till det som faktiskt gör mest nytta.</a:t>
            </a:r>
          </a:p>
        </p:txBody>
      </p:sp>
      <p:sp>
        <p:nvSpPr>
          <p:cNvPr id="4" name="Platshållare för bildnummer 3"/>
          <p:cNvSpPr>
            <a:spLocks noGrp="1"/>
          </p:cNvSpPr>
          <p:nvPr>
            <p:ph type="sldNum" sz="quarter" idx="5"/>
          </p:nvPr>
        </p:nvSpPr>
        <p:spPr/>
        <p:txBody>
          <a:bodyPr/>
          <a:lstStyle/>
          <a:p>
            <a:fld id="{D10C5A7C-BA19-4B63-A82C-ECEA3386B1C7}" type="slidenum">
              <a:rPr lang="sv-SE" smtClean="0"/>
              <a:t>8</a:t>
            </a:fld>
            <a:endParaRPr lang="sv-SE"/>
          </a:p>
        </p:txBody>
      </p:sp>
    </p:spTree>
    <p:extLst>
      <p:ext uri="{BB962C8B-B14F-4D97-AF65-F5344CB8AC3E}">
        <p14:creationId xmlns:p14="http://schemas.microsoft.com/office/powerpoint/2010/main" val="461595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Men vi har flera initiativ på gång för att förbättra. Vi kommer att jobba med det vi valt att kalla Verksamhetskollen för att få bättre förståelse för fler delar av Västtrafik och även försöka etablera lite mer tydlighet kring vår datakvalitet och hur den till exempel påverkas av att flöda igenom olika andra system. Sen behöver vi också börja lyfta på huven på GKM där målet är att på sikt ersätta den nuvarande desktopapplikationen med en modernare webblösning där vi hoppas kunna förbättra både flöden och lägga till lite funktionalitet längs den resan så att det även blir värdetillväxt och inte bara </a:t>
            </a:r>
            <a:r>
              <a:rPr lang="sv-SE" dirty="0" err="1"/>
              <a:t>replatforming</a:t>
            </a:r>
            <a:r>
              <a:rPr lang="sv-SE" dirty="0"/>
              <a:t>. </a:t>
            </a:r>
          </a:p>
        </p:txBody>
      </p:sp>
      <p:sp>
        <p:nvSpPr>
          <p:cNvPr id="4" name="Platshållare för bildnummer 3"/>
          <p:cNvSpPr>
            <a:spLocks noGrp="1"/>
          </p:cNvSpPr>
          <p:nvPr>
            <p:ph type="sldNum" sz="quarter" idx="5"/>
          </p:nvPr>
        </p:nvSpPr>
        <p:spPr/>
        <p:txBody>
          <a:bodyPr/>
          <a:lstStyle/>
          <a:p>
            <a:fld id="{D10C5A7C-BA19-4B63-A82C-ECEA3386B1C7}" type="slidenum">
              <a:rPr lang="sv-SE" smtClean="0"/>
              <a:t>9</a:t>
            </a:fld>
            <a:endParaRPr lang="sv-SE"/>
          </a:p>
        </p:txBody>
      </p:sp>
    </p:spTree>
    <p:extLst>
      <p:ext uri="{BB962C8B-B14F-4D97-AF65-F5344CB8AC3E}">
        <p14:creationId xmlns:p14="http://schemas.microsoft.com/office/powerpoint/2010/main" val="3104523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Startsid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58EC79-F416-4E3D-A67E-4A13E8004581}"/>
              </a:ext>
            </a:extLst>
          </p:cNvPr>
          <p:cNvSpPr>
            <a:spLocks noGrp="1"/>
          </p:cNvSpPr>
          <p:nvPr>
            <p:ph type="ctrTitle"/>
          </p:nvPr>
        </p:nvSpPr>
        <p:spPr>
          <a:xfrm>
            <a:off x="1524000" y="1145223"/>
            <a:ext cx="9144000" cy="2387600"/>
          </a:xfrm>
        </p:spPr>
        <p:txBody>
          <a:bodyPr anchor="b"/>
          <a:lstStyle>
            <a:lvl1pPr algn="ctr">
              <a:defRPr sz="4800" b="1">
                <a:solidFill>
                  <a:schemeClr val="tx1"/>
                </a:solidFill>
              </a:defRPr>
            </a:lvl1pPr>
          </a:lstStyle>
          <a:p>
            <a:r>
              <a:rPr lang="en-GB"/>
              <a:t>Click to edit Master title style</a:t>
            </a:r>
            <a:endParaRPr lang="sv-SE"/>
          </a:p>
        </p:txBody>
      </p:sp>
      <p:sp>
        <p:nvSpPr>
          <p:cNvPr id="3" name="Underrubrik 2">
            <a:extLst>
              <a:ext uri="{FF2B5EF4-FFF2-40B4-BE49-F238E27FC236}">
                <a16:creationId xmlns:a16="http://schemas.microsoft.com/office/drawing/2014/main" id="{0B04F11C-8931-4F2C-862F-B58C9926FB12}"/>
              </a:ext>
            </a:extLst>
          </p:cNvPr>
          <p:cNvSpPr>
            <a:spLocks noGrp="1"/>
          </p:cNvSpPr>
          <p:nvPr>
            <p:ph type="subTitle" idx="1"/>
          </p:nvPr>
        </p:nvSpPr>
        <p:spPr>
          <a:xfrm>
            <a:off x="1524000" y="3762093"/>
            <a:ext cx="9144000" cy="1465082"/>
          </a:xfrm>
        </p:spPr>
        <p:txBody>
          <a:bodyPr/>
          <a:lstStyle>
            <a:lvl1pPr marL="0" indent="0" algn="ctr">
              <a:buNone/>
              <a:defRPr sz="18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sv-SE"/>
          </a:p>
        </p:txBody>
      </p:sp>
      <p:grpSp>
        <p:nvGrpSpPr>
          <p:cNvPr id="10" name="Bild 6">
            <a:extLst>
              <a:ext uri="{FF2B5EF4-FFF2-40B4-BE49-F238E27FC236}">
                <a16:creationId xmlns:a16="http://schemas.microsoft.com/office/drawing/2014/main" id="{DADFDBA0-06EC-4EF0-A96B-9B09936FB171}"/>
              </a:ext>
            </a:extLst>
          </p:cNvPr>
          <p:cNvGrpSpPr/>
          <p:nvPr/>
        </p:nvGrpSpPr>
        <p:grpSpPr>
          <a:xfrm>
            <a:off x="0" y="6076335"/>
            <a:ext cx="12213021" cy="782247"/>
            <a:chOff x="-91240" y="6067859"/>
            <a:chExt cx="12304261" cy="788091"/>
          </a:xfrm>
          <a:solidFill>
            <a:srgbClr val="FFFFFF"/>
          </a:solidFill>
        </p:grpSpPr>
        <p:sp>
          <p:nvSpPr>
            <p:cNvPr id="11" name="Frihandsfigur: Form 10">
              <a:extLst>
                <a:ext uri="{FF2B5EF4-FFF2-40B4-BE49-F238E27FC236}">
                  <a16:creationId xmlns:a16="http://schemas.microsoft.com/office/drawing/2014/main" id="{FD3D0A8B-AB4F-48F7-AB08-2FEFAA1141EB}"/>
                </a:ext>
              </a:extLst>
            </p:cNvPr>
            <p:cNvSpPr/>
            <p:nvPr/>
          </p:nvSpPr>
          <p:spPr>
            <a:xfrm>
              <a:off x="7412582"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7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12" name="Frihandsfigur: Form 11">
              <a:extLst>
                <a:ext uri="{FF2B5EF4-FFF2-40B4-BE49-F238E27FC236}">
                  <a16:creationId xmlns:a16="http://schemas.microsoft.com/office/drawing/2014/main" id="{7D677AFC-9798-471F-AC39-8FE50EDFC5FF}"/>
                </a:ext>
              </a:extLst>
            </p:cNvPr>
            <p:cNvSpPr/>
            <p:nvPr/>
          </p:nvSpPr>
          <p:spPr>
            <a:xfrm>
              <a:off x="11958010" y="6682326"/>
              <a:ext cx="255010" cy="173624"/>
            </a:xfrm>
            <a:custGeom>
              <a:avLst/>
              <a:gdLst>
                <a:gd name="connsiteX0" fmla="*/ 0 w 255010"/>
                <a:gd name="connsiteY0" fmla="*/ 0 h 173624"/>
                <a:gd name="connsiteX1" fmla="*/ 56971 w 255010"/>
                <a:gd name="connsiteY1" fmla="*/ 173624 h 173624"/>
                <a:gd name="connsiteX2" fmla="*/ 255010 w 255010"/>
                <a:gd name="connsiteY2" fmla="*/ 173624 h 173624"/>
                <a:gd name="connsiteX3" fmla="*/ 255010 w 255010"/>
                <a:gd name="connsiteY3" fmla="*/ 6782 h 173624"/>
                <a:gd name="connsiteX4" fmla="*/ 252298 w 255010"/>
                <a:gd name="connsiteY4" fmla="*/ 0 h 173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10" h="173624">
                  <a:moveTo>
                    <a:pt x="0" y="0"/>
                  </a:moveTo>
                  <a:lnTo>
                    <a:pt x="56971" y="173624"/>
                  </a:lnTo>
                  <a:lnTo>
                    <a:pt x="255010" y="173624"/>
                  </a:lnTo>
                  <a:lnTo>
                    <a:pt x="255010" y="6782"/>
                  </a:lnTo>
                  <a:lnTo>
                    <a:pt x="252298" y="0"/>
                  </a:lnTo>
                  <a:close/>
                </a:path>
              </a:pathLst>
            </a:custGeom>
            <a:solidFill>
              <a:srgbClr val="FFFFFF"/>
            </a:solidFill>
            <a:ln w="13558" cap="flat">
              <a:noFill/>
              <a:prstDash val="solid"/>
              <a:miter/>
            </a:ln>
          </p:spPr>
          <p:txBody>
            <a:bodyPr rtlCol="0" anchor="ctr"/>
            <a:lstStyle/>
            <a:p>
              <a:endParaRPr lang="sv-SE"/>
            </a:p>
          </p:txBody>
        </p:sp>
        <p:sp>
          <p:nvSpPr>
            <p:cNvPr id="13" name="Frihandsfigur: Form 12">
              <a:extLst>
                <a:ext uri="{FF2B5EF4-FFF2-40B4-BE49-F238E27FC236}">
                  <a16:creationId xmlns:a16="http://schemas.microsoft.com/office/drawing/2014/main" id="{B24A2607-0494-4714-A295-0F993C9D3163}"/>
                </a:ext>
              </a:extLst>
            </p:cNvPr>
            <p:cNvSpPr/>
            <p:nvPr/>
          </p:nvSpPr>
          <p:spPr>
            <a:xfrm>
              <a:off x="8423130"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7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14" name="Frihandsfigur: Form 13">
              <a:extLst>
                <a:ext uri="{FF2B5EF4-FFF2-40B4-BE49-F238E27FC236}">
                  <a16:creationId xmlns:a16="http://schemas.microsoft.com/office/drawing/2014/main" id="{ACF8F4A9-DEEA-48D3-A0D2-4C607A720723}"/>
                </a:ext>
              </a:extLst>
            </p:cNvPr>
            <p:cNvSpPr/>
            <p:nvPr/>
          </p:nvSpPr>
          <p:spPr>
            <a:xfrm>
              <a:off x="8927725" y="6682326"/>
              <a:ext cx="309268" cy="173624"/>
            </a:xfrm>
            <a:custGeom>
              <a:avLst/>
              <a:gdLst>
                <a:gd name="connsiteX0" fmla="*/ 0 w 309268"/>
                <a:gd name="connsiteY0" fmla="*/ 0 h 173624"/>
                <a:gd name="connsiteX1" fmla="*/ 55614 w 309268"/>
                <a:gd name="connsiteY1" fmla="*/ 173624 h 173624"/>
                <a:gd name="connsiteX2" fmla="*/ 309268 w 309268"/>
                <a:gd name="connsiteY2" fmla="*/ 173624 h 173624"/>
                <a:gd name="connsiteX3" fmla="*/ 252297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5614" y="173624"/>
                  </a:lnTo>
                  <a:lnTo>
                    <a:pt x="309268"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15" name="Frihandsfigur: Form 14">
              <a:extLst>
                <a:ext uri="{FF2B5EF4-FFF2-40B4-BE49-F238E27FC236}">
                  <a16:creationId xmlns:a16="http://schemas.microsoft.com/office/drawing/2014/main" id="{240ADB71-8CAE-4606-B5D7-4DF4632D6EDC}"/>
                </a:ext>
              </a:extLst>
            </p:cNvPr>
            <p:cNvSpPr/>
            <p:nvPr/>
          </p:nvSpPr>
          <p:spPr>
            <a:xfrm>
              <a:off x="9432320" y="6682326"/>
              <a:ext cx="309268" cy="173624"/>
            </a:xfrm>
            <a:custGeom>
              <a:avLst/>
              <a:gdLst>
                <a:gd name="connsiteX0" fmla="*/ 0 w 309268"/>
                <a:gd name="connsiteY0" fmla="*/ 0 h 173624"/>
                <a:gd name="connsiteX1" fmla="*/ 56971 w 309268"/>
                <a:gd name="connsiteY1" fmla="*/ 173624 h 173624"/>
                <a:gd name="connsiteX2" fmla="*/ 309269 w 309268"/>
                <a:gd name="connsiteY2" fmla="*/ 173624 h 173624"/>
                <a:gd name="connsiteX3" fmla="*/ 253654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1" y="173624"/>
                  </a:lnTo>
                  <a:lnTo>
                    <a:pt x="309269" y="173624"/>
                  </a:lnTo>
                  <a:lnTo>
                    <a:pt x="253654" y="0"/>
                  </a:lnTo>
                  <a:close/>
                </a:path>
              </a:pathLst>
            </a:custGeom>
            <a:solidFill>
              <a:srgbClr val="FFFFFF"/>
            </a:solidFill>
            <a:ln w="13558" cap="flat">
              <a:noFill/>
              <a:prstDash val="solid"/>
              <a:miter/>
            </a:ln>
          </p:spPr>
          <p:txBody>
            <a:bodyPr rtlCol="0" anchor="ctr"/>
            <a:lstStyle/>
            <a:p>
              <a:endParaRPr lang="sv-SE"/>
            </a:p>
          </p:txBody>
        </p:sp>
        <p:sp>
          <p:nvSpPr>
            <p:cNvPr id="16" name="Frihandsfigur: Form 15">
              <a:extLst>
                <a:ext uri="{FF2B5EF4-FFF2-40B4-BE49-F238E27FC236}">
                  <a16:creationId xmlns:a16="http://schemas.microsoft.com/office/drawing/2014/main" id="{0D2C6FB9-B30B-4E8E-81FA-8E97DB49B114}"/>
                </a:ext>
              </a:extLst>
            </p:cNvPr>
            <p:cNvSpPr/>
            <p:nvPr/>
          </p:nvSpPr>
          <p:spPr>
            <a:xfrm>
              <a:off x="7917178"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2297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17" name="Frihandsfigur: Form 16">
              <a:extLst>
                <a:ext uri="{FF2B5EF4-FFF2-40B4-BE49-F238E27FC236}">
                  <a16:creationId xmlns:a16="http://schemas.microsoft.com/office/drawing/2014/main" id="{50AB4921-459B-4D96-9BDF-AF7EA4493EEA}"/>
                </a:ext>
              </a:extLst>
            </p:cNvPr>
            <p:cNvSpPr/>
            <p:nvPr/>
          </p:nvSpPr>
          <p:spPr>
            <a:xfrm>
              <a:off x="11453415" y="6682326"/>
              <a:ext cx="307911" cy="173624"/>
            </a:xfrm>
            <a:custGeom>
              <a:avLst/>
              <a:gdLst>
                <a:gd name="connsiteX0" fmla="*/ 0 w 307911"/>
                <a:gd name="connsiteY0" fmla="*/ 0 h 173624"/>
                <a:gd name="connsiteX1" fmla="*/ 55615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5"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18" name="Frihandsfigur: Form 17">
              <a:extLst>
                <a:ext uri="{FF2B5EF4-FFF2-40B4-BE49-F238E27FC236}">
                  <a16:creationId xmlns:a16="http://schemas.microsoft.com/office/drawing/2014/main" id="{16F1547C-BB1E-444C-B9F8-2BA58BA43B80}"/>
                </a:ext>
              </a:extLst>
            </p:cNvPr>
            <p:cNvSpPr/>
            <p:nvPr/>
          </p:nvSpPr>
          <p:spPr>
            <a:xfrm>
              <a:off x="10948820" y="6682326"/>
              <a:ext cx="307911" cy="173624"/>
            </a:xfrm>
            <a:custGeom>
              <a:avLst/>
              <a:gdLst>
                <a:gd name="connsiteX0" fmla="*/ 0 w 307911"/>
                <a:gd name="connsiteY0" fmla="*/ 0 h 173624"/>
                <a:gd name="connsiteX1" fmla="*/ 55614 w 307911"/>
                <a:gd name="connsiteY1" fmla="*/ 173624 h 173624"/>
                <a:gd name="connsiteX2" fmla="*/ 307911 w 307911"/>
                <a:gd name="connsiteY2" fmla="*/ 173624 h 173624"/>
                <a:gd name="connsiteX3" fmla="*/ 252297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1"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19" name="Frihandsfigur: Form 18">
              <a:extLst>
                <a:ext uri="{FF2B5EF4-FFF2-40B4-BE49-F238E27FC236}">
                  <a16:creationId xmlns:a16="http://schemas.microsoft.com/office/drawing/2014/main" id="{A7329509-7EB8-4FCB-84B6-3FE5F560F7CB}"/>
                </a:ext>
              </a:extLst>
            </p:cNvPr>
            <p:cNvSpPr/>
            <p:nvPr/>
          </p:nvSpPr>
          <p:spPr>
            <a:xfrm>
              <a:off x="10442867" y="6682326"/>
              <a:ext cx="309268" cy="173624"/>
            </a:xfrm>
            <a:custGeom>
              <a:avLst/>
              <a:gdLst>
                <a:gd name="connsiteX0" fmla="*/ 0 w 309268"/>
                <a:gd name="connsiteY0" fmla="*/ 0 h 173624"/>
                <a:gd name="connsiteX1" fmla="*/ 56971 w 309268"/>
                <a:gd name="connsiteY1" fmla="*/ 173624 h 173624"/>
                <a:gd name="connsiteX2" fmla="*/ 309269 w 309268"/>
                <a:gd name="connsiteY2" fmla="*/ 173624 h 173624"/>
                <a:gd name="connsiteX3" fmla="*/ 252298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1" y="173624"/>
                  </a:lnTo>
                  <a:lnTo>
                    <a:pt x="309269"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0" name="Frihandsfigur: Form 19">
              <a:extLst>
                <a:ext uri="{FF2B5EF4-FFF2-40B4-BE49-F238E27FC236}">
                  <a16:creationId xmlns:a16="http://schemas.microsoft.com/office/drawing/2014/main" id="{591D103A-879C-451E-9AA7-4A7AF85394AE}"/>
                </a:ext>
              </a:extLst>
            </p:cNvPr>
            <p:cNvSpPr/>
            <p:nvPr/>
          </p:nvSpPr>
          <p:spPr>
            <a:xfrm>
              <a:off x="9938272" y="6682326"/>
              <a:ext cx="307911" cy="173624"/>
            </a:xfrm>
            <a:custGeom>
              <a:avLst/>
              <a:gdLst>
                <a:gd name="connsiteX0" fmla="*/ 0 w 307911"/>
                <a:gd name="connsiteY0" fmla="*/ 0 h 173624"/>
                <a:gd name="connsiteX1" fmla="*/ 55614 w 307911"/>
                <a:gd name="connsiteY1" fmla="*/ 173624 h 173624"/>
                <a:gd name="connsiteX2" fmla="*/ 307911 w 307911"/>
                <a:gd name="connsiteY2" fmla="*/ 173624 h 173624"/>
                <a:gd name="connsiteX3" fmla="*/ 252297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1"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21" name="Frihandsfigur: Form 20">
              <a:extLst>
                <a:ext uri="{FF2B5EF4-FFF2-40B4-BE49-F238E27FC236}">
                  <a16:creationId xmlns:a16="http://schemas.microsoft.com/office/drawing/2014/main" id="{1FD01448-75B6-4B78-AB49-9099BFA12696}"/>
                </a:ext>
              </a:extLst>
            </p:cNvPr>
            <p:cNvSpPr/>
            <p:nvPr/>
          </p:nvSpPr>
          <p:spPr>
            <a:xfrm>
              <a:off x="6906630"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3654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3654" y="0"/>
                  </a:lnTo>
                  <a:close/>
                </a:path>
              </a:pathLst>
            </a:custGeom>
            <a:solidFill>
              <a:srgbClr val="FFFFFF"/>
            </a:solidFill>
            <a:ln w="13558" cap="flat">
              <a:noFill/>
              <a:prstDash val="solid"/>
              <a:miter/>
            </a:ln>
          </p:spPr>
          <p:txBody>
            <a:bodyPr rtlCol="0" anchor="ctr"/>
            <a:lstStyle/>
            <a:p>
              <a:endParaRPr lang="sv-SE"/>
            </a:p>
          </p:txBody>
        </p:sp>
        <p:sp>
          <p:nvSpPr>
            <p:cNvPr id="22" name="Frihandsfigur: Form 21">
              <a:extLst>
                <a:ext uri="{FF2B5EF4-FFF2-40B4-BE49-F238E27FC236}">
                  <a16:creationId xmlns:a16="http://schemas.microsoft.com/office/drawing/2014/main" id="{9330494B-9051-421D-B3B0-1E9909A77B88}"/>
                </a:ext>
              </a:extLst>
            </p:cNvPr>
            <p:cNvSpPr/>
            <p:nvPr/>
          </p:nvSpPr>
          <p:spPr>
            <a:xfrm>
              <a:off x="3371749"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3" name="Frihandsfigur: Form 22">
              <a:extLst>
                <a:ext uri="{FF2B5EF4-FFF2-40B4-BE49-F238E27FC236}">
                  <a16:creationId xmlns:a16="http://schemas.microsoft.com/office/drawing/2014/main" id="{474F2E8A-D695-4F5A-801E-1ADBE08B0DC9}"/>
                </a:ext>
              </a:extLst>
            </p:cNvPr>
            <p:cNvSpPr/>
            <p:nvPr/>
          </p:nvSpPr>
          <p:spPr>
            <a:xfrm>
              <a:off x="3876345" y="6682326"/>
              <a:ext cx="309268" cy="173624"/>
            </a:xfrm>
            <a:custGeom>
              <a:avLst/>
              <a:gdLst>
                <a:gd name="connsiteX0" fmla="*/ 0 w 309268"/>
                <a:gd name="connsiteY0" fmla="*/ 0 h 173624"/>
                <a:gd name="connsiteX1" fmla="*/ 56971 w 309268"/>
                <a:gd name="connsiteY1" fmla="*/ 173624 h 173624"/>
                <a:gd name="connsiteX2" fmla="*/ 309268 w 309268"/>
                <a:gd name="connsiteY2" fmla="*/ 173624 h 173624"/>
                <a:gd name="connsiteX3" fmla="*/ 252298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1" y="173624"/>
                  </a:lnTo>
                  <a:lnTo>
                    <a:pt x="309268"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4" name="Frihandsfigur: Form 23">
              <a:extLst>
                <a:ext uri="{FF2B5EF4-FFF2-40B4-BE49-F238E27FC236}">
                  <a16:creationId xmlns:a16="http://schemas.microsoft.com/office/drawing/2014/main" id="{C8358747-6F58-42C6-9075-B6C0F51C9E95}"/>
                </a:ext>
              </a:extLst>
            </p:cNvPr>
            <p:cNvSpPr/>
            <p:nvPr/>
          </p:nvSpPr>
          <p:spPr>
            <a:xfrm>
              <a:off x="4382296"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5" name="Frihandsfigur: Form 24">
              <a:extLst>
                <a:ext uri="{FF2B5EF4-FFF2-40B4-BE49-F238E27FC236}">
                  <a16:creationId xmlns:a16="http://schemas.microsoft.com/office/drawing/2014/main" id="{8718CD85-E9F2-4AD5-909D-09086D0E1365}"/>
                </a:ext>
              </a:extLst>
            </p:cNvPr>
            <p:cNvSpPr/>
            <p:nvPr/>
          </p:nvSpPr>
          <p:spPr>
            <a:xfrm>
              <a:off x="2865797"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3654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3654" y="0"/>
                  </a:lnTo>
                  <a:close/>
                </a:path>
              </a:pathLst>
            </a:custGeom>
            <a:solidFill>
              <a:srgbClr val="FFFFFF"/>
            </a:solidFill>
            <a:ln w="13558" cap="flat">
              <a:noFill/>
              <a:prstDash val="solid"/>
              <a:miter/>
            </a:ln>
          </p:spPr>
          <p:txBody>
            <a:bodyPr rtlCol="0" anchor="ctr"/>
            <a:lstStyle/>
            <a:p>
              <a:endParaRPr lang="sv-SE"/>
            </a:p>
          </p:txBody>
        </p:sp>
        <p:sp>
          <p:nvSpPr>
            <p:cNvPr id="26" name="Frihandsfigur: Form 25">
              <a:extLst>
                <a:ext uri="{FF2B5EF4-FFF2-40B4-BE49-F238E27FC236}">
                  <a16:creationId xmlns:a16="http://schemas.microsoft.com/office/drawing/2014/main" id="{1483E2CA-0375-44F1-88A8-6769C8B3D5BB}"/>
                </a:ext>
              </a:extLst>
            </p:cNvPr>
            <p:cNvSpPr/>
            <p:nvPr/>
          </p:nvSpPr>
          <p:spPr>
            <a:xfrm>
              <a:off x="6402035"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2297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27" name="Frihandsfigur: Form 26">
              <a:extLst>
                <a:ext uri="{FF2B5EF4-FFF2-40B4-BE49-F238E27FC236}">
                  <a16:creationId xmlns:a16="http://schemas.microsoft.com/office/drawing/2014/main" id="{67027E90-88F9-4511-8D3C-EAA6B9A4FAB6}"/>
                </a:ext>
              </a:extLst>
            </p:cNvPr>
            <p:cNvSpPr/>
            <p:nvPr/>
          </p:nvSpPr>
          <p:spPr>
            <a:xfrm>
              <a:off x="2361202" y="6682326"/>
              <a:ext cx="309268" cy="173624"/>
            </a:xfrm>
            <a:custGeom>
              <a:avLst/>
              <a:gdLst>
                <a:gd name="connsiteX0" fmla="*/ 0 w 309268"/>
                <a:gd name="connsiteY0" fmla="*/ 0 h 173624"/>
                <a:gd name="connsiteX1" fmla="*/ 55614 w 309268"/>
                <a:gd name="connsiteY1" fmla="*/ 173624 h 173624"/>
                <a:gd name="connsiteX2" fmla="*/ 309268 w 309268"/>
                <a:gd name="connsiteY2" fmla="*/ 173624 h 173624"/>
                <a:gd name="connsiteX3" fmla="*/ 252298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5614" y="173624"/>
                  </a:lnTo>
                  <a:lnTo>
                    <a:pt x="309268"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8" name="Frihandsfigur: Form 27">
              <a:extLst>
                <a:ext uri="{FF2B5EF4-FFF2-40B4-BE49-F238E27FC236}">
                  <a16:creationId xmlns:a16="http://schemas.microsoft.com/office/drawing/2014/main" id="{0B968E4A-F7D1-4706-9B85-442E715D7A5B}"/>
                </a:ext>
              </a:extLst>
            </p:cNvPr>
            <p:cNvSpPr/>
            <p:nvPr/>
          </p:nvSpPr>
          <p:spPr>
            <a:xfrm>
              <a:off x="5897439"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9" name="Frihandsfigur: Form 28">
              <a:extLst>
                <a:ext uri="{FF2B5EF4-FFF2-40B4-BE49-F238E27FC236}">
                  <a16:creationId xmlns:a16="http://schemas.microsoft.com/office/drawing/2014/main" id="{85052DA0-1305-4E26-8D11-D2578BD58DC5}"/>
                </a:ext>
              </a:extLst>
            </p:cNvPr>
            <p:cNvSpPr/>
            <p:nvPr/>
          </p:nvSpPr>
          <p:spPr>
            <a:xfrm>
              <a:off x="5391488"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3654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3654" y="0"/>
                  </a:lnTo>
                  <a:close/>
                </a:path>
              </a:pathLst>
            </a:custGeom>
            <a:solidFill>
              <a:srgbClr val="FFFFFF"/>
            </a:solidFill>
            <a:ln w="13558" cap="flat">
              <a:noFill/>
              <a:prstDash val="solid"/>
              <a:miter/>
            </a:ln>
          </p:spPr>
          <p:txBody>
            <a:bodyPr rtlCol="0" anchor="ctr"/>
            <a:lstStyle/>
            <a:p>
              <a:endParaRPr lang="sv-SE"/>
            </a:p>
          </p:txBody>
        </p:sp>
        <p:sp>
          <p:nvSpPr>
            <p:cNvPr id="30" name="Frihandsfigur: Form 29">
              <a:extLst>
                <a:ext uri="{FF2B5EF4-FFF2-40B4-BE49-F238E27FC236}">
                  <a16:creationId xmlns:a16="http://schemas.microsoft.com/office/drawing/2014/main" id="{7D98279E-7685-4622-9415-1E9EA3300678}"/>
                </a:ext>
              </a:extLst>
            </p:cNvPr>
            <p:cNvSpPr/>
            <p:nvPr/>
          </p:nvSpPr>
          <p:spPr>
            <a:xfrm>
              <a:off x="4886892" y="6682326"/>
              <a:ext cx="309268" cy="173624"/>
            </a:xfrm>
            <a:custGeom>
              <a:avLst/>
              <a:gdLst>
                <a:gd name="connsiteX0" fmla="*/ 0 w 309268"/>
                <a:gd name="connsiteY0" fmla="*/ 0 h 173624"/>
                <a:gd name="connsiteX1" fmla="*/ 55614 w 309268"/>
                <a:gd name="connsiteY1" fmla="*/ 173624 h 173624"/>
                <a:gd name="connsiteX2" fmla="*/ 309268 w 309268"/>
                <a:gd name="connsiteY2" fmla="*/ 173624 h 173624"/>
                <a:gd name="connsiteX3" fmla="*/ 252298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5614" y="173624"/>
                  </a:lnTo>
                  <a:lnTo>
                    <a:pt x="309268"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31" name="Frihandsfigur: Form 30">
              <a:extLst>
                <a:ext uri="{FF2B5EF4-FFF2-40B4-BE49-F238E27FC236}">
                  <a16:creationId xmlns:a16="http://schemas.microsoft.com/office/drawing/2014/main" id="{D4CDB9DE-629B-454D-81EE-3E91D70B0C68}"/>
                </a:ext>
              </a:extLst>
            </p:cNvPr>
            <p:cNvSpPr/>
            <p:nvPr/>
          </p:nvSpPr>
          <p:spPr>
            <a:xfrm>
              <a:off x="341464"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32" name="Frihandsfigur: Form 31">
              <a:extLst>
                <a:ext uri="{FF2B5EF4-FFF2-40B4-BE49-F238E27FC236}">
                  <a16:creationId xmlns:a16="http://schemas.microsoft.com/office/drawing/2014/main" id="{78C57757-25B4-455C-B062-0288B389F303}"/>
                </a:ext>
              </a:extLst>
            </p:cNvPr>
            <p:cNvSpPr/>
            <p:nvPr/>
          </p:nvSpPr>
          <p:spPr>
            <a:xfrm>
              <a:off x="1350655"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3654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3654" y="0"/>
                  </a:lnTo>
                  <a:close/>
                </a:path>
              </a:pathLst>
            </a:custGeom>
            <a:solidFill>
              <a:srgbClr val="FFFFFF"/>
            </a:solidFill>
            <a:ln w="13558" cap="flat">
              <a:noFill/>
              <a:prstDash val="solid"/>
              <a:miter/>
            </a:ln>
          </p:spPr>
          <p:txBody>
            <a:bodyPr rtlCol="0" anchor="ctr"/>
            <a:lstStyle/>
            <a:p>
              <a:endParaRPr lang="sv-SE"/>
            </a:p>
          </p:txBody>
        </p:sp>
        <p:sp>
          <p:nvSpPr>
            <p:cNvPr id="33" name="Frihandsfigur: Form 32">
              <a:extLst>
                <a:ext uri="{FF2B5EF4-FFF2-40B4-BE49-F238E27FC236}">
                  <a16:creationId xmlns:a16="http://schemas.microsoft.com/office/drawing/2014/main" id="{93717327-F2DD-42AF-905E-D0DA773BAE13}"/>
                </a:ext>
              </a:extLst>
            </p:cNvPr>
            <p:cNvSpPr/>
            <p:nvPr/>
          </p:nvSpPr>
          <p:spPr>
            <a:xfrm>
              <a:off x="846059" y="6682326"/>
              <a:ext cx="309268" cy="173624"/>
            </a:xfrm>
            <a:custGeom>
              <a:avLst/>
              <a:gdLst>
                <a:gd name="connsiteX0" fmla="*/ 0 w 309268"/>
                <a:gd name="connsiteY0" fmla="*/ 0 h 173624"/>
                <a:gd name="connsiteX1" fmla="*/ 55614 w 309268"/>
                <a:gd name="connsiteY1" fmla="*/ 173624 h 173624"/>
                <a:gd name="connsiteX2" fmla="*/ 309268 w 309268"/>
                <a:gd name="connsiteY2" fmla="*/ 173624 h 173624"/>
                <a:gd name="connsiteX3" fmla="*/ 252298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5614" y="173624"/>
                  </a:lnTo>
                  <a:lnTo>
                    <a:pt x="309268"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34" name="Frihandsfigur: Form 33">
              <a:extLst>
                <a:ext uri="{FF2B5EF4-FFF2-40B4-BE49-F238E27FC236}">
                  <a16:creationId xmlns:a16="http://schemas.microsoft.com/office/drawing/2014/main" id="{C2FEF972-3608-49C5-B235-B693EACF6092}"/>
                </a:ext>
              </a:extLst>
            </p:cNvPr>
            <p:cNvSpPr/>
            <p:nvPr/>
          </p:nvSpPr>
          <p:spPr>
            <a:xfrm>
              <a:off x="1856607"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35" name="Frihandsfigur: Form 34">
              <a:extLst>
                <a:ext uri="{FF2B5EF4-FFF2-40B4-BE49-F238E27FC236}">
                  <a16:creationId xmlns:a16="http://schemas.microsoft.com/office/drawing/2014/main" id="{63A894EF-4345-4255-B61D-3B4472575B26}"/>
                </a:ext>
              </a:extLst>
            </p:cNvPr>
            <p:cNvSpPr/>
            <p:nvPr/>
          </p:nvSpPr>
          <p:spPr>
            <a:xfrm>
              <a:off x="-91240" y="6682326"/>
              <a:ext cx="236020" cy="173624"/>
            </a:xfrm>
            <a:custGeom>
              <a:avLst/>
              <a:gdLst>
                <a:gd name="connsiteX0" fmla="*/ 0 w 236020"/>
                <a:gd name="connsiteY0" fmla="*/ 0 h 173624"/>
                <a:gd name="connsiteX1" fmla="*/ 0 w 236020"/>
                <a:gd name="connsiteY1" fmla="*/ 173624 h 173624"/>
                <a:gd name="connsiteX2" fmla="*/ 236020 w 236020"/>
                <a:gd name="connsiteY2" fmla="*/ 173624 h 173624"/>
                <a:gd name="connsiteX3" fmla="*/ 179050 w 236020"/>
                <a:gd name="connsiteY3" fmla="*/ 0 h 173624"/>
              </a:gdLst>
              <a:ahLst/>
              <a:cxnLst>
                <a:cxn ang="0">
                  <a:pos x="connsiteX0" y="connsiteY0"/>
                </a:cxn>
                <a:cxn ang="0">
                  <a:pos x="connsiteX1" y="connsiteY1"/>
                </a:cxn>
                <a:cxn ang="0">
                  <a:pos x="connsiteX2" y="connsiteY2"/>
                </a:cxn>
                <a:cxn ang="0">
                  <a:pos x="connsiteX3" y="connsiteY3"/>
                </a:cxn>
              </a:cxnLst>
              <a:rect l="l" t="t" r="r" b="b"/>
              <a:pathLst>
                <a:path w="236020" h="173624">
                  <a:moveTo>
                    <a:pt x="0" y="0"/>
                  </a:moveTo>
                  <a:lnTo>
                    <a:pt x="0" y="173624"/>
                  </a:lnTo>
                  <a:lnTo>
                    <a:pt x="236020" y="173624"/>
                  </a:lnTo>
                  <a:lnTo>
                    <a:pt x="179050" y="0"/>
                  </a:lnTo>
                  <a:close/>
                </a:path>
              </a:pathLst>
            </a:custGeom>
            <a:solidFill>
              <a:srgbClr val="FFFFFF"/>
            </a:solidFill>
            <a:ln w="13558" cap="flat">
              <a:noFill/>
              <a:prstDash val="solid"/>
              <a:miter/>
            </a:ln>
          </p:spPr>
          <p:txBody>
            <a:bodyPr rtlCol="0" anchor="ctr"/>
            <a:lstStyle/>
            <a:p>
              <a:endParaRPr lang="sv-SE"/>
            </a:p>
          </p:txBody>
        </p:sp>
        <p:sp>
          <p:nvSpPr>
            <p:cNvPr id="36" name="Frihandsfigur: Form 35">
              <a:extLst>
                <a:ext uri="{FF2B5EF4-FFF2-40B4-BE49-F238E27FC236}">
                  <a16:creationId xmlns:a16="http://schemas.microsoft.com/office/drawing/2014/main" id="{7A63020E-14A0-4D1F-880D-066DB8151DC2}"/>
                </a:ext>
              </a:extLst>
            </p:cNvPr>
            <p:cNvSpPr/>
            <p:nvPr/>
          </p:nvSpPr>
          <p:spPr>
            <a:xfrm>
              <a:off x="10324858" y="6183156"/>
              <a:ext cx="155990" cy="183119"/>
            </a:xfrm>
            <a:custGeom>
              <a:avLst/>
              <a:gdLst>
                <a:gd name="connsiteX0" fmla="*/ 0 w 155990"/>
                <a:gd name="connsiteY0" fmla="*/ 0 h 183119"/>
                <a:gd name="connsiteX1" fmla="*/ 52901 w 155990"/>
                <a:gd name="connsiteY1" fmla="*/ 0 h 183119"/>
                <a:gd name="connsiteX2" fmla="*/ 78673 w 155990"/>
                <a:gd name="connsiteY2" fmla="*/ 137000 h 183119"/>
                <a:gd name="connsiteX3" fmla="*/ 78673 w 155990"/>
                <a:gd name="connsiteY3" fmla="*/ 137000 h 183119"/>
                <a:gd name="connsiteX4" fmla="*/ 105802 w 155990"/>
                <a:gd name="connsiteY4" fmla="*/ 0 h 183119"/>
                <a:gd name="connsiteX5" fmla="*/ 155991 w 155990"/>
                <a:gd name="connsiteY5" fmla="*/ 0 h 183119"/>
                <a:gd name="connsiteX6" fmla="*/ 105802 w 155990"/>
                <a:gd name="connsiteY6" fmla="*/ 183119 h 183119"/>
                <a:gd name="connsiteX7" fmla="*/ 48831 w 155990"/>
                <a:gd name="connsiteY7" fmla="*/ 183119 h 183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990" h="183119">
                  <a:moveTo>
                    <a:pt x="0" y="0"/>
                  </a:moveTo>
                  <a:lnTo>
                    <a:pt x="52901" y="0"/>
                  </a:lnTo>
                  <a:lnTo>
                    <a:pt x="78673" y="137000"/>
                  </a:lnTo>
                  <a:lnTo>
                    <a:pt x="78673" y="137000"/>
                  </a:lnTo>
                  <a:lnTo>
                    <a:pt x="105802" y="0"/>
                  </a:lnTo>
                  <a:lnTo>
                    <a:pt x="155991" y="0"/>
                  </a:lnTo>
                  <a:lnTo>
                    <a:pt x="105802" y="183119"/>
                  </a:lnTo>
                  <a:lnTo>
                    <a:pt x="48831" y="183119"/>
                  </a:lnTo>
                  <a:close/>
                </a:path>
              </a:pathLst>
            </a:custGeom>
            <a:solidFill>
              <a:srgbClr val="FFFFFF"/>
            </a:solidFill>
            <a:ln w="13558" cap="flat">
              <a:noFill/>
              <a:prstDash val="solid"/>
              <a:miter/>
            </a:ln>
          </p:spPr>
          <p:txBody>
            <a:bodyPr rtlCol="0" anchor="ctr"/>
            <a:lstStyle/>
            <a:p>
              <a:endParaRPr lang="sv-SE"/>
            </a:p>
          </p:txBody>
        </p:sp>
        <p:grpSp>
          <p:nvGrpSpPr>
            <p:cNvPr id="37" name="Bild 6">
              <a:extLst>
                <a:ext uri="{FF2B5EF4-FFF2-40B4-BE49-F238E27FC236}">
                  <a16:creationId xmlns:a16="http://schemas.microsoft.com/office/drawing/2014/main" id="{DADFDBA0-06EC-4EF0-A96B-9B09936FB171}"/>
                </a:ext>
              </a:extLst>
            </p:cNvPr>
            <p:cNvGrpSpPr/>
            <p:nvPr/>
          </p:nvGrpSpPr>
          <p:grpSpPr>
            <a:xfrm>
              <a:off x="10482204" y="6111265"/>
              <a:ext cx="874903" cy="259079"/>
              <a:chOff x="10482204" y="6111265"/>
              <a:chExt cx="874903" cy="259079"/>
            </a:xfrm>
            <a:solidFill>
              <a:srgbClr val="FFFFFF"/>
            </a:solidFill>
          </p:grpSpPr>
          <p:sp>
            <p:nvSpPr>
              <p:cNvPr id="38" name="Frihandsfigur: Form 37">
                <a:extLst>
                  <a:ext uri="{FF2B5EF4-FFF2-40B4-BE49-F238E27FC236}">
                    <a16:creationId xmlns:a16="http://schemas.microsoft.com/office/drawing/2014/main" id="{A5359CF3-FE98-4B5A-A872-770A718FB6A7}"/>
                  </a:ext>
                </a:extLst>
              </p:cNvPr>
              <p:cNvSpPr/>
              <p:nvPr/>
            </p:nvSpPr>
            <p:spPr>
              <a:xfrm>
                <a:off x="10482204" y="6113978"/>
                <a:ext cx="147852" cy="256367"/>
              </a:xfrm>
              <a:custGeom>
                <a:avLst/>
                <a:gdLst>
                  <a:gd name="connsiteX0" fmla="*/ 128862 w 147852"/>
                  <a:gd name="connsiteY0" fmla="*/ 37980 h 256367"/>
                  <a:gd name="connsiteX1" fmla="*/ 88169 w 147852"/>
                  <a:gd name="connsiteY1" fmla="*/ 37980 h 256367"/>
                  <a:gd name="connsiteX2" fmla="*/ 88169 w 147852"/>
                  <a:gd name="connsiteY2" fmla="*/ 0 h 256367"/>
                  <a:gd name="connsiteX3" fmla="*/ 128862 w 147852"/>
                  <a:gd name="connsiteY3" fmla="*/ 0 h 256367"/>
                  <a:gd name="connsiteX4" fmla="*/ 128862 w 147852"/>
                  <a:gd name="connsiteY4" fmla="*/ 37980 h 256367"/>
                  <a:gd name="connsiteX5" fmla="*/ 65109 w 147852"/>
                  <a:gd name="connsiteY5" fmla="*/ 37980 h 256367"/>
                  <a:gd name="connsiteX6" fmla="*/ 24416 w 147852"/>
                  <a:gd name="connsiteY6" fmla="*/ 37980 h 256367"/>
                  <a:gd name="connsiteX7" fmla="*/ 24416 w 147852"/>
                  <a:gd name="connsiteY7" fmla="*/ 0 h 256367"/>
                  <a:gd name="connsiteX8" fmla="*/ 65109 w 147852"/>
                  <a:gd name="connsiteY8" fmla="*/ 0 h 256367"/>
                  <a:gd name="connsiteX9" fmla="*/ 65109 w 147852"/>
                  <a:gd name="connsiteY9" fmla="*/ 37980 h 256367"/>
                  <a:gd name="connsiteX10" fmla="*/ 51545 w 147852"/>
                  <a:gd name="connsiteY10" fmla="*/ 195327 h 256367"/>
                  <a:gd name="connsiteX11" fmla="*/ 70535 w 147852"/>
                  <a:gd name="connsiteY11" fmla="*/ 223813 h 256367"/>
                  <a:gd name="connsiteX12" fmla="*/ 96307 w 147852"/>
                  <a:gd name="connsiteY12" fmla="*/ 162773 h 256367"/>
                  <a:gd name="connsiteX13" fmla="*/ 51545 w 147852"/>
                  <a:gd name="connsiteY13" fmla="*/ 195327 h 256367"/>
                  <a:gd name="connsiteX14" fmla="*/ 145139 w 147852"/>
                  <a:gd name="connsiteY14" fmla="*/ 218387 h 256367"/>
                  <a:gd name="connsiteX15" fmla="*/ 147852 w 147852"/>
                  <a:gd name="connsiteY15" fmla="*/ 252298 h 256367"/>
                  <a:gd name="connsiteX16" fmla="*/ 100377 w 147852"/>
                  <a:gd name="connsiteY16" fmla="*/ 252298 h 256367"/>
                  <a:gd name="connsiteX17" fmla="*/ 97664 w 147852"/>
                  <a:gd name="connsiteY17" fmla="*/ 227882 h 256367"/>
                  <a:gd name="connsiteX18" fmla="*/ 96307 w 147852"/>
                  <a:gd name="connsiteY18" fmla="*/ 227882 h 256367"/>
                  <a:gd name="connsiteX19" fmla="*/ 48831 w 147852"/>
                  <a:gd name="connsiteY19" fmla="*/ 256367 h 256367"/>
                  <a:gd name="connsiteX20" fmla="*/ 0 w 147852"/>
                  <a:gd name="connsiteY20" fmla="*/ 198040 h 256367"/>
                  <a:gd name="connsiteX21" fmla="*/ 93595 w 147852"/>
                  <a:gd name="connsiteY21" fmla="*/ 135644 h 256367"/>
                  <a:gd name="connsiteX22" fmla="*/ 93595 w 147852"/>
                  <a:gd name="connsiteY22" fmla="*/ 122080 h 256367"/>
                  <a:gd name="connsiteX23" fmla="*/ 73248 w 147852"/>
                  <a:gd name="connsiteY23" fmla="*/ 94951 h 256367"/>
                  <a:gd name="connsiteX24" fmla="*/ 54258 w 147852"/>
                  <a:gd name="connsiteY24" fmla="*/ 123436 h 256367"/>
                  <a:gd name="connsiteX25" fmla="*/ 4069 w 147852"/>
                  <a:gd name="connsiteY25" fmla="*/ 123436 h 256367"/>
                  <a:gd name="connsiteX26" fmla="*/ 23060 w 147852"/>
                  <a:gd name="connsiteY26" fmla="*/ 78674 h 256367"/>
                  <a:gd name="connsiteX27" fmla="*/ 70535 w 147852"/>
                  <a:gd name="connsiteY27" fmla="*/ 66466 h 256367"/>
                  <a:gd name="connsiteX28" fmla="*/ 143782 w 147852"/>
                  <a:gd name="connsiteY28" fmla="*/ 127505 h 256367"/>
                  <a:gd name="connsiteX29" fmla="*/ 143782 w 147852"/>
                  <a:gd name="connsiteY29" fmla="*/ 218387 h 256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7852" h="256367">
                    <a:moveTo>
                      <a:pt x="128862" y="37980"/>
                    </a:moveTo>
                    <a:lnTo>
                      <a:pt x="88169" y="37980"/>
                    </a:lnTo>
                    <a:lnTo>
                      <a:pt x="88169" y="0"/>
                    </a:lnTo>
                    <a:lnTo>
                      <a:pt x="128862" y="0"/>
                    </a:lnTo>
                    <a:lnTo>
                      <a:pt x="128862" y="37980"/>
                    </a:lnTo>
                    <a:close/>
                    <a:moveTo>
                      <a:pt x="65109" y="37980"/>
                    </a:moveTo>
                    <a:lnTo>
                      <a:pt x="24416" y="37980"/>
                    </a:lnTo>
                    <a:lnTo>
                      <a:pt x="24416" y="0"/>
                    </a:lnTo>
                    <a:lnTo>
                      <a:pt x="65109" y="0"/>
                    </a:lnTo>
                    <a:lnTo>
                      <a:pt x="65109" y="37980"/>
                    </a:lnTo>
                    <a:close/>
                    <a:moveTo>
                      <a:pt x="51545" y="195327"/>
                    </a:moveTo>
                    <a:cubicBezTo>
                      <a:pt x="51545" y="208892"/>
                      <a:pt x="54258" y="223813"/>
                      <a:pt x="70535" y="223813"/>
                    </a:cubicBezTo>
                    <a:cubicBezTo>
                      <a:pt x="100377" y="223813"/>
                      <a:pt x="96307" y="183119"/>
                      <a:pt x="96307" y="162773"/>
                    </a:cubicBezTo>
                    <a:cubicBezTo>
                      <a:pt x="70535" y="165486"/>
                      <a:pt x="51545" y="162773"/>
                      <a:pt x="51545" y="195327"/>
                    </a:cubicBezTo>
                    <a:moveTo>
                      <a:pt x="145139" y="218387"/>
                    </a:moveTo>
                    <a:cubicBezTo>
                      <a:pt x="145139" y="229238"/>
                      <a:pt x="146495" y="241446"/>
                      <a:pt x="147852" y="252298"/>
                    </a:cubicBezTo>
                    <a:lnTo>
                      <a:pt x="100377" y="252298"/>
                    </a:lnTo>
                    <a:lnTo>
                      <a:pt x="97664" y="227882"/>
                    </a:lnTo>
                    <a:lnTo>
                      <a:pt x="96307" y="227882"/>
                    </a:lnTo>
                    <a:cubicBezTo>
                      <a:pt x="85456" y="246872"/>
                      <a:pt x="70535" y="256367"/>
                      <a:pt x="48831" y="256367"/>
                    </a:cubicBezTo>
                    <a:cubicBezTo>
                      <a:pt x="13564" y="256367"/>
                      <a:pt x="0" y="229238"/>
                      <a:pt x="0" y="198040"/>
                    </a:cubicBezTo>
                    <a:cubicBezTo>
                      <a:pt x="0" y="137000"/>
                      <a:pt x="46119" y="135644"/>
                      <a:pt x="93595" y="135644"/>
                    </a:cubicBezTo>
                    <a:lnTo>
                      <a:pt x="93595" y="122080"/>
                    </a:lnTo>
                    <a:cubicBezTo>
                      <a:pt x="93595" y="107159"/>
                      <a:pt x="90882" y="94951"/>
                      <a:pt x="73248" y="94951"/>
                    </a:cubicBezTo>
                    <a:cubicBezTo>
                      <a:pt x="55614" y="94951"/>
                      <a:pt x="54258" y="108515"/>
                      <a:pt x="54258" y="123436"/>
                    </a:cubicBezTo>
                    <a:lnTo>
                      <a:pt x="4069" y="123436"/>
                    </a:lnTo>
                    <a:cubicBezTo>
                      <a:pt x="4069" y="101733"/>
                      <a:pt x="10851" y="86812"/>
                      <a:pt x="23060" y="78674"/>
                    </a:cubicBezTo>
                    <a:cubicBezTo>
                      <a:pt x="35267" y="70535"/>
                      <a:pt x="51545" y="66466"/>
                      <a:pt x="70535" y="66466"/>
                    </a:cubicBezTo>
                    <a:cubicBezTo>
                      <a:pt x="135644" y="66466"/>
                      <a:pt x="143782" y="94951"/>
                      <a:pt x="143782" y="127505"/>
                    </a:cubicBezTo>
                    <a:lnTo>
                      <a:pt x="143782" y="218387"/>
                    </a:lnTo>
                    <a:close/>
                  </a:path>
                </a:pathLst>
              </a:custGeom>
              <a:solidFill>
                <a:srgbClr val="FFFFFF"/>
              </a:solidFill>
              <a:ln w="13558" cap="flat">
                <a:noFill/>
                <a:prstDash val="solid"/>
                <a:miter/>
              </a:ln>
            </p:spPr>
            <p:txBody>
              <a:bodyPr rtlCol="0" anchor="ctr"/>
              <a:lstStyle/>
              <a:p>
                <a:endParaRPr lang="sv-SE"/>
              </a:p>
            </p:txBody>
          </p:sp>
          <p:sp>
            <p:nvSpPr>
              <p:cNvPr id="39" name="Frihandsfigur: Form 38">
                <a:extLst>
                  <a:ext uri="{FF2B5EF4-FFF2-40B4-BE49-F238E27FC236}">
                    <a16:creationId xmlns:a16="http://schemas.microsoft.com/office/drawing/2014/main" id="{C73DA85E-4737-466E-AD03-7ED67337F175}"/>
                  </a:ext>
                </a:extLst>
              </p:cNvPr>
              <p:cNvSpPr/>
              <p:nvPr/>
            </p:nvSpPr>
            <p:spPr>
              <a:xfrm>
                <a:off x="10644806" y="6179087"/>
                <a:ext cx="139883" cy="189901"/>
              </a:xfrm>
              <a:custGeom>
                <a:avLst/>
                <a:gdLst>
                  <a:gd name="connsiteX0" fmla="*/ 50359 w 139883"/>
                  <a:gd name="connsiteY0" fmla="*/ 128862 h 189901"/>
                  <a:gd name="connsiteX1" fmla="*/ 53072 w 139883"/>
                  <a:gd name="connsiteY1" fmla="*/ 150565 h 189901"/>
                  <a:gd name="connsiteX2" fmla="*/ 72062 w 139883"/>
                  <a:gd name="connsiteY2" fmla="*/ 158703 h 189901"/>
                  <a:gd name="connsiteX3" fmla="*/ 91052 w 139883"/>
                  <a:gd name="connsiteY3" fmla="*/ 139713 h 189901"/>
                  <a:gd name="connsiteX4" fmla="*/ 1527 w 139883"/>
                  <a:gd name="connsiteY4" fmla="*/ 51545 h 189901"/>
                  <a:gd name="connsiteX5" fmla="*/ 73419 w 139883"/>
                  <a:gd name="connsiteY5" fmla="*/ 0 h 189901"/>
                  <a:gd name="connsiteX6" fmla="*/ 137171 w 139883"/>
                  <a:gd name="connsiteY6" fmla="*/ 55614 h 189901"/>
                  <a:gd name="connsiteX7" fmla="*/ 86983 w 139883"/>
                  <a:gd name="connsiteY7" fmla="*/ 55614 h 189901"/>
                  <a:gd name="connsiteX8" fmla="*/ 81557 w 139883"/>
                  <a:gd name="connsiteY8" fmla="*/ 32555 h 189901"/>
                  <a:gd name="connsiteX9" fmla="*/ 67993 w 139883"/>
                  <a:gd name="connsiteY9" fmla="*/ 28485 h 189901"/>
                  <a:gd name="connsiteX10" fmla="*/ 50359 w 139883"/>
                  <a:gd name="connsiteY10" fmla="*/ 47475 h 189901"/>
                  <a:gd name="connsiteX11" fmla="*/ 139884 w 139883"/>
                  <a:gd name="connsiteY11" fmla="*/ 134288 h 189901"/>
                  <a:gd name="connsiteX12" fmla="*/ 72062 w 139883"/>
                  <a:gd name="connsiteY12" fmla="*/ 189902 h 189901"/>
                  <a:gd name="connsiteX13" fmla="*/ 171 w 139883"/>
                  <a:gd name="connsiteY13" fmla="*/ 127505 h 189901"/>
                  <a:gd name="connsiteX14" fmla="*/ 50359 w 139883"/>
                  <a:gd name="connsiteY14" fmla="*/ 127505 h 189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883" h="189901">
                    <a:moveTo>
                      <a:pt x="50359" y="128862"/>
                    </a:moveTo>
                    <a:cubicBezTo>
                      <a:pt x="50359" y="137000"/>
                      <a:pt x="50359" y="145139"/>
                      <a:pt x="53072" y="150565"/>
                    </a:cubicBezTo>
                    <a:cubicBezTo>
                      <a:pt x="55785" y="155991"/>
                      <a:pt x="61211" y="158703"/>
                      <a:pt x="72062" y="158703"/>
                    </a:cubicBezTo>
                    <a:cubicBezTo>
                      <a:pt x="81557" y="158703"/>
                      <a:pt x="91052" y="151921"/>
                      <a:pt x="91052" y="139713"/>
                    </a:cubicBezTo>
                    <a:cubicBezTo>
                      <a:pt x="91052" y="100377"/>
                      <a:pt x="1527" y="109872"/>
                      <a:pt x="1527" y="51545"/>
                    </a:cubicBezTo>
                    <a:cubicBezTo>
                      <a:pt x="1527" y="12208"/>
                      <a:pt x="40864" y="0"/>
                      <a:pt x="73419" y="0"/>
                    </a:cubicBezTo>
                    <a:cubicBezTo>
                      <a:pt x="108686" y="0"/>
                      <a:pt x="139884" y="16277"/>
                      <a:pt x="137171" y="55614"/>
                    </a:cubicBezTo>
                    <a:lnTo>
                      <a:pt x="86983" y="55614"/>
                    </a:lnTo>
                    <a:cubicBezTo>
                      <a:pt x="86983" y="43406"/>
                      <a:pt x="85626" y="35267"/>
                      <a:pt x="81557" y="32555"/>
                    </a:cubicBezTo>
                    <a:cubicBezTo>
                      <a:pt x="78844" y="29842"/>
                      <a:pt x="73419" y="28485"/>
                      <a:pt x="67993" y="28485"/>
                    </a:cubicBezTo>
                    <a:cubicBezTo>
                      <a:pt x="57141" y="28485"/>
                      <a:pt x="50359" y="35267"/>
                      <a:pt x="50359" y="47475"/>
                    </a:cubicBezTo>
                    <a:cubicBezTo>
                      <a:pt x="50359" y="75961"/>
                      <a:pt x="139884" y="74604"/>
                      <a:pt x="139884" y="134288"/>
                    </a:cubicBezTo>
                    <a:cubicBezTo>
                      <a:pt x="139884" y="166842"/>
                      <a:pt x="114112" y="189902"/>
                      <a:pt x="72062" y="189902"/>
                    </a:cubicBezTo>
                    <a:cubicBezTo>
                      <a:pt x="27300" y="189902"/>
                      <a:pt x="-2542" y="179050"/>
                      <a:pt x="171" y="127505"/>
                    </a:cubicBezTo>
                    <a:lnTo>
                      <a:pt x="50359" y="127505"/>
                    </a:lnTo>
                    <a:close/>
                  </a:path>
                </a:pathLst>
              </a:custGeom>
              <a:solidFill>
                <a:srgbClr val="FFFFFF"/>
              </a:solidFill>
              <a:ln w="13558" cap="flat">
                <a:noFill/>
                <a:prstDash val="solid"/>
                <a:miter/>
              </a:ln>
            </p:spPr>
            <p:txBody>
              <a:bodyPr rtlCol="0" anchor="ctr"/>
              <a:lstStyle/>
              <a:p>
                <a:endParaRPr lang="sv-SE"/>
              </a:p>
            </p:txBody>
          </p:sp>
          <p:sp>
            <p:nvSpPr>
              <p:cNvPr id="40" name="Frihandsfigur: Form 39">
                <a:extLst>
                  <a:ext uri="{FF2B5EF4-FFF2-40B4-BE49-F238E27FC236}">
                    <a16:creationId xmlns:a16="http://schemas.microsoft.com/office/drawing/2014/main" id="{9A80F817-A9C4-451F-A85C-1FA023934471}"/>
                  </a:ext>
                </a:extLst>
              </p:cNvPr>
              <p:cNvSpPr/>
              <p:nvPr/>
            </p:nvSpPr>
            <p:spPr>
              <a:xfrm>
                <a:off x="10791472" y="6131612"/>
                <a:ext cx="97663" cy="234664"/>
              </a:xfrm>
              <a:custGeom>
                <a:avLst/>
                <a:gdLst>
                  <a:gd name="connsiteX0" fmla="*/ 0 w 97663"/>
                  <a:gd name="connsiteY0" fmla="*/ 51545 h 234664"/>
                  <a:gd name="connsiteX1" fmla="*/ 20347 w 97663"/>
                  <a:gd name="connsiteY1" fmla="*/ 51545 h 234664"/>
                  <a:gd name="connsiteX2" fmla="*/ 20347 w 97663"/>
                  <a:gd name="connsiteY2" fmla="*/ 23059 h 234664"/>
                  <a:gd name="connsiteX3" fmla="*/ 71891 w 97663"/>
                  <a:gd name="connsiteY3" fmla="*/ 0 h 234664"/>
                  <a:gd name="connsiteX4" fmla="*/ 71891 w 97663"/>
                  <a:gd name="connsiteY4" fmla="*/ 51545 h 234664"/>
                  <a:gd name="connsiteX5" fmla="*/ 97664 w 97663"/>
                  <a:gd name="connsiteY5" fmla="*/ 51545 h 234664"/>
                  <a:gd name="connsiteX6" fmla="*/ 97664 w 97663"/>
                  <a:gd name="connsiteY6" fmla="*/ 82743 h 234664"/>
                  <a:gd name="connsiteX7" fmla="*/ 71891 w 97663"/>
                  <a:gd name="connsiteY7" fmla="*/ 82743 h 234664"/>
                  <a:gd name="connsiteX8" fmla="*/ 71891 w 97663"/>
                  <a:gd name="connsiteY8" fmla="*/ 180406 h 234664"/>
                  <a:gd name="connsiteX9" fmla="*/ 88169 w 97663"/>
                  <a:gd name="connsiteY9" fmla="*/ 203466 h 234664"/>
                  <a:gd name="connsiteX10" fmla="*/ 97664 w 97663"/>
                  <a:gd name="connsiteY10" fmla="*/ 202110 h 234664"/>
                  <a:gd name="connsiteX11" fmla="*/ 97664 w 97663"/>
                  <a:gd name="connsiteY11" fmla="*/ 233308 h 234664"/>
                  <a:gd name="connsiteX12" fmla="*/ 71891 w 97663"/>
                  <a:gd name="connsiteY12" fmla="*/ 234664 h 234664"/>
                  <a:gd name="connsiteX13" fmla="*/ 21704 w 97663"/>
                  <a:gd name="connsiteY13" fmla="*/ 193971 h 234664"/>
                  <a:gd name="connsiteX14" fmla="*/ 21704 w 97663"/>
                  <a:gd name="connsiteY14" fmla="*/ 81386 h 234664"/>
                  <a:gd name="connsiteX15" fmla="*/ 1357 w 97663"/>
                  <a:gd name="connsiteY15" fmla="*/ 81386 h 234664"/>
                  <a:gd name="connsiteX16" fmla="*/ 1357 w 97663"/>
                  <a:gd name="connsiteY16" fmla="*/ 51545 h 234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7663" h="234664">
                    <a:moveTo>
                      <a:pt x="0" y="51545"/>
                    </a:moveTo>
                    <a:lnTo>
                      <a:pt x="20347" y="51545"/>
                    </a:lnTo>
                    <a:lnTo>
                      <a:pt x="20347" y="23059"/>
                    </a:lnTo>
                    <a:lnTo>
                      <a:pt x="71891" y="0"/>
                    </a:lnTo>
                    <a:lnTo>
                      <a:pt x="71891" y="51545"/>
                    </a:lnTo>
                    <a:lnTo>
                      <a:pt x="97664" y="51545"/>
                    </a:lnTo>
                    <a:lnTo>
                      <a:pt x="97664" y="82743"/>
                    </a:lnTo>
                    <a:lnTo>
                      <a:pt x="71891" y="82743"/>
                    </a:lnTo>
                    <a:lnTo>
                      <a:pt x="71891" y="180406"/>
                    </a:lnTo>
                    <a:cubicBezTo>
                      <a:pt x="71891" y="193971"/>
                      <a:pt x="71891" y="203466"/>
                      <a:pt x="88169" y="203466"/>
                    </a:cubicBezTo>
                    <a:cubicBezTo>
                      <a:pt x="90882" y="203466"/>
                      <a:pt x="94951" y="203466"/>
                      <a:pt x="97664" y="202110"/>
                    </a:cubicBezTo>
                    <a:lnTo>
                      <a:pt x="97664" y="233308"/>
                    </a:lnTo>
                    <a:cubicBezTo>
                      <a:pt x="90882" y="233308"/>
                      <a:pt x="84099" y="234664"/>
                      <a:pt x="71891" y="234664"/>
                    </a:cubicBezTo>
                    <a:cubicBezTo>
                      <a:pt x="27129" y="234664"/>
                      <a:pt x="21704" y="204822"/>
                      <a:pt x="21704" y="193971"/>
                    </a:cubicBezTo>
                    <a:lnTo>
                      <a:pt x="21704" y="81386"/>
                    </a:lnTo>
                    <a:lnTo>
                      <a:pt x="1357" y="81386"/>
                    </a:lnTo>
                    <a:lnTo>
                      <a:pt x="1357" y="51545"/>
                    </a:lnTo>
                    <a:close/>
                  </a:path>
                </a:pathLst>
              </a:custGeom>
              <a:solidFill>
                <a:srgbClr val="FFFFFF"/>
              </a:solidFill>
              <a:ln w="13558" cap="flat">
                <a:noFill/>
                <a:prstDash val="solid"/>
                <a:miter/>
              </a:ln>
            </p:spPr>
            <p:txBody>
              <a:bodyPr rtlCol="0" anchor="ctr"/>
              <a:lstStyle/>
              <a:p>
                <a:endParaRPr lang="sv-SE"/>
              </a:p>
            </p:txBody>
          </p:sp>
          <p:sp>
            <p:nvSpPr>
              <p:cNvPr id="41" name="Frihandsfigur: Form 40">
                <a:extLst>
                  <a:ext uri="{FF2B5EF4-FFF2-40B4-BE49-F238E27FC236}">
                    <a16:creationId xmlns:a16="http://schemas.microsoft.com/office/drawing/2014/main" id="{09846F89-7564-4295-8B51-70512D0626ED}"/>
                  </a:ext>
                </a:extLst>
              </p:cNvPr>
              <p:cNvSpPr/>
              <p:nvPr/>
            </p:nvSpPr>
            <p:spPr>
              <a:xfrm>
                <a:off x="10887780" y="6131612"/>
                <a:ext cx="97662" cy="234664"/>
              </a:xfrm>
              <a:custGeom>
                <a:avLst/>
                <a:gdLst>
                  <a:gd name="connsiteX0" fmla="*/ 0 w 97662"/>
                  <a:gd name="connsiteY0" fmla="*/ 51545 h 234664"/>
                  <a:gd name="connsiteX1" fmla="*/ 20347 w 97662"/>
                  <a:gd name="connsiteY1" fmla="*/ 51545 h 234664"/>
                  <a:gd name="connsiteX2" fmla="*/ 20347 w 97662"/>
                  <a:gd name="connsiteY2" fmla="*/ 23059 h 234664"/>
                  <a:gd name="connsiteX3" fmla="*/ 71891 w 97662"/>
                  <a:gd name="connsiteY3" fmla="*/ 0 h 234664"/>
                  <a:gd name="connsiteX4" fmla="*/ 71891 w 97662"/>
                  <a:gd name="connsiteY4" fmla="*/ 51545 h 234664"/>
                  <a:gd name="connsiteX5" fmla="*/ 97663 w 97662"/>
                  <a:gd name="connsiteY5" fmla="*/ 51545 h 234664"/>
                  <a:gd name="connsiteX6" fmla="*/ 97663 w 97662"/>
                  <a:gd name="connsiteY6" fmla="*/ 82743 h 234664"/>
                  <a:gd name="connsiteX7" fmla="*/ 71891 w 97662"/>
                  <a:gd name="connsiteY7" fmla="*/ 82743 h 234664"/>
                  <a:gd name="connsiteX8" fmla="*/ 71891 w 97662"/>
                  <a:gd name="connsiteY8" fmla="*/ 180406 h 234664"/>
                  <a:gd name="connsiteX9" fmla="*/ 88169 w 97662"/>
                  <a:gd name="connsiteY9" fmla="*/ 203466 h 234664"/>
                  <a:gd name="connsiteX10" fmla="*/ 97663 w 97662"/>
                  <a:gd name="connsiteY10" fmla="*/ 202110 h 234664"/>
                  <a:gd name="connsiteX11" fmla="*/ 97663 w 97662"/>
                  <a:gd name="connsiteY11" fmla="*/ 233308 h 234664"/>
                  <a:gd name="connsiteX12" fmla="*/ 70534 w 97662"/>
                  <a:gd name="connsiteY12" fmla="*/ 234664 h 234664"/>
                  <a:gd name="connsiteX13" fmla="*/ 20347 w 97662"/>
                  <a:gd name="connsiteY13" fmla="*/ 193971 h 234664"/>
                  <a:gd name="connsiteX14" fmla="*/ 20347 w 97662"/>
                  <a:gd name="connsiteY14" fmla="*/ 81386 h 234664"/>
                  <a:gd name="connsiteX15" fmla="*/ 0 w 97662"/>
                  <a:gd name="connsiteY15" fmla="*/ 81386 h 234664"/>
                  <a:gd name="connsiteX16" fmla="*/ 0 w 97662"/>
                  <a:gd name="connsiteY16" fmla="*/ 51545 h 234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7662" h="234664">
                    <a:moveTo>
                      <a:pt x="0" y="51545"/>
                    </a:moveTo>
                    <a:lnTo>
                      <a:pt x="20347" y="51545"/>
                    </a:lnTo>
                    <a:lnTo>
                      <a:pt x="20347" y="23059"/>
                    </a:lnTo>
                    <a:lnTo>
                      <a:pt x="71891" y="0"/>
                    </a:lnTo>
                    <a:lnTo>
                      <a:pt x="71891" y="51545"/>
                    </a:lnTo>
                    <a:lnTo>
                      <a:pt x="97663" y="51545"/>
                    </a:lnTo>
                    <a:lnTo>
                      <a:pt x="97663" y="82743"/>
                    </a:lnTo>
                    <a:lnTo>
                      <a:pt x="71891" y="82743"/>
                    </a:lnTo>
                    <a:lnTo>
                      <a:pt x="71891" y="180406"/>
                    </a:lnTo>
                    <a:cubicBezTo>
                      <a:pt x="71891" y="193971"/>
                      <a:pt x="71891" y="203466"/>
                      <a:pt x="88169" y="203466"/>
                    </a:cubicBezTo>
                    <a:cubicBezTo>
                      <a:pt x="90881" y="203466"/>
                      <a:pt x="94951" y="203466"/>
                      <a:pt x="97663" y="202110"/>
                    </a:cubicBezTo>
                    <a:lnTo>
                      <a:pt x="97663" y="233308"/>
                    </a:lnTo>
                    <a:cubicBezTo>
                      <a:pt x="90881" y="233308"/>
                      <a:pt x="84099" y="234664"/>
                      <a:pt x="70534" y="234664"/>
                    </a:cubicBezTo>
                    <a:cubicBezTo>
                      <a:pt x="25772" y="234664"/>
                      <a:pt x="20347" y="204822"/>
                      <a:pt x="20347" y="193971"/>
                    </a:cubicBezTo>
                    <a:lnTo>
                      <a:pt x="20347" y="81386"/>
                    </a:lnTo>
                    <a:lnTo>
                      <a:pt x="0" y="81386"/>
                    </a:lnTo>
                    <a:lnTo>
                      <a:pt x="0" y="51545"/>
                    </a:lnTo>
                    <a:close/>
                  </a:path>
                </a:pathLst>
              </a:custGeom>
              <a:solidFill>
                <a:srgbClr val="FFFFFF"/>
              </a:solidFill>
              <a:ln w="13558" cap="flat">
                <a:noFill/>
                <a:prstDash val="solid"/>
                <a:miter/>
              </a:ln>
            </p:spPr>
            <p:txBody>
              <a:bodyPr rtlCol="0" anchor="ctr"/>
              <a:lstStyle/>
              <a:p>
                <a:endParaRPr lang="sv-SE"/>
              </a:p>
            </p:txBody>
          </p:sp>
          <p:sp>
            <p:nvSpPr>
              <p:cNvPr id="42" name="Frihandsfigur: Form 41">
                <a:extLst>
                  <a:ext uri="{FF2B5EF4-FFF2-40B4-BE49-F238E27FC236}">
                    <a16:creationId xmlns:a16="http://schemas.microsoft.com/office/drawing/2014/main" id="{17E6421D-081B-4880-8826-BCE133C8B4F8}"/>
                  </a:ext>
                </a:extLst>
              </p:cNvPr>
              <p:cNvSpPr/>
              <p:nvPr/>
            </p:nvSpPr>
            <p:spPr>
              <a:xfrm>
                <a:off x="11004433" y="6179087"/>
                <a:ext cx="97663" cy="187188"/>
              </a:xfrm>
              <a:custGeom>
                <a:avLst/>
                <a:gdLst>
                  <a:gd name="connsiteX0" fmla="*/ 50188 w 97663"/>
                  <a:gd name="connsiteY0" fmla="*/ 4069 h 187188"/>
                  <a:gd name="connsiteX1" fmla="*/ 50188 w 97663"/>
                  <a:gd name="connsiteY1" fmla="*/ 27129 h 187188"/>
                  <a:gd name="connsiteX2" fmla="*/ 50188 w 97663"/>
                  <a:gd name="connsiteY2" fmla="*/ 27129 h 187188"/>
                  <a:gd name="connsiteX3" fmla="*/ 97664 w 97663"/>
                  <a:gd name="connsiteY3" fmla="*/ 0 h 187188"/>
                  <a:gd name="connsiteX4" fmla="*/ 97664 w 97663"/>
                  <a:gd name="connsiteY4" fmla="*/ 46119 h 187188"/>
                  <a:gd name="connsiteX5" fmla="*/ 51545 w 97663"/>
                  <a:gd name="connsiteY5" fmla="*/ 88169 h 187188"/>
                  <a:gd name="connsiteX6" fmla="*/ 51545 w 97663"/>
                  <a:gd name="connsiteY6" fmla="*/ 187189 h 187188"/>
                  <a:gd name="connsiteX7" fmla="*/ 0 w 97663"/>
                  <a:gd name="connsiteY7" fmla="*/ 187189 h 187188"/>
                  <a:gd name="connsiteX8" fmla="*/ 0 w 97663"/>
                  <a:gd name="connsiteY8" fmla="*/ 4069 h 187188"/>
                  <a:gd name="connsiteX9" fmla="*/ 50188 w 97663"/>
                  <a:gd name="connsiteY9" fmla="*/ 4069 h 18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663" h="187188">
                    <a:moveTo>
                      <a:pt x="50188" y="4069"/>
                    </a:moveTo>
                    <a:lnTo>
                      <a:pt x="50188" y="27129"/>
                    </a:lnTo>
                    <a:lnTo>
                      <a:pt x="50188" y="27129"/>
                    </a:lnTo>
                    <a:cubicBezTo>
                      <a:pt x="59684" y="6782"/>
                      <a:pt x="77317" y="0"/>
                      <a:pt x="97664" y="0"/>
                    </a:cubicBezTo>
                    <a:lnTo>
                      <a:pt x="97664" y="46119"/>
                    </a:lnTo>
                    <a:cubicBezTo>
                      <a:pt x="52901" y="43406"/>
                      <a:pt x="51545" y="69178"/>
                      <a:pt x="51545" y="88169"/>
                    </a:cubicBezTo>
                    <a:lnTo>
                      <a:pt x="51545" y="187189"/>
                    </a:lnTo>
                    <a:lnTo>
                      <a:pt x="0" y="187189"/>
                    </a:lnTo>
                    <a:lnTo>
                      <a:pt x="0" y="4069"/>
                    </a:lnTo>
                    <a:lnTo>
                      <a:pt x="50188" y="4069"/>
                    </a:lnTo>
                    <a:close/>
                  </a:path>
                </a:pathLst>
              </a:custGeom>
              <a:solidFill>
                <a:srgbClr val="FFFFFF"/>
              </a:solidFill>
              <a:ln w="13558" cap="flat">
                <a:noFill/>
                <a:prstDash val="solid"/>
                <a:miter/>
              </a:ln>
            </p:spPr>
            <p:txBody>
              <a:bodyPr rtlCol="0" anchor="ctr"/>
              <a:lstStyle/>
              <a:p>
                <a:endParaRPr lang="sv-SE"/>
              </a:p>
            </p:txBody>
          </p:sp>
          <p:sp>
            <p:nvSpPr>
              <p:cNvPr id="43" name="Frihandsfigur: Form 42">
                <a:extLst>
                  <a:ext uri="{FF2B5EF4-FFF2-40B4-BE49-F238E27FC236}">
                    <a16:creationId xmlns:a16="http://schemas.microsoft.com/office/drawing/2014/main" id="{BE5638D6-E3DC-477D-8E3D-D4A2C0F416D2}"/>
                  </a:ext>
                </a:extLst>
              </p:cNvPr>
              <p:cNvSpPr/>
              <p:nvPr/>
            </p:nvSpPr>
            <p:spPr>
              <a:xfrm>
                <a:off x="11103453" y="6180443"/>
                <a:ext cx="147852" cy="189901"/>
              </a:xfrm>
              <a:custGeom>
                <a:avLst/>
                <a:gdLst>
                  <a:gd name="connsiteX0" fmla="*/ 145139 w 147852"/>
                  <a:gd name="connsiteY0" fmla="*/ 151921 h 189901"/>
                  <a:gd name="connsiteX1" fmla="*/ 147852 w 147852"/>
                  <a:gd name="connsiteY1" fmla="*/ 185832 h 189901"/>
                  <a:gd name="connsiteX2" fmla="*/ 100377 w 147852"/>
                  <a:gd name="connsiteY2" fmla="*/ 185832 h 189901"/>
                  <a:gd name="connsiteX3" fmla="*/ 97664 w 147852"/>
                  <a:gd name="connsiteY3" fmla="*/ 161416 h 189901"/>
                  <a:gd name="connsiteX4" fmla="*/ 96308 w 147852"/>
                  <a:gd name="connsiteY4" fmla="*/ 161416 h 189901"/>
                  <a:gd name="connsiteX5" fmla="*/ 48832 w 147852"/>
                  <a:gd name="connsiteY5" fmla="*/ 189902 h 189901"/>
                  <a:gd name="connsiteX6" fmla="*/ 0 w 147852"/>
                  <a:gd name="connsiteY6" fmla="*/ 131575 h 189901"/>
                  <a:gd name="connsiteX7" fmla="*/ 93595 w 147852"/>
                  <a:gd name="connsiteY7" fmla="*/ 69178 h 189901"/>
                  <a:gd name="connsiteX8" fmla="*/ 93595 w 147852"/>
                  <a:gd name="connsiteY8" fmla="*/ 55614 h 189901"/>
                  <a:gd name="connsiteX9" fmla="*/ 73248 w 147852"/>
                  <a:gd name="connsiteY9" fmla="*/ 28485 h 189901"/>
                  <a:gd name="connsiteX10" fmla="*/ 54258 w 147852"/>
                  <a:gd name="connsiteY10" fmla="*/ 56970 h 189901"/>
                  <a:gd name="connsiteX11" fmla="*/ 4069 w 147852"/>
                  <a:gd name="connsiteY11" fmla="*/ 56970 h 189901"/>
                  <a:gd name="connsiteX12" fmla="*/ 23060 w 147852"/>
                  <a:gd name="connsiteY12" fmla="*/ 12208 h 189901"/>
                  <a:gd name="connsiteX13" fmla="*/ 70535 w 147852"/>
                  <a:gd name="connsiteY13" fmla="*/ 0 h 189901"/>
                  <a:gd name="connsiteX14" fmla="*/ 143783 w 147852"/>
                  <a:gd name="connsiteY14" fmla="*/ 61040 h 189901"/>
                  <a:gd name="connsiteX15" fmla="*/ 143783 w 147852"/>
                  <a:gd name="connsiteY15" fmla="*/ 151921 h 189901"/>
                  <a:gd name="connsiteX16" fmla="*/ 51545 w 147852"/>
                  <a:gd name="connsiteY16" fmla="*/ 128862 h 189901"/>
                  <a:gd name="connsiteX17" fmla="*/ 70535 w 147852"/>
                  <a:gd name="connsiteY17" fmla="*/ 157347 h 189901"/>
                  <a:gd name="connsiteX18" fmla="*/ 96308 w 147852"/>
                  <a:gd name="connsiteY18" fmla="*/ 96307 h 189901"/>
                  <a:gd name="connsiteX19" fmla="*/ 51545 w 147852"/>
                  <a:gd name="connsiteY19" fmla="*/ 128862 h 189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7852" h="189901">
                    <a:moveTo>
                      <a:pt x="145139" y="151921"/>
                    </a:moveTo>
                    <a:cubicBezTo>
                      <a:pt x="145139" y="162773"/>
                      <a:pt x="146495" y="174981"/>
                      <a:pt x="147852" y="185832"/>
                    </a:cubicBezTo>
                    <a:lnTo>
                      <a:pt x="100377" y="185832"/>
                    </a:lnTo>
                    <a:lnTo>
                      <a:pt x="97664" y="161416"/>
                    </a:lnTo>
                    <a:lnTo>
                      <a:pt x="96308" y="161416"/>
                    </a:lnTo>
                    <a:cubicBezTo>
                      <a:pt x="85456" y="180406"/>
                      <a:pt x="70535" y="189902"/>
                      <a:pt x="48832" y="189902"/>
                    </a:cubicBezTo>
                    <a:cubicBezTo>
                      <a:pt x="13564" y="189902"/>
                      <a:pt x="0" y="162773"/>
                      <a:pt x="0" y="131575"/>
                    </a:cubicBezTo>
                    <a:cubicBezTo>
                      <a:pt x="0" y="70535"/>
                      <a:pt x="46119" y="69178"/>
                      <a:pt x="93595" y="69178"/>
                    </a:cubicBezTo>
                    <a:lnTo>
                      <a:pt x="93595" y="55614"/>
                    </a:lnTo>
                    <a:cubicBezTo>
                      <a:pt x="93595" y="39337"/>
                      <a:pt x="90882" y="28485"/>
                      <a:pt x="73248" y="28485"/>
                    </a:cubicBezTo>
                    <a:cubicBezTo>
                      <a:pt x="55615" y="28485"/>
                      <a:pt x="54258" y="42050"/>
                      <a:pt x="54258" y="56970"/>
                    </a:cubicBezTo>
                    <a:lnTo>
                      <a:pt x="4069" y="56970"/>
                    </a:lnTo>
                    <a:cubicBezTo>
                      <a:pt x="4069" y="35267"/>
                      <a:pt x="10851" y="20347"/>
                      <a:pt x="23060" y="12208"/>
                    </a:cubicBezTo>
                    <a:cubicBezTo>
                      <a:pt x="35268" y="4069"/>
                      <a:pt x="51545" y="0"/>
                      <a:pt x="70535" y="0"/>
                    </a:cubicBezTo>
                    <a:cubicBezTo>
                      <a:pt x="135644" y="0"/>
                      <a:pt x="143783" y="28485"/>
                      <a:pt x="143783" y="61040"/>
                    </a:cubicBezTo>
                    <a:lnTo>
                      <a:pt x="143783" y="151921"/>
                    </a:lnTo>
                    <a:close/>
                    <a:moveTo>
                      <a:pt x="51545" y="128862"/>
                    </a:moveTo>
                    <a:cubicBezTo>
                      <a:pt x="51545" y="142426"/>
                      <a:pt x="54258" y="157347"/>
                      <a:pt x="70535" y="157347"/>
                    </a:cubicBezTo>
                    <a:cubicBezTo>
                      <a:pt x="100377" y="157347"/>
                      <a:pt x="96308" y="116654"/>
                      <a:pt x="96308" y="96307"/>
                    </a:cubicBezTo>
                    <a:cubicBezTo>
                      <a:pt x="70535" y="99020"/>
                      <a:pt x="51545" y="96307"/>
                      <a:pt x="51545" y="128862"/>
                    </a:cubicBezTo>
                  </a:path>
                </a:pathLst>
              </a:custGeom>
              <a:solidFill>
                <a:srgbClr val="FFFFFF"/>
              </a:solidFill>
              <a:ln w="13558" cap="flat">
                <a:noFill/>
                <a:prstDash val="solid"/>
                <a:miter/>
              </a:ln>
            </p:spPr>
            <p:txBody>
              <a:bodyPr rtlCol="0" anchor="ctr"/>
              <a:lstStyle/>
              <a:p>
                <a:endParaRPr lang="sv-SE"/>
              </a:p>
            </p:txBody>
          </p:sp>
          <p:sp>
            <p:nvSpPr>
              <p:cNvPr id="44" name="Frihandsfigur: Form 43">
                <a:extLst>
                  <a:ext uri="{FF2B5EF4-FFF2-40B4-BE49-F238E27FC236}">
                    <a16:creationId xmlns:a16="http://schemas.microsoft.com/office/drawing/2014/main" id="{FE8AB76D-489B-477C-A0F7-7E4B01F0A149}"/>
                  </a:ext>
                </a:extLst>
              </p:cNvPr>
              <p:cNvSpPr/>
              <p:nvPr/>
            </p:nvSpPr>
            <p:spPr>
              <a:xfrm>
                <a:off x="11258088" y="6111265"/>
                <a:ext cx="99019" cy="255010"/>
              </a:xfrm>
              <a:custGeom>
                <a:avLst/>
                <a:gdLst>
                  <a:gd name="connsiteX0" fmla="*/ 99020 w 99019"/>
                  <a:gd name="connsiteY0" fmla="*/ 42050 h 255010"/>
                  <a:gd name="connsiteX1" fmla="*/ 74604 w 99019"/>
                  <a:gd name="connsiteY1" fmla="*/ 58327 h 255010"/>
                  <a:gd name="connsiteX2" fmla="*/ 74604 w 99019"/>
                  <a:gd name="connsiteY2" fmla="*/ 71891 h 255010"/>
                  <a:gd name="connsiteX3" fmla="*/ 99020 w 99019"/>
                  <a:gd name="connsiteY3" fmla="*/ 71891 h 255010"/>
                  <a:gd name="connsiteX4" fmla="*/ 99020 w 99019"/>
                  <a:gd name="connsiteY4" fmla="*/ 104446 h 255010"/>
                  <a:gd name="connsiteX5" fmla="*/ 74604 w 99019"/>
                  <a:gd name="connsiteY5" fmla="*/ 104446 h 255010"/>
                  <a:gd name="connsiteX6" fmla="*/ 74604 w 99019"/>
                  <a:gd name="connsiteY6" fmla="*/ 255011 h 255010"/>
                  <a:gd name="connsiteX7" fmla="*/ 23060 w 99019"/>
                  <a:gd name="connsiteY7" fmla="*/ 255011 h 255010"/>
                  <a:gd name="connsiteX8" fmla="*/ 23060 w 99019"/>
                  <a:gd name="connsiteY8" fmla="*/ 104446 h 255010"/>
                  <a:gd name="connsiteX9" fmla="*/ 0 w 99019"/>
                  <a:gd name="connsiteY9" fmla="*/ 104446 h 255010"/>
                  <a:gd name="connsiteX10" fmla="*/ 0 w 99019"/>
                  <a:gd name="connsiteY10" fmla="*/ 71891 h 255010"/>
                  <a:gd name="connsiteX11" fmla="*/ 23060 w 99019"/>
                  <a:gd name="connsiteY11" fmla="*/ 71891 h 255010"/>
                  <a:gd name="connsiteX12" fmla="*/ 81386 w 99019"/>
                  <a:gd name="connsiteY12" fmla="*/ 0 h 255010"/>
                  <a:gd name="connsiteX13" fmla="*/ 99020 w 99019"/>
                  <a:gd name="connsiteY13" fmla="*/ 1356 h 255010"/>
                  <a:gd name="connsiteX14" fmla="*/ 99020 w 99019"/>
                  <a:gd name="connsiteY14" fmla="*/ 42050 h 255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19" h="255010">
                    <a:moveTo>
                      <a:pt x="99020" y="42050"/>
                    </a:moveTo>
                    <a:cubicBezTo>
                      <a:pt x="77317" y="42050"/>
                      <a:pt x="74604" y="44763"/>
                      <a:pt x="74604" y="58327"/>
                    </a:cubicBezTo>
                    <a:lnTo>
                      <a:pt x="74604" y="71891"/>
                    </a:lnTo>
                    <a:lnTo>
                      <a:pt x="99020" y="71891"/>
                    </a:lnTo>
                    <a:lnTo>
                      <a:pt x="99020" y="104446"/>
                    </a:lnTo>
                    <a:lnTo>
                      <a:pt x="74604" y="104446"/>
                    </a:lnTo>
                    <a:lnTo>
                      <a:pt x="74604" y="255011"/>
                    </a:lnTo>
                    <a:lnTo>
                      <a:pt x="23060" y="255011"/>
                    </a:lnTo>
                    <a:lnTo>
                      <a:pt x="23060" y="104446"/>
                    </a:lnTo>
                    <a:lnTo>
                      <a:pt x="0" y="104446"/>
                    </a:lnTo>
                    <a:lnTo>
                      <a:pt x="0" y="71891"/>
                    </a:lnTo>
                    <a:lnTo>
                      <a:pt x="23060" y="71891"/>
                    </a:lnTo>
                    <a:cubicBezTo>
                      <a:pt x="23060" y="18990"/>
                      <a:pt x="18990" y="0"/>
                      <a:pt x="81386" y="0"/>
                    </a:cubicBezTo>
                    <a:cubicBezTo>
                      <a:pt x="88169" y="0"/>
                      <a:pt x="92238" y="0"/>
                      <a:pt x="99020" y="1356"/>
                    </a:cubicBezTo>
                    <a:lnTo>
                      <a:pt x="99020" y="42050"/>
                    </a:lnTo>
                    <a:close/>
                  </a:path>
                </a:pathLst>
              </a:custGeom>
              <a:solidFill>
                <a:srgbClr val="FFFFFF"/>
              </a:solidFill>
              <a:ln w="13558" cap="flat">
                <a:noFill/>
                <a:prstDash val="solid"/>
                <a:miter/>
              </a:ln>
            </p:spPr>
            <p:txBody>
              <a:bodyPr rtlCol="0" anchor="ctr"/>
              <a:lstStyle/>
              <a:p>
                <a:endParaRPr lang="sv-SE"/>
              </a:p>
            </p:txBody>
          </p:sp>
        </p:grpSp>
        <p:sp>
          <p:nvSpPr>
            <p:cNvPr id="45" name="Frihandsfigur: Form 44">
              <a:extLst>
                <a:ext uri="{FF2B5EF4-FFF2-40B4-BE49-F238E27FC236}">
                  <a16:creationId xmlns:a16="http://schemas.microsoft.com/office/drawing/2014/main" id="{AEAE0D3A-0DAD-443B-9274-6F532BC429B3}"/>
                </a:ext>
              </a:extLst>
            </p:cNvPr>
            <p:cNvSpPr/>
            <p:nvPr/>
          </p:nvSpPr>
          <p:spPr>
            <a:xfrm>
              <a:off x="11377454" y="6112621"/>
              <a:ext cx="51544" cy="253654"/>
            </a:xfrm>
            <a:custGeom>
              <a:avLst/>
              <a:gdLst>
                <a:gd name="connsiteX0" fmla="*/ 51545 w 51544"/>
                <a:gd name="connsiteY0" fmla="*/ 253654 h 253654"/>
                <a:gd name="connsiteX1" fmla="*/ 0 w 51544"/>
                <a:gd name="connsiteY1" fmla="*/ 253654 h 253654"/>
                <a:gd name="connsiteX2" fmla="*/ 0 w 51544"/>
                <a:gd name="connsiteY2" fmla="*/ 70535 h 253654"/>
                <a:gd name="connsiteX3" fmla="*/ 51545 w 51544"/>
                <a:gd name="connsiteY3" fmla="*/ 70535 h 253654"/>
                <a:gd name="connsiteX4" fmla="*/ 51545 w 51544"/>
                <a:gd name="connsiteY4" fmla="*/ 253654 h 253654"/>
                <a:gd name="connsiteX5" fmla="*/ 51545 w 51544"/>
                <a:gd name="connsiteY5" fmla="*/ 40693 h 253654"/>
                <a:gd name="connsiteX6" fmla="*/ 0 w 51544"/>
                <a:gd name="connsiteY6" fmla="*/ 40693 h 253654"/>
                <a:gd name="connsiteX7" fmla="*/ 0 w 51544"/>
                <a:gd name="connsiteY7" fmla="*/ 0 h 253654"/>
                <a:gd name="connsiteX8" fmla="*/ 51545 w 51544"/>
                <a:gd name="connsiteY8" fmla="*/ 0 h 253654"/>
                <a:gd name="connsiteX9" fmla="*/ 51545 w 51544"/>
                <a:gd name="connsiteY9" fmla="*/ 40693 h 253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544" h="253654">
                  <a:moveTo>
                    <a:pt x="51545" y="253654"/>
                  </a:moveTo>
                  <a:lnTo>
                    <a:pt x="0" y="253654"/>
                  </a:lnTo>
                  <a:lnTo>
                    <a:pt x="0" y="70535"/>
                  </a:lnTo>
                  <a:lnTo>
                    <a:pt x="51545" y="70535"/>
                  </a:lnTo>
                  <a:lnTo>
                    <a:pt x="51545" y="253654"/>
                  </a:lnTo>
                  <a:close/>
                  <a:moveTo>
                    <a:pt x="51545" y="40693"/>
                  </a:moveTo>
                  <a:lnTo>
                    <a:pt x="0" y="40693"/>
                  </a:lnTo>
                  <a:lnTo>
                    <a:pt x="0" y="0"/>
                  </a:lnTo>
                  <a:lnTo>
                    <a:pt x="51545" y="0"/>
                  </a:lnTo>
                  <a:lnTo>
                    <a:pt x="51545" y="40693"/>
                  </a:lnTo>
                  <a:close/>
                </a:path>
              </a:pathLst>
            </a:custGeom>
            <a:solidFill>
              <a:srgbClr val="FFFFFF"/>
            </a:solidFill>
            <a:ln w="13558" cap="flat">
              <a:noFill/>
              <a:prstDash val="solid"/>
              <a:miter/>
            </a:ln>
          </p:spPr>
          <p:txBody>
            <a:bodyPr rtlCol="0" anchor="ctr"/>
            <a:lstStyle/>
            <a:p>
              <a:endParaRPr lang="sv-SE"/>
            </a:p>
          </p:txBody>
        </p:sp>
        <p:sp>
          <p:nvSpPr>
            <p:cNvPr id="46" name="Frihandsfigur: Form 45">
              <a:extLst>
                <a:ext uri="{FF2B5EF4-FFF2-40B4-BE49-F238E27FC236}">
                  <a16:creationId xmlns:a16="http://schemas.microsoft.com/office/drawing/2014/main" id="{60C84D92-BF0B-44E4-89E2-3E7A567AF6DD}"/>
                </a:ext>
              </a:extLst>
            </p:cNvPr>
            <p:cNvSpPr/>
            <p:nvPr/>
          </p:nvSpPr>
          <p:spPr>
            <a:xfrm>
              <a:off x="11454772" y="6113978"/>
              <a:ext cx="157346" cy="252297"/>
            </a:xfrm>
            <a:custGeom>
              <a:avLst/>
              <a:gdLst>
                <a:gd name="connsiteX0" fmla="*/ 0 w 157346"/>
                <a:gd name="connsiteY0" fmla="*/ 252298 h 252297"/>
                <a:gd name="connsiteX1" fmla="*/ 0 w 157346"/>
                <a:gd name="connsiteY1" fmla="*/ 0 h 252297"/>
                <a:gd name="connsiteX2" fmla="*/ 51545 w 157346"/>
                <a:gd name="connsiteY2" fmla="*/ 0 h 252297"/>
                <a:gd name="connsiteX3" fmla="*/ 51545 w 157346"/>
                <a:gd name="connsiteY3" fmla="*/ 146495 h 252297"/>
                <a:gd name="connsiteX4" fmla="*/ 51545 w 157346"/>
                <a:gd name="connsiteY4" fmla="*/ 146495 h 252297"/>
                <a:gd name="connsiteX5" fmla="*/ 97664 w 157346"/>
                <a:gd name="connsiteY5" fmla="*/ 69178 h 252297"/>
                <a:gd name="connsiteX6" fmla="*/ 151921 w 157346"/>
                <a:gd name="connsiteY6" fmla="*/ 69178 h 252297"/>
                <a:gd name="connsiteX7" fmla="*/ 99020 w 157346"/>
                <a:gd name="connsiteY7" fmla="*/ 150565 h 252297"/>
                <a:gd name="connsiteX8" fmla="*/ 157347 w 157346"/>
                <a:gd name="connsiteY8" fmla="*/ 252298 h 252297"/>
                <a:gd name="connsiteX9" fmla="*/ 99020 w 157346"/>
                <a:gd name="connsiteY9" fmla="*/ 252298 h 252297"/>
                <a:gd name="connsiteX10" fmla="*/ 51545 w 157346"/>
                <a:gd name="connsiteY10" fmla="*/ 153278 h 252297"/>
                <a:gd name="connsiteX11" fmla="*/ 51545 w 157346"/>
                <a:gd name="connsiteY11" fmla="*/ 153278 h 252297"/>
                <a:gd name="connsiteX12" fmla="*/ 51545 w 157346"/>
                <a:gd name="connsiteY12" fmla="*/ 252298 h 252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346" h="252297">
                  <a:moveTo>
                    <a:pt x="0" y="252298"/>
                  </a:moveTo>
                  <a:lnTo>
                    <a:pt x="0" y="0"/>
                  </a:lnTo>
                  <a:lnTo>
                    <a:pt x="51545" y="0"/>
                  </a:lnTo>
                  <a:lnTo>
                    <a:pt x="51545" y="146495"/>
                  </a:lnTo>
                  <a:lnTo>
                    <a:pt x="51545" y="146495"/>
                  </a:lnTo>
                  <a:lnTo>
                    <a:pt x="97664" y="69178"/>
                  </a:lnTo>
                  <a:lnTo>
                    <a:pt x="151921" y="69178"/>
                  </a:lnTo>
                  <a:lnTo>
                    <a:pt x="99020" y="150565"/>
                  </a:lnTo>
                  <a:lnTo>
                    <a:pt x="157347" y="252298"/>
                  </a:lnTo>
                  <a:lnTo>
                    <a:pt x="99020" y="252298"/>
                  </a:lnTo>
                  <a:lnTo>
                    <a:pt x="51545" y="153278"/>
                  </a:lnTo>
                  <a:lnTo>
                    <a:pt x="51545" y="153278"/>
                  </a:lnTo>
                  <a:lnTo>
                    <a:pt x="51545" y="252298"/>
                  </a:lnTo>
                  <a:close/>
                </a:path>
              </a:pathLst>
            </a:custGeom>
            <a:solidFill>
              <a:srgbClr val="FFFFFF"/>
            </a:solidFill>
            <a:ln w="13558" cap="flat">
              <a:noFill/>
              <a:prstDash val="solid"/>
              <a:miter/>
            </a:ln>
          </p:spPr>
          <p:txBody>
            <a:bodyPr rtlCol="0" anchor="ctr"/>
            <a:lstStyle/>
            <a:p>
              <a:endParaRPr lang="sv-SE"/>
            </a:p>
          </p:txBody>
        </p:sp>
        <p:sp>
          <p:nvSpPr>
            <p:cNvPr id="47" name="Frihandsfigur: Form 46">
              <a:extLst>
                <a:ext uri="{FF2B5EF4-FFF2-40B4-BE49-F238E27FC236}">
                  <a16:creationId xmlns:a16="http://schemas.microsoft.com/office/drawing/2014/main" id="{257C625E-53EB-40FB-AF04-0EDA42A316B1}"/>
                </a:ext>
              </a:extLst>
            </p:cNvPr>
            <p:cNvSpPr/>
            <p:nvPr/>
          </p:nvSpPr>
          <p:spPr>
            <a:xfrm>
              <a:off x="9741589" y="6067859"/>
              <a:ext cx="562922" cy="409644"/>
            </a:xfrm>
            <a:custGeom>
              <a:avLst/>
              <a:gdLst>
                <a:gd name="connsiteX0" fmla="*/ 562922 w 562922"/>
                <a:gd name="connsiteY0" fmla="*/ 115297 h 409644"/>
                <a:gd name="connsiteX1" fmla="*/ 366239 w 562922"/>
                <a:gd name="connsiteY1" fmla="*/ 202110 h 409644"/>
                <a:gd name="connsiteX2" fmla="*/ 317406 w 562922"/>
                <a:gd name="connsiteY2" fmla="*/ 160060 h 409644"/>
                <a:gd name="connsiteX3" fmla="*/ 351317 w 562922"/>
                <a:gd name="connsiteY3" fmla="*/ 28485 h 409644"/>
                <a:gd name="connsiteX4" fmla="*/ 472041 w 562922"/>
                <a:gd name="connsiteY4" fmla="*/ 123436 h 409644"/>
                <a:gd name="connsiteX5" fmla="*/ 497813 w 562922"/>
                <a:gd name="connsiteY5" fmla="*/ 118010 h 409644"/>
                <a:gd name="connsiteX6" fmla="*/ 311981 w 562922"/>
                <a:gd name="connsiteY6" fmla="*/ 0 h 409644"/>
                <a:gd name="connsiteX7" fmla="*/ 151921 w 562922"/>
                <a:gd name="connsiteY7" fmla="*/ 75961 h 409644"/>
                <a:gd name="connsiteX8" fmla="*/ 0 w 562922"/>
                <a:gd name="connsiteY8" fmla="*/ 65109 h 409644"/>
                <a:gd name="connsiteX9" fmla="*/ 366239 w 562922"/>
                <a:gd name="connsiteY9" fmla="*/ 349961 h 409644"/>
                <a:gd name="connsiteX10" fmla="*/ 486961 w 562922"/>
                <a:gd name="connsiteY10" fmla="*/ 166842 h 409644"/>
                <a:gd name="connsiteX11" fmla="*/ 491030 w 562922"/>
                <a:gd name="connsiteY11" fmla="*/ 203466 h 409644"/>
                <a:gd name="connsiteX12" fmla="*/ 448981 w 562922"/>
                <a:gd name="connsiteY12" fmla="*/ 318763 h 409644"/>
                <a:gd name="connsiteX13" fmla="*/ 311981 w 562922"/>
                <a:gd name="connsiteY13" fmla="*/ 382516 h 409644"/>
                <a:gd name="connsiteX14" fmla="*/ 169555 w 562922"/>
                <a:gd name="connsiteY14" fmla="*/ 313338 h 409644"/>
                <a:gd name="connsiteX15" fmla="*/ 267218 w 562922"/>
                <a:gd name="connsiteY15" fmla="*/ 238733 h 409644"/>
                <a:gd name="connsiteX16" fmla="*/ 246871 w 562922"/>
                <a:gd name="connsiteY16" fmla="*/ 219743 h 409644"/>
                <a:gd name="connsiteX17" fmla="*/ 154634 w 562922"/>
                <a:gd name="connsiteY17" fmla="*/ 290278 h 409644"/>
                <a:gd name="connsiteX18" fmla="*/ 143782 w 562922"/>
                <a:gd name="connsiteY18" fmla="*/ 141070 h 409644"/>
                <a:gd name="connsiteX19" fmla="*/ 122080 w 562922"/>
                <a:gd name="connsiteY19" fmla="*/ 127505 h 409644"/>
                <a:gd name="connsiteX20" fmla="*/ 107158 w 562922"/>
                <a:gd name="connsiteY20" fmla="*/ 204822 h 409644"/>
                <a:gd name="connsiteX21" fmla="*/ 311981 w 562922"/>
                <a:gd name="connsiteY21" fmla="*/ 409645 h 409644"/>
                <a:gd name="connsiteX22" fmla="*/ 516803 w 562922"/>
                <a:gd name="connsiteY22" fmla="*/ 204822 h 409644"/>
                <a:gd name="connsiteX23" fmla="*/ 508665 w 562922"/>
                <a:gd name="connsiteY23" fmla="*/ 147852 h 409644"/>
                <a:gd name="connsiteX24" fmla="*/ 562922 w 562922"/>
                <a:gd name="connsiteY24" fmla="*/ 115297 h 409644"/>
                <a:gd name="connsiteX25" fmla="*/ 177693 w 562922"/>
                <a:gd name="connsiteY25" fmla="*/ 82743 h 409644"/>
                <a:gd name="connsiteX26" fmla="*/ 324189 w 562922"/>
                <a:gd name="connsiteY26" fmla="*/ 23059 h 409644"/>
                <a:gd name="connsiteX27" fmla="*/ 294347 w 562922"/>
                <a:gd name="connsiteY27" fmla="*/ 141070 h 409644"/>
                <a:gd name="connsiteX28" fmla="*/ 177693 w 562922"/>
                <a:gd name="connsiteY28" fmla="*/ 82743 h 409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62922" h="409644">
                  <a:moveTo>
                    <a:pt x="562922" y="115297"/>
                  </a:moveTo>
                  <a:cubicBezTo>
                    <a:pt x="444912" y="123436"/>
                    <a:pt x="366239" y="202110"/>
                    <a:pt x="366239" y="202110"/>
                  </a:cubicBezTo>
                  <a:cubicBezTo>
                    <a:pt x="349961" y="185832"/>
                    <a:pt x="333684" y="172268"/>
                    <a:pt x="317406" y="160060"/>
                  </a:cubicBezTo>
                  <a:cubicBezTo>
                    <a:pt x="333684" y="123436"/>
                    <a:pt x="347248" y="80030"/>
                    <a:pt x="351317" y="28485"/>
                  </a:cubicBezTo>
                  <a:cubicBezTo>
                    <a:pt x="351317" y="28485"/>
                    <a:pt x="432704" y="44763"/>
                    <a:pt x="472041" y="123436"/>
                  </a:cubicBezTo>
                  <a:cubicBezTo>
                    <a:pt x="480179" y="122080"/>
                    <a:pt x="488318" y="119367"/>
                    <a:pt x="497813" y="118010"/>
                  </a:cubicBezTo>
                  <a:cubicBezTo>
                    <a:pt x="465259" y="47475"/>
                    <a:pt x="394724" y="0"/>
                    <a:pt x="311981" y="0"/>
                  </a:cubicBezTo>
                  <a:cubicBezTo>
                    <a:pt x="246871" y="0"/>
                    <a:pt x="189902" y="29842"/>
                    <a:pt x="151921" y="75961"/>
                  </a:cubicBezTo>
                  <a:cubicBezTo>
                    <a:pt x="63752" y="52901"/>
                    <a:pt x="0" y="65109"/>
                    <a:pt x="0" y="65109"/>
                  </a:cubicBezTo>
                  <a:cubicBezTo>
                    <a:pt x="274000" y="120723"/>
                    <a:pt x="366239" y="349961"/>
                    <a:pt x="366239" y="349961"/>
                  </a:cubicBezTo>
                  <a:cubicBezTo>
                    <a:pt x="405575" y="257724"/>
                    <a:pt x="448981" y="200753"/>
                    <a:pt x="486961" y="166842"/>
                  </a:cubicBezTo>
                  <a:cubicBezTo>
                    <a:pt x="489674" y="177694"/>
                    <a:pt x="491030" y="189902"/>
                    <a:pt x="491030" y="203466"/>
                  </a:cubicBezTo>
                  <a:cubicBezTo>
                    <a:pt x="491030" y="203466"/>
                    <a:pt x="495100" y="268575"/>
                    <a:pt x="448981" y="318763"/>
                  </a:cubicBezTo>
                  <a:cubicBezTo>
                    <a:pt x="448981" y="318763"/>
                    <a:pt x="400150" y="383872"/>
                    <a:pt x="311981" y="382516"/>
                  </a:cubicBezTo>
                  <a:cubicBezTo>
                    <a:pt x="311981" y="382516"/>
                    <a:pt x="227882" y="387942"/>
                    <a:pt x="169555" y="313338"/>
                  </a:cubicBezTo>
                  <a:cubicBezTo>
                    <a:pt x="169555" y="313338"/>
                    <a:pt x="219743" y="292991"/>
                    <a:pt x="267218" y="238733"/>
                  </a:cubicBezTo>
                  <a:cubicBezTo>
                    <a:pt x="260436" y="231951"/>
                    <a:pt x="253654" y="226525"/>
                    <a:pt x="246871" y="219743"/>
                  </a:cubicBezTo>
                  <a:cubicBezTo>
                    <a:pt x="223813" y="246872"/>
                    <a:pt x="193971" y="271288"/>
                    <a:pt x="154634" y="290278"/>
                  </a:cubicBezTo>
                  <a:cubicBezTo>
                    <a:pt x="154634" y="290278"/>
                    <a:pt x="112584" y="223813"/>
                    <a:pt x="143782" y="141070"/>
                  </a:cubicBezTo>
                  <a:cubicBezTo>
                    <a:pt x="135644" y="135644"/>
                    <a:pt x="128862" y="131575"/>
                    <a:pt x="122080" y="127505"/>
                  </a:cubicBezTo>
                  <a:cubicBezTo>
                    <a:pt x="112584" y="151921"/>
                    <a:pt x="107158" y="177694"/>
                    <a:pt x="107158" y="204822"/>
                  </a:cubicBezTo>
                  <a:cubicBezTo>
                    <a:pt x="107158" y="318763"/>
                    <a:pt x="199396" y="409645"/>
                    <a:pt x="311981" y="409645"/>
                  </a:cubicBezTo>
                  <a:cubicBezTo>
                    <a:pt x="425921" y="409645"/>
                    <a:pt x="516803" y="317407"/>
                    <a:pt x="516803" y="204822"/>
                  </a:cubicBezTo>
                  <a:cubicBezTo>
                    <a:pt x="516803" y="184476"/>
                    <a:pt x="514090" y="165486"/>
                    <a:pt x="508665" y="147852"/>
                  </a:cubicBezTo>
                  <a:cubicBezTo>
                    <a:pt x="539863" y="122080"/>
                    <a:pt x="562922" y="115297"/>
                    <a:pt x="562922" y="115297"/>
                  </a:cubicBezTo>
                  <a:moveTo>
                    <a:pt x="177693" y="82743"/>
                  </a:moveTo>
                  <a:cubicBezTo>
                    <a:pt x="203466" y="52901"/>
                    <a:pt x="249584" y="20347"/>
                    <a:pt x="324189" y="23059"/>
                  </a:cubicBezTo>
                  <a:cubicBezTo>
                    <a:pt x="324189" y="23059"/>
                    <a:pt x="324189" y="78674"/>
                    <a:pt x="294347" y="141070"/>
                  </a:cubicBezTo>
                  <a:cubicBezTo>
                    <a:pt x="253654" y="113941"/>
                    <a:pt x="214317" y="94951"/>
                    <a:pt x="177693" y="82743"/>
                  </a:cubicBezTo>
                </a:path>
              </a:pathLst>
            </a:custGeom>
            <a:solidFill>
              <a:srgbClr val="FFFFFF"/>
            </a:solidFill>
            <a:ln w="13558" cap="flat">
              <a:noFill/>
              <a:prstDash val="solid"/>
              <a:miter/>
            </a:ln>
          </p:spPr>
          <p:txBody>
            <a:bodyPr rtlCol="0" anchor="ctr"/>
            <a:lstStyle/>
            <a:p>
              <a:endParaRPr lang="sv-SE"/>
            </a:p>
          </p:txBody>
        </p:sp>
        <p:grpSp>
          <p:nvGrpSpPr>
            <p:cNvPr id="48" name="Bild 6">
              <a:extLst>
                <a:ext uri="{FF2B5EF4-FFF2-40B4-BE49-F238E27FC236}">
                  <a16:creationId xmlns:a16="http://schemas.microsoft.com/office/drawing/2014/main" id="{DADFDBA0-06EC-4EF0-A96B-9B09936FB171}"/>
                </a:ext>
              </a:extLst>
            </p:cNvPr>
            <p:cNvGrpSpPr/>
            <p:nvPr/>
          </p:nvGrpSpPr>
          <p:grpSpPr>
            <a:xfrm>
              <a:off x="692781" y="6103126"/>
              <a:ext cx="2350709" cy="364882"/>
              <a:chOff x="692781" y="6103126"/>
              <a:chExt cx="2350709" cy="364882"/>
            </a:xfrm>
            <a:solidFill>
              <a:srgbClr val="FFFFFF"/>
            </a:solidFill>
          </p:grpSpPr>
          <p:grpSp>
            <p:nvGrpSpPr>
              <p:cNvPr id="49" name="Bild 6">
                <a:extLst>
                  <a:ext uri="{FF2B5EF4-FFF2-40B4-BE49-F238E27FC236}">
                    <a16:creationId xmlns:a16="http://schemas.microsoft.com/office/drawing/2014/main" id="{DADFDBA0-06EC-4EF0-A96B-9B09936FB171}"/>
                  </a:ext>
                </a:extLst>
              </p:cNvPr>
              <p:cNvGrpSpPr/>
              <p:nvPr/>
            </p:nvGrpSpPr>
            <p:grpSpPr>
              <a:xfrm>
                <a:off x="1255704" y="6103126"/>
                <a:ext cx="423209" cy="364882"/>
                <a:chOff x="1255704" y="6103126"/>
                <a:chExt cx="423209" cy="364882"/>
              </a:xfrm>
              <a:solidFill>
                <a:srgbClr val="FFFFFF"/>
              </a:solidFill>
            </p:grpSpPr>
            <p:sp>
              <p:nvSpPr>
                <p:cNvPr id="50" name="Frihandsfigur: Form 49">
                  <a:extLst>
                    <a:ext uri="{FF2B5EF4-FFF2-40B4-BE49-F238E27FC236}">
                      <a16:creationId xmlns:a16="http://schemas.microsoft.com/office/drawing/2014/main" id="{06129800-4A83-4619-9F13-2375195D2FFA}"/>
                    </a:ext>
                  </a:extLst>
                </p:cNvPr>
                <p:cNvSpPr/>
                <p:nvPr/>
              </p:nvSpPr>
              <p:spPr>
                <a:xfrm>
                  <a:off x="1255704" y="6103126"/>
                  <a:ext cx="187188" cy="154634"/>
                </a:xfrm>
                <a:custGeom>
                  <a:avLst/>
                  <a:gdLst>
                    <a:gd name="connsiteX0" fmla="*/ 89525 w 187188"/>
                    <a:gd name="connsiteY0" fmla="*/ 134288 h 154634"/>
                    <a:gd name="connsiteX1" fmla="*/ 187189 w 187188"/>
                    <a:gd name="connsiteY1" fmla="*/ 0 h 154634"/>
                    <a:gd name="connsiteX2" fmla="*/ 0 w 187188"/>
                    <a:gd name="connsiteY2" fmla="*/ 0 h 154634"/>
                    <a:gd name="connsiteX3" fmla="*/ 90881 w 187188"/>
                    <a:gd name="connsiteY3" fmla="*/ 154634 h 154634"/>
                    <a:gd name="connsiteX4" fmla="*/ 89525 w 187188"/>
                    <a:gd name="connsiteY4" fmla="*/ 134288 h 1546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188" h="154634">
                      <a:moveTo>
                        <a:pt x="89525" y="134288"/>
                      </a:moveTo>
                      <a:cubicBezTo>
                        <a:pt x="89525" y="71891"/>
                        <a:pt x="130218" y="18990"/>
                        <a:pt x="187189" y="0"/>
                      </a:cubicBezTo>
                      <a:lnTo>
                        <a:pt x="0" y="0"/>
                      </a:lnTo>
                      <a:lnTo>
                        <a:pt x="90881" y="154634"/>
                      </a:lnTo>
                      <a:cubicBezTo>
                        <a:pt x="89525" y="149208"/>
                        <a:pt x="89525" y="142426"/>
                        <a:pt x="89525" y="134288"/>
                      </a:cubicBezTo>
                    </a:path>
                  </a:pathLst>
                </a:custGeom>
                <a:solidFill>
                  <a:srgbClr val="FFFFFF"/>
                </a:solidFill>
                <a:ln w="13558" cap="flat">
                  <a:noFill/>
                  <a:prstDash val="solid"/>
                  <a:miter/>
                </a:ln>
              </p:spPr>
              <p:txBody>
                <a:bodyPr rtlCol="0" anchor="ctr"/>
                <a:lstStyle/>
                <a:p>
                  <a:endParaRPr lang="sv-SE"/>
                </a:p>
              </p:txBody>
            </p:sp>
            <p:sp>
              <p:nvSpPr>
                <p:cNvPr id="51" name="Frihandsfigur: Form 50">
                  <a:extLst>
                    <a:ext uri="{FF2B5EF4-FFF2-40B4-BE49-F238E27FC236}">
                      <a16:creationId xmlns:a16="http://schemas.microsoft.com/office/drawing/2014/main" id="{277F2F58-F838-4EC0-AD68-9BD5CF83F665}"/>
                    </a:ext>
                  </a:extLst>
                </p:cNvPr>
                <p:cNvSpPr/>
                <p:nvPr/>
              </p:nvSpPr>
              <p:spPr>
                <a:xfrm>
                  <a:off x="1395417" y="6344573"/>
                  <a:ext cx="143782" cy="123436"/>
                </a:xfrm>
                <a:custGeom>
                  <a:avLst/>
                  <a:gdLst>
                    <a:gd name="connsiteX0" fmla="*/ 71891 w 143782"/>
                    <a:gd name="connsiteY0" fmla="*/ 23059 h 123436"/>
                    <a:gd name="connsiteX1" fmla="*/ 0 w 143782"/>
                    <a:gd name="connsiteY1" fmla="*/ 0 h 123436"/>
                    <a:gd name="connsiteX2" fmla="*/ 71891 w 143782"/>
                    <a:gd name="connsiteY2" fmla="*/ 123436 h 123436"/>
                    <a:gd name="connsiteX3" fmla="*/ 143783 w 143782"/>
                    <a:gd name="connsiteY3" fmla="*/ 0 h 123436"/>
                    <a:gd name="connsiteX4" fmla="*/ 71891 w 143782"/>
                    <a:gd name="connsiteY4" fmla="*/ 23059 h 123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782" h="123436">
                      <a:moveTo>
                        <a:pt x="71891" y="23059"/>
                      </a:moveTo>
                      <a:cubicBezTo>
                        <a:pt x="44763" y="23059"/>
                        <a:pt x="20347" y="13564"/>
                        <a:pt x="0" y="0"/>
                      </a:cubicBezTo>
                      <a:lnTo>
                        <a:pt x="71891" y="123436"/>
                      </a:lnTo>
                      <a:lnTo>
                        <a:pt x="143783" y="0"/>
                      </a:lnTo>
                      <a:cubicBezTo>
                        <a:pt x="123436" y="13564"/>
                        <a:pt x="99020" y="23059"/>
                        <a:pt x="71891" y="23059"/>
                      </a:cubicBezTo>
                    </a:path>
                  </a:pathLst>
                </a:custGeom>
                <a:solidFill>
                  <a:srgbClr val="FFFFFF"/>
                </a:solidFill>
                <a:ln w="13558" cap="flat">
                  <a:noFill/>
                  <a:prstDash val="solid"/>
                  <a:miter/>
                </a:ln>
              </p:spPr>
              <p:txBody>
                <a:bodyPr rtlCol="0" anchor="ctr"/>
                <a:lstStyle/>
                <a:p>
                  <a:endParaRPr lang="sv-SE"/>
                </a:p>
              </p:txBody>
            </p:sp>
            <p:sp>
              <p:nvSpPr>
                <p:cNvPr id="52" name="Frihandsfigur: Form 51">
                  <a:extLst>
                    <a:ext uri="{FF2B5EF4-FFF2-40B4-BE49-F238E27FC236}">
                      <a16:creationId xmlns:a16="http://schemas.microsoft.com/office/drawing/2014/main" id="{E63344EA-54A8-4042-9004-356072C8E162}"/>
                    </a:ext>
                  </a:extLst>
                </p:cNvPr>
                <p:cNvSpPr/>
                <p:nvPr/>
              </p:nvSpPr>
              <p:spPr>
                <a:xfrm>
                  <a:off x="1394061" y="6104483"/>
                  <a:ext cx="284852" cy="192614"/>
                </a:xfrm>
                <a:custGeom>
                  <a:avLst/>
                  <a:gdLst>
                    <a:gd name="connsiteX0" fmla="*/ 284852 w 284852"/>
                    <a:gd name="connsiteY0" fmla="*/ 0 h 192614"/>
                    <a:gd name="connsiteX1" fmla="*/ 118010 w 284852"/>
                    <a:gd name="connsiteY1" fmla="*/ 0 h 192614"/>
                    <a:gd name="connsiteX2" fmla="*/ 0 w 284852"/>
                    <a:gd name="connsiteY2" fmla="*/ 108515 h 192614"/>
                    <a:gd name="connsiteX3" fmla="*/ 9495 w 284852"/>
                    <a:gd name="connsiteY3" fmla="*/ 151921 h 192614"/>
                    <a:gd name="connsiteX4" fmla="*/ 12208 w 284852"/>
                    <a:gd name="connsiteY4" fmla="*/ 157347 h 192614"/>
                    <a:gd name="connsiteX5" fmla="*/ 69178 w 284852"/>
                    <a:gd name="connsiteY5" fmla="*/ 192614 h 192614"/>
                    <a:gd name="connsiteX6" fmla="*/ 69178 w 284852"/>
                    <a:gd name="connsiteY6" fmla="*/ 192614 h 192614"/>
                    <a:gd name="connsiteX7" fmla="*/ 71891 w 284852"/>
                    <a:gd name="connsiteY7" fmla="*/ 192614 h 192614"/>
                    <a:gd name="connsiteX8" fmla="*/ 74604 w 284852"/>
                    <a:gd name="connsiteY8" fmla="*/ 192614 h 192614"/>
                    <a:gd name="connsiteX9" fmla="*/ 123436 w 284852"/>
                    <a:gd name="connsiteY9" fmla="*/ 141070 h 192614"/>
                    <a:gd name="connsiteX10" fmla="*/ 71891 w 284852"/>
                    <a:gd name="connsiteY10" fmla="*/ 89525 h 192614"/>
                    <a:gd name="connsiteX11" fmla="*/ 74604 w 284852"/>
                    <a:gd name="connsiteY11" fmla="*/ 86812 h 192614"/>
                    <a:gd name="connsiteX12" fmla="*/ 120723 w 284852"/>
                    <a:gd name="connsiteY12" fmla="*/ 69178 h 192614"/>
                    <a:gd name="connsiteX13" fmla="*/ 192614 w 284852"/>
                    <a:gd name="connsiteY13" fmla="*/ 141070 h 192614"/>
                    <a:gd name="connsiteX14" fmla="*/ 191258 w 284852"/>
                    <a:gd name="connsiteY14" fmla="*/ 153278 h 192614"/>
                    <a:gd name="connsiteX15" fmla="*/ 284852 w 284852"/>
                    <a:gd name="connsiteY15" fmla="*/ 0 h 19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4852" h="192614">
                      <a:moveTo>
                        <a:pt x="284852" y="0"/>
                      </a:moveTo>
                      <a:lnTo>
                        <a:pt x="118010" y="0"/>
                      </a:lnTo>
                      <a:cubicBezTo>
                        <a:pt x="23059" y="0"/>
                        <a:pt x="0" y="73248"/>
                        <a:pt x="0" y="108515"/>
                      </a:cubicBezTo>
                      <a:cubicBezTo>
                        <a:pt x="0" y="123436"/>
                        <a:pt x="2713" y="138357"/>
                        <a:pt x="9495" y="151921"/>
                      </a:cubicBezTo>
                      <a:cubicBezTo>
                        <a:pt x="10852" y="153278"/>
                        <a:pt x="10852" y="155991"/>
                        <a:pt x="12208" y="157347"/>
                      </a:cubicBezTo>
                      <a:cubicBezTo>
                        <a:pt x="23059" y="177694"/>
                        <a:pt x="44763" y="192614"/>
                        <a:pt x="69178" y="192614"/>
                      </a:cubicBezTo>
                      <a:cubicBezTo>
                        <a:pt x="69178" y="192614"/>
                        <a:pt x="69178" y="192614"/>
                        <a:pt x="69178" y="192614"/>
                      </a:cubicBezTo>
                      <a:cubicBezTo>
                        <a:pt x="70535" y="192614"/>
                        <a:pt x="70535" y="192614"/>
                        <a:pt x="71891" y="192614"/>
                      </a:cubicBezTo>
                      <a:cubicBezTo>
                        <a:pt x="73248" y="192614"/>
                        <a:pt x="73248" y="192614"/>
                        <a:pt x="74604" y="192614"/>
                      </a:cubicBezTo>
                      <a:cubicBezTo>
                        <a:pt x="101733" y="191258"/>
                        <a:pt x="123436" y="169555"/>
                        <a:pt x="123436" y="141070"/>
                      </a:cubicBezTo>
                      <a:cubicBezTo>
                        <a:pt x="123436" y="112585"/>
                        <a:pt x="100377" y="89525"/>
                        <a:pt x="71891" y="89525"/>
                      </a:cubicBezTo>
                      <a:cubicBezTo>
                        <a:pt x="73248" y="88169"/>
                        <a:pt x="73248" y="88169"/>
                        <a:pt x="74604" y="86812"/>
                      </a:cubicBezTo>
                      <a:cubicBezTo>
                        <a:pt x="86812" y="75961"/>
                        <a:pt x="103089" y="69178"/>
                        <a:pt x="120723" y="69178"/>
                      </a:cubicBezTo>
                      <a:cubicBezTo>
                        <a:pt x="160060" y="69178"/>
                        <a:pt x="192614" y="101733"/>
                        <a:pt x="192614" y="141070"/>
                      </a:cubicBezTo>
                      <a:cubicBezTo>
                        <a:pt x="192614" y="145139"/>
                        <a:pt x="192614" y="149208"/>
                        <a:pt x="191258" y="153278"/>
                      </a:cubicBezTo>
                      <a:lnTo>
                        <a:pt x="284852" y="0"/>
                      </a:lnTo>
                      <a:close/>
                    </a:path>
                  </a:pathLst>
                </a:custGeom>
                <a:solidFill>
                  <a:srgbClr val="FFFFFF"/>
                </a:solidFill>
                <a:ln w="13558" cap="flat">
                  <a:noFill/>
                  <a:prstDash val="solid"/>
                  <a:miter/>
                </a:ln>
              </p:spPr>
              <p:txBody>
                <a:bodyPr rtlCol="0" anchor="ctr"/>
                <a:lstStyle/>
                <a:p>
                  <a:endParaRPr lang="sv-SE"/>
                </a:p>
              </p:txBody>
            </p:sp>
          </p:grpSp>
          <p:grpSp>
            <p:nvGrpSpPr>
              <p:cNvPr id="53" name="Bild 6">
                <a:extLst>
                  <a:ext uri="{FF2B5EF4-FFF2-40B4-BE49-F238E27FC236}">
                    <a16:creationId xmlns:a16="http://schemas.microsoft.com/office/drawing/2014/main" id="{DADFDBA0-06EC-4EF0-A96B-9B09936FB171}"/>
                  </a:ext>
                </a:extLst>
              </p:cNvPr>
              <p:cNvGrpSpPr/>
              <p:nvPr/>
            </p:nvGrpSpPr>
            <p:grpSpPr>
              <a:xfrm>
                <a:off x="1680269" y="6160097"/>
                <a:ext cx="1363221" cy="208891"/>
                <a:chOff x="1680269" y="6160097"/>
                <a:chExt cx="1363221" cy="208891"/>
              </a:xfrm>
              <a:solidFill>
                <a:srgbClr val="FFFFFF"/>
              </a:solidFill>
            </p:grpSpPr>
            <p:sp>
              <p:nvSpPr>
                <p:cNvPr id="54" name="Frihandsfigur: Form 53">
                  <a:extLst>
                    <a:ext uri="{FF2B5EF4-FFF2-40B4-BE49-F238E27FC236}">
                      <a16:creationId xmlns:a16="http://schemas.microsoft.com/office/drawing/2014/main" id="{4936BECC-F496-476D-A08A-F826CE59CA1E}"/>
                    </a:ext>
                  </a:extLst>
                </p:cNvPr>
                <p:cNvSpPr/>
                <p:nvPr/>
              </p:nvSpPr>
              <p:spPr>
                <a:xfrm>
                  <a:off x="1680269" y="6179087"/>
                  <a:ext cx="69178" cy="75960"/>
                </a:xfrm>
                <a:custGeom>
                  <a:avLst/>
                  <a:gdLst>
                    <a:gd name="connsiteX0" fmla="*/ 65109 w 69178"/>
                    <a:gd name="connsiteY0" fmla="*/ 5426 h 75960"/>
                    <a:gd name="connsiteX1" fmla="*/ 69178 w 69178"/>
                    <a:gd name="connsiteY1" fmla="*/ 0 h 75960"/>
                    <a:gd name="connsiteX2" fmla="*/ 55614 w 69178"/>
                    <a:gd name="connsiteY2" fmla="*/ 0 h 75960"/>
                    <a:gd name="connsiteX3" fmla="*/ 58327 w 69178"/>
                    <a:gd name="connsiteY3" fmla="*/ 5426 h 75960"/>
                    <a:gd name="connsiteX4" fmla="*/ 40693 w 69178"/>
                    <a:gd name="connsiteY4" fmla="*/ 51545 h 75960"/>
                    <a:gd name="connsiteX5" fmla="*/ 21703 w 69178"/>
                    <a:gd name="connsiteY5" fmla="*/ 5426 h 75960"/>
                    <a:gd name="connsiteX6" fmla="*/ 24416 w 69178"/>
                    <a:gd name="connsiteY6" fmla="*/ 0 h 75960"/>
                    <a:gd name="connsiteX7" fmla="*/ 0 w 69178"/>
                    <a:gd name="connsiteY7" fmla="*/ 0 h 75960"/>
                    <a:gd name="connsiteX8" fmla="*/ 5426 w 69178"/>
                    <a:gd name="connsiteY8" fmla="*/ 5426 h 75960"/>
                    <a:gd name="connsiteX9" fmla="*/ 35267 w 69178"/>
                    <a:gd name="connsiteY9" fmla="*/ 75961 h 75960"/>
                    <a:gd name="connsiteX10" fmla="*/ 65109 w 69178"/>
                    <a:gd name="connsiteY10" fmla="*/ 5426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178" h="75960">
                      <a:moveTo>
                        <a:pt x="65109" y="5426"/>
                      </a:moveTo>
                      <a:cubicBezTo>
                        <a:pt x="66465" y="2713"/>
                        <a:pt x="66465" y="2713"/>
                        <a:pt x="69178" y="0"/>
                      </a:cubicBezTo>
                      <a:lnTo>
                        <a:pt x="55614" y="0"/>
                      </a:lnTo>
                      <a:cubicBezTo>
                        <a:pt x="58327" y="1356"/>
                        <a:pt x="58327" y="2713"/>
                        <a:pt x="58327" y="5426"/>
                      </a:cubicBezTo>
                      <a:cubicBezTo>
                        <a:pt x="58327" y="6782"/>
                        <a:pt x="40693" y="51545"/>
                        <a:pt x="40693" y="51545"/>
                      </a:cubicBezTo>
                      <a:cubicBezTo>
                        <a:pt x="40693" y="51545"/>
                        <a:pt x="23059" y="6782"/>
                        <a:pt x="21703" y="5426"/>
                      </a:cubicBezTo>
                      <a:cubicBezTo>
                        <a:pt x="20347" y="2713"/>
                        <a:pt x="21703" y="0"/>
                        <a:pt x="24416" y="0"/>
                      </a:cubicBezTo>
                      <a:lnTo>
                        <a:pt x="0" y="0"/>
                      </a:lnTo>
                      <a:cubicBezTo>
                        <a:pt x="2713" y="1356"/>
                        <a:pt x="4069" y="2713"/>
                        <a:pt x="5426" y="5426"/>
                      </a:cubicBezTo>
                      <a:cubicBezTo>
                        <a:pt x="8139" y="9495"/>
                        <a:pt x="35267" y="75961"/>
                        <a:pt x="35267" y="75961"/>
                      </a:cubicBezTo>
                      <a:cubicBezTo>
                        <a:pt x="35267" y="75961"/>
                        <a:pt x="62396" y="9495"/>
                        <a:pt x="65109" y="5426"/>
                      </a:cubicBezTo>
                      <a:close/>
                    </a:path>
                  </a:pathLst>
                </a:custGeom>
                <a:solidFill>
                  <a:srgbClr val="FFFFFF"/>
                </a:solidFill>
                <a:ln w="13558" cap="flat">
                  <a:noFill/>
                  <a:prstDash val="solid"/>
                  <a:miter/>
                </a:ln>
              </p:spPr>
              <p:txBody>
                <a:bodyPr rtlCol="0" anchor="ctr"/>
                <a:lstStyle/>
                <a:p>
                  <a:endParaRPr lang="sv-SE"/>
                </a:p>
              </p:txBody>
            </p:sp>
            <p:sp>
              <p:nvSpPr>
                <p:cNvPr id="55" name="Frihandsfigur: Form 54">
                  <a:extLst>
                    <a:ext uri="{FF2B5EF4-FFF2-40B4-BE49-F238E27FC236}">
                      <a16:creationId xmlns:a16="http://schemas.microsoft.com/office/drawing/2014/main" id="{71BDA664-E179-4C3A-B2A0-FE678F630FFF}"/>
                    </a:ext>
                  </a:extLst>
                </p:cNvPr>
                <p:cNvSpPr/>
                <p:nvPr/>
              </p:nvSpPr>
              <p:spPr>
                <a:xfrm>
                  <a:off x="1830834" y="6179087"/>
                  <a:ext cx="46119" cy="75960"/>
                </a:xfrm>
                <a:custGeom>
                  <a:avLst/>
                  <a:gdLst>
                    <a:gd name="connsiteX0" fmla="*/ 20347 w 46119"/>
                    <a:gd name="connsiteY0" fmla="*/ 69178 h 75960"/>
                    <a:gd name="connsiteX1" fmla="*/ 0 w 46119"/>
                    <a:gd name="connsiteY1" fmla="*/ 51545 h 75960"/>
                    <a:gd name="connsiteX2" fmla="*/ 0 w 46119"/>
                    <a:gd name="connsiteY2" fmla="*/ 70535 h 75960"/>
                    <a:gd name="connsiteX3" fmla="*/ 20347 w 46119"/>
                    <a:gd name="connsiteY3" fmla="*/ 75961 h 75960"/>
                    <a:gd name="connsiteX4" fmla="*/ 46119 w 46119"/>
                    <a:gd name="connsiteY4" fmla="*/ 52901 h 75960"/>
                    <a:gd name="connsiteX5" fmla="*/ 25772 w 46119"/>
                    <a:gd name="connsiteY5" fmla="*/ 29842 h 75960"/>
                    <a:gd name="connsiteX6" fmla="*/ 10852 w 46119"/>
                    <a:gd name="connsiteY6" fmla="*/ 16277 h 75960"/>
                    <a:gd name="connsiteX7" fmla="*/ 21703 w 46119"/>
                    <a:gd name="connsiteY7" fmla="*/ 5426 h 75960"/>
                    <a:gd name="connsiteX8" fmla="*/ 39337 w 46119"/>
                    <a:gd name="connsiteY8" fmla="*/ 20347 h 75960"/>
                    <a:gd name="connsiteX9" fmla="*/ 39337 w 46119"/>
                    <a:gd name="connsiteY9" fmla="*/ 4069 h 75960"/>
                    <a:gd name="connsiteX10" fmla="*/ 23059 w 46119"/>
                    <a:gd name="connsiteY10" fmla="*/ 0 h 75960"/>
                    <a:gd name="connsiteX11" fmla="*/ 0 w 46119"/>
                    <a:gd name="connsiteY11" fmla="*/ 20347 h 75960"/>
                    <a:gd name="connsiteX12" fmla="*/ 14921 w 46119"/>
                    <a:gd name="connsiteY12" fmla="*/ 39337 h 75960"/>
                    <a:gd name="connsiteX13" fmla="*/ 33911 w 46119"/>
                    <a:gd name="connsiteY13" fmla="*/ 56970 h 75960"/>
                    <a:gd name="connsiteX14" fmla="*/ 20347 w 46119"/>
                    <a:gd name="connsiteY14" fmla="*/ 69178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119" h="75960">
                      <a:moveTo>
                        <a:pt x="20347" y="69178"/>
                      </a:moveTo>
                      <a:cubicBezTo>
                        <a:pt x="9495" y="69178"/>
                        <a:pt x="2713" y="58327"/>
                        <a:pt x="0" y="51545"/>
                      </a:cubicBezTo>
                      <a:lnTo>
                        <a:pt x="0" y="70535"/>
                      </a:lnTo>
                      <a:cubicBezTo>
                        <a:pt x="4069" y="71891"/>
                        <a:pt x="10852" y="75961"/>
                        <a:pt x="20347" y="75961"/>
                      </a:cubicBezTo>
                      <a:cubicBezTo>
                        <a:pt x="33911" y="75961"/>
                        <a:pt x="46119" y="66466"/>
                        <a:pt x="46119" y="52901"/>
                      </a:cubicBezTo>
                      <a:cubicBezTo>
                        <a:pt x="46119" y="37980"/>
                        <a:pt x="35268" y="33911"/>
                        <a:pt x="25772" y="29842"/>
                      </a:cubicBezTo>
                      <a:cubicBezTo>
                        <a:pt x="14921" y="25772"/>
                        <a:pt x="10852" y="23059"/>
                        <a:pt x="10852" y="16277"/>
                      </a:cubicBezTo>
                      <a:cubicBezTo>
                        <a:pt x="10852" y="12208"/>
                        <a:pt x="13564" y="5426"/>
                        <a:pt x="21703" y="5426"/>
                      </a:cubicBezTo>
                      <a:cubicBezTo>
                        <a:pt x="32555" y="5426"/>
                        <a:pt x="37980" y="13564"/>
                        <a:pt x="39337" y="20347"/>
                      </a:cubicBezTo>
                      <a:lnTo>
                        <a:pt x="39337" y="4069"/>
                      </a:lnTo>
                      <a:cubicBezTo>
                        <a:pt x="33911" y="1356"/>
                        <a:pt x="27129" y="0"/>
                        <a:pt x="23059" y="0"/>
                      </a:cubicBezTo>
                      <a:cubicBezTo>
                        <a:pt x="13564" y="0"/>
                        <a:pt x="0" y="5426"/>
                        <a:pt x="0" y="20347"/>
                      </a:cubicBezTo>
                      <a:cubicBezTo>
                        <a:pt x="0" y="28485"/>
                        <a:pt x="4069" y="33911"/>
                        <a:pt x="14921" y="39337"/>
                      </a:cubicBezTo>
                      <a:cubicBezTo>
                        <a:pt x="24416" y="44763"/>
                        <a:pt x="33911" y="46119"/>
                        <a:pt x="33911" y="56970"/>
                      </a:cubicBezTo>
                      <a:cubicBezTo>
                        <a:pt x="35268" y="61040"/>
                        <a:pt x="31198" y="69178"/>
                        <a:pt x="20347" y="69178"/>
                      </a:cubicBezTo>
                      <a:close/>
                    </a:path>
                  </a:pathLst>
                </a:custGeom>
                <a:solidFill>
                  <a:srgbClr val="FFFFFF"/>
                </a:solidFill>
                <a:ln w="13558" cap="flat">
                  <a:noFill/>
                  <a:prstDash val="solid"/>
                  <a:miter/>
                </a:ln>
              </p:spPr>
              <p:txBody>
                <a:bodyPr rtlCol="0" anchor="ctr"/>
                <a:lstStyle/>
                <a:p>
                  <a:endParaRPr lang="sv-SE"/>
                </a:p>
              </p:txBody>
            </p:sp>
            <p:sp>
              <p:nvSpPr>
                <p:cNvPr id="56" name="Frihandsfigur: Form 55">
                  <a:extLst>
                    <a:ext uri="{FF2B5EF4-FFF2-40B4-BE49-F238E27FC236}">
                      <a16:creationId xmlns:a16="http://schemas.microsoft.com/office/drawing/2014/main" id="{018DC443-FD8D-470D-8868-20B90EF9BD73}"/>
                    </a:ext>
                  </a:extLst>
                </p:cNvPr>
                <p:cNvSpPr/>
                <p:nvPr/>
              </p:nvSpPr>
              <p:spPr>
                <a:xfrm>
                  <a:off x="1886448" y="6179087"/>
                  <a:ext cx="59683" cy="73247"/>
                </a:xfrm>
                <a:custGeom>
                  <a:avLst/>
                  <a:gdLst>
                    <a:gd name="connsiteX0" fmla="*/ 5426 w 59683"/>
                    <a:gd name="connsiteY0" fmla="*/ 5426 h 73247"/>
                    <a:gd name="connsiteX1" fmla="*/ 23059 w 59683"/>
                    <a:gd name="connsiteY1" fmla="*/ 4069 h 73247"/>
                    <a:gd name="connsiteX2" fmla="*/ 23059 w 59683"/>
                    <a:gd name="connsiteY2" fmla="*/ 67822 h 73247"/>
                    <a:gd name="connsiteX3" fmla="*/ 20347 w 59683"/>
                    <a:gd name="connsiteY3" fmla="*/ 73248 h 73247"/>
                    <a:gd name="connsiteX4" fmla="*/ 39337 w 59683"/>
                    <a:gd name="connsiteY4" fmla="*/ 73248 h 73247"/>
                    <a:gd name="connsiteX5" fmla="*/ 36624 w 59683"/>
                    <a:gd name="connsiteY5" fmla="*/ 67822 h 73247"/>
                    <a:gd name="connsiteX6" fmla="*/ 36624 w 59683"/>
                    <a:gd name="connsiteY6" fmla="*/ 5426 h 73247"/>
                    <a:gd name="connsiteX7" fmla="*/ 54258 w 59683"/>
                    <a:gd name="connsiteY7" fmla="*/ 6782 h 73247"/>
                    <a:gd name="connsiteX8" fmla="*/ 59683 w 59683"/>
                    <a:gd name="connsiteY8" fmla="*/ 10852 h 73247"/>
                    <a:gd name="connsiteX9" fmla="*/ 59683 w 59683"/>
                    <a:gd name="connsiteY9" fmla="*/ 0 h 73247"/>
                    <a:gd name="connsiteX10" fmla="*/ 0 w 59683"/>
                    <a:gd name="connsiteY10" fmla="*/ 0 h 73247"/>
                    <a:gd name="connsiteX11" fmla="*/ 0 w 59683"/>
                    <a:gd name="connsiteY11" fmla="*/ 9495 h 73247"/>
                    <a:gd name="connsiteX12" fmla="*/ 5426 w 59683"/>
                    <a:gd name="connsiteY12" fmla="*/ 5426 h 73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683" h="73247">
                      <a:moveTo>
                        <a:pt x="5426" y="5426"/>
                      </a:moveTo>
                      <a:cubicBezTo>
                        <a:pt x="5426" y="5426"/>
                        <a:pt x="14921" y="4069"/>
                        <a:pt x="23059" y="4069"/>
                      </a:cubicBezTo>
                      <a:lnTo>
                        <a:pt x="23059" y="67822"/>
                      </a:lnTo>
                      <a:cubicBezTo>
                        <a:pt x="23059" y="70535"/>
                        <a:pt x="21703" y="71891"/>
                        <a:pt x="20347" y="73248"/>
                      </a:cubicBezTo>
                      <a:lnTo>
                        <a:pt x="39337" y="73248"/>
                      </a:lnTo>
                      <a:cubicBezTo>
                        <a:pt x="37980" y="71891"/>
                        <a:pt x="36624" y="70535"/>
                        <a:pt x="36624" y="67822"/>
                      </a:cubicBezTo>
                      <a:lnTo>
                        <a:pt x="36624" y="5426"/>
                      </a:lnTo>
                      <a:cubicBezTo>
                        <a:pt x="44763" y="5426"/>
                        <a:pt x="54258" y="6782"/>
                        <a:pt x="54258" y="6782"/>
                      </a:cubicBezTo>
                      <a:cubicBezTo>
                        <a:pt x="56970" y="6782"/>
                        <a:pt x="58327" y="9495"/>
                        <a:pt x="59683" y="10852"/>
                      </a:cubicBezTo>
                      <a:lnTo>
                        <a:pt x="59683" y="0"/>
                      </a:lnTo>
                      <a:lnTo>
                        <a:pt x="0" y="0"/>
                      </a:lnTo>
                      <a:lnTo>
                        <a:pt x="0" y="9495"/>
                      </a:lnTo>
                      <a:cubicBezTo>
                        <a:pt x="1356" y="8139"/>
                        <a:pt x="4069" y="5426"/>
                        <a:pt x="5426" y="5426"/>
                      </a:cubicBezTo>
                      <a:close/>
                    </a:path>
                  </a:pathLst>
                </a:custGeom>
                <a:solidFill>
                  <a:srgbClr val="FFFFFF"/>
                </a:solidFill>
                <a:ln w="13558" cap="flat">
                  <a:noFill/>
                  <a:prstDash val="solid"/>
                  <a:miter/>
                </a:ln>
              </p:spPr>
              <p:txBody>
                <a:bodyPr rtlCol="0" anchor="ctr"/>
                <a:lstStyle/>
                <a:p>
                  <a:endParaRPr lang="sv-SE"/>
                </a:p>
              </p:txBody>
            </p:sp>
            <p:sp>
              <p:nvSpPr>
                <p:cNvPr id="57" name="Frihandsfigur: Form 56">
                  <a:extLst>
                    <a:ext uri="{FF2B5EF4-FFF2-40B4-BE49-F238E27FC236}">
                      <a16:creationId xmlns:a16="http://schemas.microsoft.com/office/drawing/2014/main" id="{6A8BCCDE-3D08-4A6E-8236-F7E939D0D83B}"/>
                    </a:ext>
                  </a:extLst>
                </p:cNvPr>
                <p:cNvSpPr/>
                <p:nvPr/>
              </p:nvSpPr>
              <p:spPr>
                <a:xfrm>
                  <a:off x="1962409" y="6180443"/>
                  <a:ext cx="67821" cy="74604"/>
                </a:xfrm>
                <a:custGeom>
                  <a:avLst/>
                  <a:gdLst>
                    <a:gd name="connsiteX0" fmla="*/ 59683 w 67821"/>
                    <a:gd name="connsiteY0" fmla="*/ 67822 h 74604"/>
                    <a:gd name="connsiteX1" fmla="*/ 43406 w 67821"/>
                    <a:gd name="connsiteY1" fmla="*/ 43406 h 74604"/>
                    <a:gd name="connsiteX2" fmla="*/ 31198 w 67821"/>
                    <a:gd name="connsiteY2" fmla="*/ 35267 h 74604"/>
                    <a:gd name="connsiteX3" fmla="*/ 50188 w 67821"/>
                    <a:gd name="connsiteY3" fmla="*/ 17634 h 74604"/>
                    <a:gd name="connsiteX4" fmla="*/ 23060 w 67821"/>
                    <a:gd name="connsiteY4" fmla="*/ 0 h 74604"/>
                    <a:gd name="connsiteX5" fmla="*/ 0 w 67821"/>
                    <a:gd name="connsiteY5" fmla="*/ 0 h 74604"/>
                    <a:gd name="connsiteX6" fmla="*/ 2713 w 67821"/>
                    <a:gd name="connsiteY6" fmla="*/ 5426 h 74604"/>
                    <a:gd name="connsiteX7" fmla="*/ 2713 w 67821"/>
                    <a:gd name="connsiteY7" fmla="*/ 69178 h 74604"/>
                    <a:gd name="connsiteX8" fmla="*/ 0 w 67821"/>
                    <a:gd name="connsiteY8" fmla="*/ 74604 h 74604"/>
                    <a:gd name="connsiteX9" fmla="*/ 18990 w 67821"/>
                    <a:gd name="connsiteY9" fmla="*/ 74604 h 74604"/>
                    <a:gd name="connsiteX10" fmla="*/ 16277 w 67821"/>
                    <a:gd name="connsiteY10" fmla="*/ 69178 h 74604"/>
                    <a:gd name="connsiteX11" fmla="*/ 16277 w 67821"/>
                    <a:gd name="connsiteY11" fmla="*/ 39337 h 74604"/>
                    <a:gd name="connsiteX12" fmla="*/ 21703 w 67821"/>
                    <a:gd name="connsiteY12" fmla="*/ 39337 h 74604"/>
                    <a:gd name="connsiteX13" fmla="*/ 31198 w 67821"/>
                    <a:gd name="connsiteY13" fmla="*/ 48832 h 74604"/>
                    <a:gd name="connsiteX14" fmla="*/ 44763 w 67821"/>
                    <a:gd name="connsiteY14" fmla="*/ 69178 h 74604"/>
                    <a:gd name="connsiteX15" fmla="*/ 54258 w 67821"/>
                    <a:gd name="connsiteY15" fmla="*/ 74604 h 74604"/>
                    <a:gd name="connsiteX16" fmla="*/ 67822 w 67821"/>
                    <a:gd name="connsiteY16" fmla="*/ 74604 h 74604"/>
                    <a:gd name="connsiteX17" fmla="*/ 59683 w 67821"/>
                    <a:gd name="connsiteY17" fmla="*/ 67822 h 74604"/>
                    <a:gd name="connsiteX18" fmla="*/ 20347 w 67821"/>
                    <a:gd name="connsiteY18" fmla="*/ 32555 h 74604"/>
                    <a:gd name="connsiteX19" fmla="*/ 14921 w 67821"/>
                    <a:gd name="connsiteY19" fmla="*/ 32555 h 74604"/>
                    <a:gd name="connsiteX20" fmla="*/ 14921 w 67821"/>
                    <a:gd name="connsiteY20" fmla="*/ 4069 h 74604"/>
                    <a:gd name="connsiteX21" fmla="*/ 21703 w 67821"/>
                    <a:gd name="connsiteY21" fmla="*/ 4069 h 74604"/>
                    <a:gd name="connsiteX22" fmla="*/ 35268 w 67821"/>
                    <a:gd name="connsiteY22" fmla="*/ 17634 h 74604"/>
                    <a:gd name="connsiteX23" fmla="*/ 20347 w 67821"/>
                    <a:gd name="connsiteY23" fmla="*/ 32555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7821" h="74604">
                      <a:moveTo>
                        <a:pt x="59683" y="67822"/>
                      </a:moveTo>
                      <a:cubicBezTo>
                        <a:pt x="55614" y="63753"/>
                        <a:pt x="43406" y="43406"/>
                        <a:pt x="43406" y="43406"/>
                      </a:cubicBezTo>
                      <a:cubicBezTo>
                        <a:pt x="42050" y="40693"/>
                        <a:pt x="37980" y="36624"/>
                        <a:pt x="31198" y="35267"/>
                      </a:cubicBezTo>
                      <a:cubicBezTo>
                        <a:pt x="39337" y="35267"/>
                        <a:pt x="50188" y="28485"/>
                        <a:pt x="50188" y="17634"/>
                      </a:cubicBezTo>
                      <a:cubicBezTo>
                        <a:pt x="50188" y="10852"/>
                        <a:pt x="44763" y="0"/>
                        <a:pt x="23060" y="0"/>
                      </a:cubicBezTo>
                      <a:lnTo>
                        <a:pt x="0" y="0"/>
                      </a:lnTo>
                      <a:cubicBezTo>
                        <a:pt x="1357" y="1356"/>
                        <a:pt x="2713" y="2713"/>
                        <a:pt x="2713" y="5426"/>
                      </a:cubicBezTo>
                      <a:lnTo>
                        <a:pt x="2713" y="69178"/>
                      </a:lnTo>
                      <a:cubicBezTo>
                        <a:pt x="2713" y="71891"/>
                        <a:pt x="1357" y="73248"/>
                        <a:pt x="0" y="74604"/>
                      </a:cubicBezTo>
                      <a:lnTo>
                        <a:pt x="18990" y="74604"/>
                      </a:lnTo>
                      <a:cubicBezTo>
                        <a:pt x="17634" y="73248"/>
                        <a:pt x="16277" y="71891"/>
                        <a:pt x="16277" y="69178"/>
                      </a:cubicBezTo>
                      <a:lnTo>
                        <a:pt x="16277" y="39337"/>
                      </a:lnTo>
                      <a:cubicBezTo>
                        <a:pt x="16277" y="39337"/>
                        <a:pt x="20347" y="39337"/>
                        <a:pt x="21703" y="39337"/>
                      </a:cubicBezTo>
                      <a:cubicBezTo>
                        <a:pt x="25772" y="39337"/>
                        <a:pt x="28485" y="43406"/>
                        <a:pt x="31198" y="48832"/>
                      </a:cubicBezTo>
                      <a:cubicBezTo>
                        <a:pt x="35268" y="54258"/>
                        <a:pt x="39337" y="62396"/>
                        <a:pt x="44763" y="69178"/>
                      </a:cubicBezTo>
                      <a:cubicBezTo>
                        <a:pt x="46119" y="71891"/>
                        <a:pt x="50188" y="74604"/>
                        <a:pt x="54258" y="74604"/>
                      </a:cubicBezTo>
                      <a:lnTo>
                        <a:pt x="67822" y="74604"/>
                      </a:lnTo>
                      <a:cubicBezTo>
                        <a:pt x="66466" y="71891"/>
                        <a:pt x="62396" y="70535"/>
                        <a:pt x="59683" y="67822"/>
                      </a:cubicBezTo>
                      <a:close/>
                      <a:moveTo>
                        <a:pt x="20347" y="32555"/>
                      </a:moveTo>
                      <a:cubicBezTo>
                        <a:pt x="18990" y="32555"/>
                        <a:pt x="14921" y="32555"/>
                        <a:pt x="14921" y="32555"/>
                      </a:cubicBezTo>
                      <a:lnTo>
                        <a:pt x="14921" y="4069"/>
                      </a:lnTo>
                      <a:cubicBezTo>
                        <a:pt x="14921" y="4069"/>
                        <a:pt x="17634" y="4069"/>
                        <a:pt x="21703" y="4069"/>
                      </a:cubicBezTo>
                      <a:cubicBezTo>
                        <a:pt x="32555" y="4069"/>
                        <a:pt x="35268" y="12208"/>
                        <a:pt x="35268" y="17634"/>
                      </a:cubicBezTo>
                      <a:cubicBezTo>
                        <a:pt x="35268" y="28485"/>
                        <a:pt x="27129" y="32555"/>
                        <a:pt x="20347" y="32555"/>
                      </a:cubicBezTo>
                      <a:close/>
                    </a:path>
                  </a:pathLst>
                </a:custGeom>
                <a:solidFill>
                  <a:srgbClr val="FFFFFF"/>
                </a:solidFill>
                <a:ln w="13558" cap="flat">
                  <a:noFill/>
                  <a:prstDash val="solid"/>
                  <a:miter/>
                </a:ln>
              </p:spPr>
              <p:txBody>
                <a:bodyPr rtlCol="0" anchor="ctr"/>
                <a:lstStyle/>
                <a:p>
                  <a:endParaRPr lang="sv-SE"/>
                </a:p>
              </p:txBody>
            </p:sp>
            <p:sp>
              <p:nvSpPr>
                <p:cNvPr id="58" name="Frihandsfigur: Form 57">
                  <a:extLst>
                    <a:ext uri="{FF2B5EF4-FFF2-40B4-BE49-F238E27FC236}">
                      <a16:creationId xmlns:a16="http://schemas.microsoft.com/office/drawing/2014/main" id="{B93A6BF9-42DB-4482-9E2F-25C7E108BDC9}"/>
                    </a:ext>
                  </a:extLst>
                </p:cNvPr>
                <p:cNvSpPr/>
                <p:nvPr/>
              </p:nvSpPr>
              <p:spPr>
                <a:xfrm>
                  <a:off x="2032944" y="6176374"/>
                  <a:ext cx="73247" cy="75960"/>
                </a:xfrm>
                <a:custGeom>
                  <a:avLst/>
                  <a:gdLst>
                    <a:gd name="connsiteX0" fmla="*/ 13564 w 73247"/>
                    <a:gd name="connsiteY0" fmla="*/ 70535 h 75960"/>
                    <a:gd name="connsiteX1" fmla="*/ 18990 w 73247"/>
                    <a:gd name="connsiteY1" fmla="*/ 55614 h 75960"/>
                    <a:gd name="connsiteX2" fmla="*/ 46119 w 73247"/>
                    <a:gd name="connsiteY2" fmla="*/ 55614 h 75960"/>
                    <a:gd name="connsiteX3" fmla="*/ 52901 w 73247"/>
                    <a:gd name="connsiteY3" fmla="*/ 70535 h 75960"/>
                    <a:gd name="connsiteX4" fmla="*/ 50188 w 73247"/>
                    <a:gd name="connsiteY4" fmla="*/ 75961 h 75960"/>
                    <a:gd name="connsiteX5" fmla="*/ 73248 w 73247"/>
                    <a:gd name="connsiteY5" fmla="*/ 75961 h 75960"/>
                    <a:gd name="connsiteX6" fmla="*/ 67822 w 73247"/>
                    <a:gd name="connsiteY6" fmla="*/ 70535 h 75960"/>
                    <a:gd name="connsiteX7" fmla="*/ 36624 w 73247"/>
                    <a:gd name="connsiteY7" fmla="*/ 0 h 75960"/>
                    <a:gd name="connsiteX8" fmla="*/ 5426 w 73247"/>
                    <a:gd name="connsiteY8" fmla="*/ 70535 h 75960"/>
                    <a:gd name="connsiteX9" fmla="*/ 0 w 73247"/>
                    <a:gd name="connsiteY9" fmla="*/ 75961 h 75960"/>
                    <a:gd name="connsiteX10" fmla="*/ 14921 w 73247"/>
                    <a:gd name="connsiteY10" fmla="*/ 75961 h 75960"/>
                    <a:gd name="connsiteX11" fmla="*/ 13564 w 73247"/>
                    <a:gd name="connsiteY11" fmla="*/ 70535 h 75960"/>
                    <a:gd name="connsiteX12" fmla="*/ 32554 w 73247"/>
                    <a:gd name="connsiteY12" fmla="*/ 23059 h 75960"/>
                    <a:gd name="connsiteX13" fmla="*/ 43406 w 73247"/>
                    <a:gd name="connsiteY13" fmla="*/ 50188 h 75960"/>
                    <a:gd name="connsiteX14" fmla="*/ 21703 w 73247"/>
                    <a:gd name="connsiteY14" fmla="*/ 50188 h 75960"/>
                    <a:gd name="connsiteX15" fmla="*/ 32554 w 73247"/>
                    <a:gd name="connsiteY15" fmla="*/ 23059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247" h="75960">
                      <a:moveTo>
                        <a:pt x="13564" y="70535"/>
                      </a:moveTo>
                      <a:cubicBezTo>
                        <a:pt x="13564" y="69178"/>
                        <a:pt x="16277" y="62396"/>
                        <a:pt x="18990" y="55614"/>
                      </a:cubicBezTo>
                      <a:lnTo>
                        <a:pt x="46119" y="55614"/>
                      </a:lnTo>
                      <a:cubicBezTo>
                        <a:pt x="48832" y="62396"/>
                        <a:pt x="51545" y="69178"/>
                        <a:pt x="52901" y="70535"/>
                      </a:cubicBezTo>
                      <a:cubicBezTo>
                        <a:pt x="54258" y="73248"/>
                        <a:pt x="52901" y="74604"/>
                        <a:pt x="50188" y="75961"/>
                      </a:cubicBezTo>
                      <a:lnTo>
                        <a:pt x="73248" y="75961"/>
                      </a:lnTo>
                      <a:cubicBezTo>
                        <a:pt x="69178" y="74604"/>
                        <a:pt x="69178" y="73248"/>
                        <a:pt x="67822" y="70535"/>
                      </a:cubicBezTo>
                      <a:cubicBezTo>
                        <a:pt x="66465" y="66466"/>
                        <a:pt x="36624" y="0"/>
                        <a:pt x="36624" y="0"/>
                      </a:cubicBezTo>
                      <a:cubicBezTo>
                        <a:pt x="36624" y="0"/>
                        <a:pt x="8139" y="66466"/>
                        <a:pt x="5426" y="70535"/>
                      </a:cubicBezTo>
                      <a:cubicBezTo>
                        <a:pt x="4069" y="73248"/>
                        <a:pt x="2713" y="73248"/>
                        <a:pt x="0" y="75961"/>
                      </a:cubicBezTo>
                      <a:lnTo>
                        <a:pt x="14921" y="75961"/>
                      </a:lnTo>
                      <a:cubicBezTo>
                        <a:pt x="12208" y="74604"/>
                        <a:pt x="12208" y="73248"/>
                        <a:pt x="13564" y="70535"/>
                      </a:cubicBezTo>
                      <a:close/>
                      <a:moveTo>
                        <a:pt x="32554" y="23059"/>
                      </a:moveTo>
                      <a:cubicBezTo>
                        <a:pt x="32554" y="23059"/>
                        <a:pt x="37980" y="37980"/>
                        <a:pt x="43406" y="50188"/>
                      </a:cubicBezTo>
                      <a:lnTo>
                        <a:pt x="21703" y="50188"/>
                      </a:lnTo>
                      <a:cubicBezTo>
                        <a:pt x="24416" y="42050"/>
                        <a:pt x="32554" y="23059"/>
                        <a:pt x="32554" y="23059"/>
                      </a:cubicBezTo>
                      <a:close/>
                    </a:path>
                  </a:pathLst>
                </a:custGeom>
                <a:solidFill>
                  <a:srgbClr val="FFFFFF"/>
                </a:solidFill>
                <a:ln w="13558" cap="flat">
                  <a:noFill/>
                  <a:prstDash val="solid"/>
                  <a:miter/>
                </a:ln>
              </p:spPr>
              <p:txBody>
                <a:bodyPr rtlCol="0" anchor="ctr"/>
                <a:lstStyle/>
                <a:p>
                  <a:endParaRPr lang="sv-SE"/>
                </a:p>
              </p:txBody>
            </p:sp>
            <p:sp>
              <p:nvSpPr>
                <p:cNvPr id="59" name="Frihandsfigur: Form 58">
                  <a:extLst>
                    <a:ext uri="{FF2B5EF4-FFF2-40B4-BE49-F238E27FC236}">
                      <a16:creationId xmlns:a16="http://schemas.microsoft.com/office/drawing/2014/main" id="{94F49E18-FE0F-4B26-BBDD-B119E9DDCCD0}"/>
                    </a:ext>
                  </a:extLst>
                </p:cNvPr>
                <p:cNvSpPr/>
                <p:nvPr/>
              </p:nvSpPr>
              <p:spPr>
                <a:xfrm>
                  <a:off x="1791497" y="6160097"/>
                  <a:ext cx="10851" cy="10851"/>
                </a:xfrm>
                <a:custGeom>
                  <a:avLst/>
                  <a:gdLst>
                    <a:gd name="connsiteX0" fmla="*/ 5426 w 10851"/>
                    <a:gd name="connsiteY0" fmla="*/ 10852 h 10851"/>
                    <a:gd name="connsiteX1" fmla="*/ 10852 w 10851"/>
                    <a:gd name="connsiteY1" fmla="*/ 5426 h 10851"/>
                    <a:gd name="connsiteX2" fmla="*/ 5426 w 10851"/>
                    <a:gd name="connsiteY2" fmla="*/ 0 h 10851"/>
                    <a:gd name="connsiteX3" fmla="*/ 0 w 10851"/>
                    <a:gd name="connsiteY3" fmla="*/ 5426 h 10851"/>
                    <a:gd name="connsiteX4" fmla="*/ 5426 w 10851"/>
                    <a:gd name="connsiteY4" fmla="*/ 10852 h 10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1" h="10851">
                      <a:moveTo>
                        <a:pt x="5426" y="10852"/>
                      </a:moveTo>
                      <a:cubicBezTo>
                        <a:pt x="8139" y="10852"/>
                        <a:pt x="10852" y="8139"/>
                        <a:pt x="10852" y="5426"/>
                      </a:cubicBezTo>
                      <a:cubicBezTo>
                        <a:pt x="10852" y="2713"/>
                        <a:pt x="8139" y="0"/>
                        <a:pt x="5426" y="0"/>
                      </a:cubicBezTo>
                      <a:cubicBezTo>
                        <a:pt x="2713" y="0"/>
                        <a:pt x="0" y="2713"/>
                        <a:pt x="0" y="5426"/>
                      </a:cubicBezTo>
                      <a:cubicBezTo>
                        <a:pt x="0" y="9495"/>
                        <a:pt x="2713" y="10852"/>
                        <a:pt x="5426" y="10852"/>
                      </a:cubicBezTo>
                      <a:close/>
                    </a:path>
                  </a:pathLst>
                </a:custGeom>
                <a:solidFill>
                  <a:srgbClr val="FFFFFF"/>
                </a:solidFill>
                <a:ln w="13558" cap="flat">
                  <a:noFill/>
                  <a:prstDash val="solid"/>
                  <a:miter/>
                </a:ln>
              </p:spPr>
              <p:txBody>
                <a:bodyPr rtlCol="0" anchor="ctr"/>
                <a:lstStyle/>
                <a:p>
                  <a:endParaRPr lang="sv-SE"/>
                </a:p>
              </p:txBody>
            </p:sp>
            <p:sp>
              <p:nvSpPr>
                <p:cNvPr id="60" name="Frihandsfigur: Form 59">
                  <a:extLst>
                    <a:ext uri="{FF2B5EF4-FFF2-40B4-BE49-F238E27FC236}">
                      <a16:creationId xmlns:a16="http://schemas.microsoft.com/office/drawing/2014/main" id="{3DA324B7-998C-4F40-90F2-4CA23E479600}"/>
                    </a:ext>
                  </a:extLst>
                </p:cNvPr>
                <p:cNvSpPr/>
                <p:nvPr/>
              </p:nvSpPr>
              <p:spPr>
                <a:xfrm>
                  <a:off x="1749448" y="6176374"/>
                  <a:ext cx="73247" cy="75960"/>
                </a:xfrm>
                <a:custGeom>
                  <a:avLst/>
                  <a:gdLst>
                    <a:gd name="connsiteX0" fmla="*/ 18990 w 73247"/>
                    <a:gd name="connsiteY0" fmla="*/ 55614 h 75960"/>
                    <a:gd name="connsiteX1" fmla="*/ 46119 w 73247"/>
                    <a:gd name="connsiteY1" fmla="*/ 55614 h 75960"/>
                    <a:gd name="connsiteX2" fmla="*/ 52901 w 73247"/>
                    <a:gd name="connsiteY2" fmla="*/ 70535 h 75960"/>
                    <a:gd name="connsiteX3" fmla="*/ 50188 w 73247"/>
                    <a:gd name="connsiteY3" fmla="*/ 75961 h 75960"/>
                    <a:gd name="connsiteX4" fmla="*/ 73248 w 73247"/>
                    <a:gd name="connsiteY4" fmla="*/ 75961 h 75960"/>
                    <a:gd name="connsiteX5" fmla="*/ 67822 w 73247"/>
                    <a:gd name="connsiteY5" fmla="*/ 70535 h 75960"/>
                    <a:gd name="connsiteX6" fmla="*/ 36624 w 73247"/>
                    <a:gd name="connsiteY6" fmla="*/ 0 h 75960"/>
                    <a:gd name="connsiteX7" fmla="*/ 5426 w 73247"/>
                    <a:gd name="connsiteY7" fmla="*/ 70535 h 75960"/>
                    <a:gd name="connsiteX8" fmla="*/ 0 w 73247"/>
                    <a:gd name="connsiteY8" fmla="*/ 75961 h 75960"/>
                    <a:gd name="connsiteX9" fmla="*/ 14921 w 73247"/>
                    <a:gd name="connsiteY9" fmla="*/ 75961 h 75960"/>
                    <a:gd name="connsiteX10" fmla="*/ 12208 w 73247"/>
                    <a:gd name="connsiteY10" fmla="*/ 70535 h 75960"/>
                    <a:gd name="connsiteX11" fmla="*/ 18990 w 73247"/>
                    <a:gd name="connsiteY11" fmla="*/ 55614 h 75960"/>
                    <a:gd name="connsiteX12" fmla="*/ 32555 w 73247"/>
                    <a:gd name="connsiteY12" fmla="*/ 23059 h 75960"/>
                    <a:gd name="connsiteX13" fmla="*/ 43406 w 73247"/>
                    <a:gd name="connsiteY13" fmla="*/ 50188 h 75960"/>
                    <a:gd name="connsiteX14" fmla="*/ 21703 w 73247"/>
                    <a:gd name="connsiteY14" fmla="*/ 50188 h 75960"/>
                    <a:gd name="connsiteX15" fmla="*/ 32555 w 73247"/>
                    <a:gd name="connsiteY15" fmla="*/ 23059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247" h="75960">
                      <a:moveTo>
                        <a:pt x="18990" y="55614"/>
                      </a:moveTo>
                      <a:lnTo>
                        <a:pt x="46119" y="55614"/>
                      </a:lnTo>
                      <a:cubicBezTo>
                        <a:pt x="48832" y="62396"/>
                        <a:pt x="51545" y="69178"/>
                        <a:pt x="52901" y="70535"/>
                      </a:cubicBezTo>
                      <a:cubicBezTo>
                        <a:pt x="54258" y="73248"/>
                        <a:pt x="52901" y="74604"/>
                        <a:pt x="50188" y="75961"/>
                      </a:cubicBezTo>
                      <a:lnTo>
                        <a:pt x="73248" y="75961"/>
                      </a:lnTo>
                      <a:cubicBezTo>
                        <a:pt x="69178" y="74604"/>
                        <a:pt x="69178" y="73248"/>
                        <a:pt x="67822" y="70535"/>
                      </a:cubicBezTo>
                      <a:cubicBezTo>
                        <a:pt x="66466" y="66466"/>
                        <a:pt x="36624" y="0"/>
                        <a:pt x="36624" y="0"/>
                      </a:cubicBezTo>
                      <a:cubicBezTo>
                        <a:pt x="36624" y="0"/>
                        <a:pt x="8139" y="66466"/>
                        <a:pt x="5426" y="70535"/>
                      </a:cubicBezTo>
                      <a:cubicBezTo>
                        <a:pt x="4069" y="73248"/>
                        <a:pt x="2713" y="73248"/>
                        <a:pt x="0" y="75961"/>
                      </a:cubicBezTo>
                      <a:lnTo>
                        <a:pt x="14921" y="75961"/>
                      </a:lnTo>
                      <a:cubicBezTo>
                        <a:pt x="12208" y="74604"/>
                        <a:pt x="10852" y="73248"/>
                        <a:pt x="12208" y="70535"/>
                      </a:cubicBezTo>
                      <a:cubicBezTo>
                        <a:pt x="13564" y="69178"/>
                        <a:pt x="16277" y="62396"/>
                        <a:pt x="18990" y="55614"/>
                      </a:cubicBezTo>
                      <a:close/>
                      <a:moveTo>
                        <a:pt x="32555" y="23059"/>
                      </a:moveTo>
                      <a:cubicBezTo>
                        <a:pt x="32555" y="23059"/>
                        <a:pt x="37980" y="37980"/>
                        <a:pt x="43406" y="50188"/>
                      </a:cubicBezTo>
                      <a:lnTo>
                        <a:pt x="21703" y="50188"/>
                      </a:lnTo>
                      <a:cubicBezTo>
                        <a:pt x="24416" y="42050"/>
                        <a:pt x="32555" y="23059"/>
                        <a:pt x="32555" y="23059"/>
                      </a:cubicBezTo>
                      <a:close/>
                    </a:path>
                  </a:pathLst>
                </a:custGeom>
                <a:solidFill>
                  <a:srgbClr val="FFFFFF"/>
                </a:solidFill>
                <a:ln w="13558" cap="flat">
                  <a:noFill/>
                  <a:prstDash val="solid"/>
                  <a:miter/>
                </a:ln>
              </p:spPr>
              <p:txBody>
                <a:bodyPr rtlCol="0" anchor="ctr"/>
                <a:lstStyle/>
                <a:p>
                  <a:endParaRPr lang="sv-SE"/>
                </a:p>
              </p:txBody>
            </p:sp>
            <p:sp>
              <p:nvSpPr>
                <p:cNvPr id="61" name="Frihandsfigur: Form 60">
                  <a:extLst>
                    <a:ext uri="{FF2B5EF4-FFF2-40B4-BE49-F238E27FC236}">
                      <a16:creationId xmlns:a16="http://schemas.microsoft.com/office/drawing/2014/main" id="{F2D8EB28-4968-4E7A-96E9-ED31746ACD86}"/>
                    </a:ext>
                  </a:extLst>
                </p:cNvPr>
                <p:cNvSpPr/>
                <p:nvPr/>
              </p:nvSpPr>
              <p:spPr>
                <a:xfrm>
                  <a:off x="1768438" y="6160097"/>
                  <a:ext cx="10851" cy="10851"/>
                </a:xfrm>
                <a:custGeom>
                  <a:avLst/>
                  <a:gdLst>
                    <a:gd name="connsiteX0" fmla="*/ 5426 w 10851"/>
                    <a:gd name="connsiteY0" fmla="*/ 10852 h 10851"/>
                    <a:gd name="connsiteX1" fmla="*/ 10851 w 10851"/>
                    <a:gd name="connsiteY1" fmla="*/ 5426 h 10851"/>
                    <a:gd name="connsiteX2" fmla="*/ 5426 w 10851"/>
                    <a:gd name="connsiteY2" fmla="*/ 0 h 10851"/>
                    <a:gd name="connsiteX3" fmla="*/ 0 w 10851"/>
                    <a:gd name="connsiteY3" fmla="*/ 5426 h 10851"/>
                    <a:gd name="connsiteX4" fmla="*/ 5426 w 10851"/>
                    <a:gd name="connsiteY4" fmla="*/ 10852 h 10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1" h="10851">
                      <a:moveTo>
                        <a:pt x="5426" y="10852"/>
                      </a:moveTo>
                      <a:cubicBezTo>
                        <a:pt x="8139" y="10852"/>
                        <a:pt x="10851" y="8139"/>
                        <a:pt x="10851" y="5426"/>
                      </a:cubicBezTo>
                      <a:cubicBezTo>
                        <a:pt x="10851" y="2713"/>
                        <a:pt x="8139" y="0"/>
                        <a:pt x="5426" y="0"/>
                      </a:cubicBezTo>
                      <a:cubicBezTo>
                        <a:pt x="2713" y="0"/>
                        <a:pt x="0" y="2713"/>
                        <a:pt x="0" y="5426"/>
                      </a:cubicBezTo>
                      <a:cubicBezTo>
                        <a:pt x="0" y="9495"/>
                        <a:pt x="1356" y="10852"/>
                        <a:pt x="5426" y="10852"/>
                      </a:cubicBezTo>
                      <a:close/>
                    </a:path>
                  </a:pathLst>
                </a:custGeom>
                <a:solidFill>
                  <a:srgbClr val="FFFFFF"/>
                </a:solidFill>
                <a:ln w="13558" cap="flat">
                  <a:noFill/>
                  <a:prstDash val="solid"/>
                  <a:miter/>
                </a:ln>
              </p:spPr>
              <p:txBody>
                <a:bodyPr rtlCol="0" anchor="ctr"/>
                <a:lstStyle/>
                <a:p>
                  <a:endParaRPr lang="sv-SE"/>
                </a:p>
              </p:txBody>
            </p:sp>
            <p:sp>
              <p:nvSpPr>
                <p:cNvPr id="62" name="Frihandsfigur: Form 61">
                  <a:extLst>
                    <a:ext uri="{FF2B5EF4-FFF2-40B4-BE49-F238E27FC236}">
                      <a16:creationId xmlns:a16="http://schemas.microsoft.com/office/drawing/2014/main" id="{DE1A7316-A6E0-436F-9854-9635D67779A0}"/>
                    </a:ext>
                  </a:extLst>
                </p:cNvPr>
                <p:cNvSpPr/>
                <p:nvPr/>
              </p:nvSpPr>
              <p:spPr>
                <a:xfrm>
                  <a:off x="1688408" y="6290315"/>
                  <a:ext cx="74604" cy="75960"/>
                </a:xfrm>
                <a:custGeom>
                  <a:avLst/>
                  <a:gdLst>
                    <a:gd name="connsiteX0" fmla="*/ 74604 w 74604"/>
                    <a:gd name="connsiteY0" fmla="*/ 42050 h 75960"/>
                    <a:gd name="connsiteX1" fmla="*/ 55614 w 74604"/>
                    <a:gd name="connsiteY1" fmla="*/ 42050 h 75960"/>
                    <a:gd name="connsiteX2" fmla="*/ 58327 w 74604"/>
                    <a:gd name="connsiteY2" fmla="*/ 47475 h 75960"/>
                    <a:gd name="connsiteX3" fmla="*/ 58327 w 74604"/>
                    <a:gd name="connsiteY3" fmla="*/ 66466 h 75960"/>
                    <a:gd name="connsiteX4" fmla="*/ 44763 w 74604"/>
                    <a:gd name="connsiteY4" fmla="*/ 70535 h 75960"/>
                    <a:gd name="connsiteX5" fmla="*/ 14921 w 74604"/>
                    <a:gd name="connsiteY5" fmla="*/ 36624 h 75960"/>
                    <a:gd name="connsiteX6" fmla="*/ 44763 w 74604"/>
                    <a:gd name="connsiteY6" fmla="*/ 5426 h 75960"/>
                    <a:gd name="connsiteX7" fmla="*/ 69178 w 74604"/>
                    <a:gd name="connsiteY7" fmla="*/ 23059 h 75960"/>
                    <a:gd name="connsiteX8" fmla="*/ 67822 w 74604"/>
                    <a:gd name="connsiteY8" fmla="*/ 5426 h 75960"/>
                    <a:gd name="connsiteX9" fmla="*/ 42050 w 74604"/>
                    <a:gd name="connsiteY9" fmla="*/ 0 h 75960"/>
                    <a:gd name="connsiteX10" fmla="*/ 0 w 74604"/>
                    <a:gd name="connsiteY10" fmla="*/ 37980 h 75960"/>
                    <a:gd name="connsiteX11" fmla="*/ 40693 w 74604"/>
                    <a:gd name="connsiteY11" fmla="*/ 75961 h 75960"/>
                    <a:gd name="connsiteX12" fmla="*/ 74604 w 74604"/>
                    <a:gd name="connsiteY12" fmla="*/ 67822 h 75960"/>
                    <a:gd name="connsiteX13" fmla="*/ 73248 w 74604"/>
                    <a:gd name="connsiteY13" fmla="*/ 63753 h 75960"/>
                    <a:gd name="connsiteX14" fmla="*/ 73248 w 74604"/>
                    <a:gd name="connsiteY14" fmla="*/ 47475 h 75960"/>
                    <a:gd name="connsiteX15" fmla="*/ 74604 w 74604"/>
                    <a:gd name="connsiteY15" fmla="*/ 42050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604" h="75960">
                      <a:moveTo>
                        <a:pt x="74604" y="42050"/>
                      </a:moveTo>
                      <a:lnTo>
                        <a:pt x="55614" y="42050"/>
                      </a:lnTo>
                      <a:cubicBezTo>
                        <a:pt x="56970" y="43406"/>
                        <a:pt x="58327" y="44763"/>
                        <a:pt x="58327" y="47475"/>
                      </a:cubicBezTo>
                      <a:lnTo>
                        <a:pt x="58327" y="66466"/>
                      </a:lnTo>
                      <a:cubicBezTo>
                        <a:pt x="52901" y="69178"/>
                        <a:pt x="46119" y="70535"/>
                        <a:pt x="44763" y="70535"/>
                      </a:cubicBezTo>
                      <a:cubicBezTo>
                        <a:pt x="21703" y="70535"/>
                        <a:pt x="14921" y="51545"/>
                        <a:pt x="14921" y="36624"/>
                      </a:cubicBezTo>
                      <a:cubicBezTo>
                        <a:pt x="14921" y="18990"/>
                        <a:pt x="25772" y="5426"/>
                        <a:pt x="44763" y="5426"/>
                      </a:cubicBezTo>
                      <a:cubicBezTo>
                        <a:pt x="50188" y="5426"/>
                        <a:pt x="63753" y="8139"/>
                        <a:pt x="69178" y="23059"/>
                      </a:cubicBezTo>
                      <a:lnTo>
                        <a:pt x="67822" y="5426"/>
                      </a:lnTo>
                      <a:cubicBezTo>
                        <a:pt x="59683" y="1356"/>
                        <a:pt x="51545" y="0"/>
                        <a:pt x="42050" y="0"/>
                      </a:cubicBezTo>
                      <a:cubicBezTo>
                        <a:pt x="13564" y="0"/>
                        <a:pt x="0" y="18990"/>
                        <a:pt x="0" y="37980"/>
                      </a:cubicBezTo>
                      <a:cubicBezTo>
                        <a:pt x="0" y="61040"/>
                        <a:pt x="18990" y="75961"/>
                        <a:pt x="40693" y="75961"/>
                      </a:cubicBezTo>
                      <a:cubicBezTo>
                        <a:pt x="48832" y="75961"/>
                        <a:pt x="65109" y="73248"/>
                        <a:pt x="74604" y="67822"/>
                      </a:cubicBezTo>
                      <a:cubicBezTo>
                        <a:pt x="74604" y="67822"/>
                        <a:pt x="73248" y="65109"/>
                        <a:pt x="73248" y="63753"/>
                      </a:cubicBezTo>
                      <a:lnTo>
                        <a:pt x="73248" y="47475"/>
                      </a:lnTo>
                      <a:cubicBezTo>
                        <a:pt x="71891" y="44763"/>
                        <a:pt x="71891" y="43406"/>
                        <a:pt x="74604" y="42050"/>
                      </a:cubicBezTo>
                      <a:close/>
                    </a:path>
                  </a:pathLst>
                </a:custGeom>
                <a:solidFill>
                  <a:srgbClr val="FFFFFF"/>
                </a:solidFill>
                <a:ln w="13558" cap="flat">
                  <a:noFill/>
                  <a:prstDash val="solid"/>
                  <a:miter/>
                </a:ln>
              </p:spPr>
              <p:txBody>
                <a:bodyPr rtlCol="0" anchor="ctr"/>
                <a:lstStyle/>
                <a:p>
                  <a:endParaRPr lang="sv-SE"/>
                </a:p>
              </p:txBody>
            </p:sp>
            <p:sp>
              <p:nvSpPr>
                <p:cNvPr id="63" name="Frihandsfigur: Form 62">
                  <a:extLst>
                    <a:ext uri="{FF2B5EF4-FFF2-40B4-BE49-F238E27FC236}">
                      <a16:creationId xmlns:a16="http://schemas.microsoft.com/office/drawing/2014/main" id="{0EEF6253-46AF-40ED-99C8-AD610760AAAF}"/>
                    </a:ext>
                  </a:extLst>
                </p:cNvPr>
                <p:cNvSpPr/>
                <p:nvPr/>
              </p:nvSpPr>
              <p:spPr>
                <a:xfrm>
                  <a:off x="1870171" y="6290315"/>
                  <a:ext cx="59683" cy="74604"/>
                </a:xfrm>
                <a:custGeom>
                  <a:avLst/>
                  <a:gdLst>
                    <a:gd name="connsiteX0" fmla="*/ 0 w 59683"/>
                    <a:gd name="connsiteY0" fmla="*/ 10852 h 74604"/>
                    <a:gd name="connsiteX1" fmla="*/ 5426 w 59683"/>
                    <a:gd name="connsiteY1" fmla="*/ 6782 h 74604"/>
                    <a:gd name="connsiteX2" fmla="*/ 23059 w 59683"/>
                    <a:gd name="connsiteY2" fmla="*/ 5426 h 74604"/>
                    <a:gd name="connsiteX3" fmla="*/ 23059 w 59683"/>
                    <a:gd name="connsiteY3" fmla="*/ 69178 h 74604"/>
                    <a:gd name="connsiteX4" fmla="*/ 20347 w 59683"/>
                    <a:gd name="connsiteY4" fmla="*/ 74604 h 74604"/>
                    <a:gd name="connsiteX5" fmla="*/ 39337 w 59683"/>
                    <a:gd name="connsiteY5" fmla="*/ 74604 h 74604"/>
                    <a:gd name="connsiteX6" fmla="*/ 36624 w 59683"/>
                    <a:gd name="connsiteY6" fmla="*/ 69178 h 74604"/>
                    <a:gd name="connsiteX7" fmla="*/ 36624 w 59683"/>
                    <a:gd name="connsiteY7" fmla="*/ 5426 h 74604"/>
                    <a:gd name="connsiteX8" fmla="*/ 54258 w 59683"/>
                    <a:gd name="connsiteY8" fmla="*/ 6782 h 74604"/>
                    <a:gd name="connsiteX9" fmla="*/ 59683 w 59683"/>
                    <a:gd name="connsiteY9" fmla="*/ 10852 h 74604"/>
                    <a:gd name="connsiteX10" fmla="*/ 59683 w 59683"/>
                    <a:gd name="connsiteY10" fmla="*/ 0 h 74604"/>
                    <a:gd name="connsiteX11" fmla="*/ 0 w 59683"/>
                    <a:gd name="connsiteY11" fmla="*/ 0 h 74604"/>
                    <a:gd name="connsiteX12" fmla="*/ 0 w 59683"/>
                    <a:gd name="connsiteY12" fmla="*/ 10852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683" h="74604">
                      <a:moveTo>
                        <a:pt x="0" y="10852"/>
                      </a:moveTo>
                      <a:cubicBezTo>
                        <a:pt x="1356" y="9495"/>
                        <a:pt x="2713" y="6782"/>
                        <a:pt x="5426" y="6782"/>
                      </a:cubicBezTo>
                      <a:cubicBezTo>
                        <a:pt x="5426" y="6782"/>
                        <a:pt x="14921" y="5426"/>
                        <a:pt x="23059" y="5426"/>
                      </a:cubicBezTo>
                      <a:lnTo>
                        <a:pt x="23059" y="69178"/>
                      </a:lnTo>
                      <a:cubicBezTo>
                        <a:pt x="23059" y="71891"/>
                        <a:pt x="21703" y="73248"/>
                        <a:pt x="20347" y="74604"/>
                      </a:cubicBezTo>
                      <a:lnTo>
                        <a:pt x="39337" y="74604"/>
                      </a:lnTo>
                      <a:cubicBezTo>
                        <a:pt x="37980" y="73248"/>
                        <a:pt x="36624" y="71891"/>
                        <a:pt x="36624" y="69178"/>
                      </a:cubicBezTo>
                      <a:lnTo>
                        <a:pt x="36624" y="5426"/>
                      </a:lnTo>
                      <a:cubicBezTo>
                        <a:pt x="44762" y="5426"/>
                        <a:pt x="54258" y="6782"/>
                        <a:pt x="54258" y="6782"/>
                      </a:cubicBezTo>
                      <a:cubicBezTo>
                        <a:pt x="56970" y="6782"/>
                        <a:pt x="58327" y="9495"/>
                        <a:pt x="59683" y="10852"/>
                      </a:cubicBezTo>
                      <a:lnTo>
                        <a:pt x="59683" y="0"/>
                      </a:lnTo>
                      <a:lnTo>
                        <a:pt x="0" y="0"/>
                      </a:lnTo>
                      <a:lnTo>
                        <a:pt x="0" y="10852"/>
                      </a:lnTo>
                      <a:close/>
                    </a:path>
                  </a:pathLst>
                </a:custGeom>
                <a:solidFill>
                  <a:srgbClr val="FFFFFF"/>
                </a:solidFill>
                <a:ln w="13558" cap="flat">
                  <a:noFill/>
                  <a:prstDash val="solid"/>
                  <a:miter/>
                </a:ln>
              </p:spPr>
              <p:txBody>
                <a:bodyPr rtlCol="0" anchor="ctr"/>
                <a:lstStyle/>
                <a:p>
                  <a:endParaRPr lang="sv-SE"/>
                </a:p>
              </p:txBody>
            </p:sp>
            <p:sp>
              <p:nvSpPr>
                <p:cNvPr id="64" name="Frihandsfigur: Form 63">
                  <a:extLst>
                    <a:ext uri="{FF2B5EF4-FFF2-40B4-BE49-F238E27FC236}">
                      <a16:creationId xmlns:a16="http://schemas.microsoft.com/office/drawing/2014/main" id="{47431CEF-FC98-4004-8847-39AEBCFA9DF6}"/>
                    </a:ext>
                  </a:extLst>
                </p:cNvPr>
                <p:cNvSpPr/>
                <p:nvPr/>
              </p:nvSpPr>
              <p:spPr>
                <a:xfrm>
                  <a:off x="1932567" y="6287602"/>
                  <a:ext cx="73247" cy="77317"/>
                </a:xfrm>
                <a:custGeom>
                  <a:avLst/>
                  <a:gdLst>
                    <a:gd name="connsiteX0" fmla="*/ 67822 w 73247"/>
                    <a:gd name="connsiteY0" fmla="*/ 71891 h 77317"/>
                    <a:gd name="connsiteX1" fmla="*/ 36624 w 73247"/>
                    <a:gd name="connsiteY1" fmla="*/ 0 h 77317"/>
                    <a:gd name="connsiteX2" fmla="*/ 5426 w 73247"/>
                    <a:gd name="connsiteY2" fmla="*/ 71891 h 77317"/>
                    <a:gd name="connsiteX3" fmla="*/ 0 w 73247"/>
                    <a:gd name="connsiteY3" fmla="*/ 77317 h 77317"/>
                    <a:gd name="connsiteX4" fmla="*/ 14921 w 73247"/>
                    <a:gd name="connsiteY4" fmla="*/ 77317 h 77317"/>
                    <a:gd name="connsiteX5" fmla="*/ 12208 w 73247"/>
                    <a:gd name="connsiteY5" fmla="*/ 71891 h 77317"/>
                    <a:gd name="connsiteX6" fmla="*/ 18990 w 73247"/>
                    <a:gd name="connsiteY6" fmla="*/ 56970 h 77317"/>
                    <a:gd name="connsiteX7" fmla="*/ 46119 w 73247"/>
                    <a:gd name="connsiteY7" fmla="*/ 56970 h 77317"/>
                    <a:gd name="connsiteX8" fmla="*/ 52901 w 73247"/>
                    <a:gd name="connsiteY8" fmla="*/ 71891 h 77317"/>
                    <a:gd name="connsiteX9" fmla="*/ 50188 w 73247"/>
                    <a:gd name="connsiteY9" fmla="*/ 77317 h 77317"/>
                    <a:gd name="connsiteX10" fmla="*/ 73248 w 73247"/>
                    <a:gd name="connsiteY10" fmla="*/ 77317 h 77317"/>
                    <a:gd name="connsiteX11" fmla="*/ 67822 w 73247"/>
                    <a:gd name="connsiteY11" fmla="*/ 71891 h 77317"/>
                    <a:gd name="connsiteX12" fmla="*/ 21703 w 73247"/>
                    <a:gd name="connsiteY12" fmla="*/ 51545 h 77317"/>
                    <a:gd name="connsiteX13" fmla="*/ 32555 w 73247"/>
                    <a:gd name="connsiteY13" fmla="*/ 24416 h 77317"/>
                    <a:gd name="connsiteX14" fmla="*/ 43406 w 73247"/>
                    <a:gd name="connsiteY14" fmla="*/ 51545 h 77317"/>
                    <a:gd name="connsiteX15" fmla="*/ 21703 w 73247"/>
                    <a:gd name="connsiteY15" fmla="*/ 51545 h 7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247" h="77317">
                      <a:moveTo>
                        <a:pt x="67822" y="71891"/>
                      </a:moveTo>
                      <a:cubicBezTo>
                        <a:pt x="66466" y="67822"/>
                        <a:pt x="36624" y="0"/>
                        <a:pt x="36624" y="0"/>
                      </a:cubicBezTo>
                      <a:cubicBezTo>
                        <a:pt x="36624" y="0"/>
                        <a:pt x="8139" y="67822"/>
                        <a:pt x="5426" y="71891"/>
                      </a:cubicBezTo>
                      <a:cubicBezTo>
                        <a:pt x="4069" y="74604"/>
                        <a:pt x="2713" y="74604"/>
                        <a:pt x="0" y="77317"/>
                      </a:cubicBezTo>
                      <a:lnTo>
                        <a:pt x="14921" y="77317"/>
                      </a:lnTo>
                      <a:cubicBezTo>
                        <a:pt x="12208" y="75961"/>
                        <a:pt x="10852" y="74604"/>
                        <a:pt x="12208" y="71891"/>
                      </a:cubicBezTo>
                      <a:cubicBezTo>
                        <a:pt x="12208" y="70535"/>
                        <a:pt x="14921" y="63753"/>
                        <a:pt x="18990" y="56970"/>
                      </a:cubicBezTo>
                      <a:lnTo>
                        <a:pt x="46119" y="56970"/>
                      </a:lnTo>
                      <a:cubicBezTo>
                        <a:pt x="48832" y="65109"/>
                        <a:pt x="51545" y="70535"/>
                        <a:pt x="52901" y="71891"/>
                      </a:cubicBezTo>
                      <a:cubicBezTo>
                        <a:pt x="54258" y="74604"/>
                        <a:pt x="52901" y="75961"/>
                        <a:pt x="50188" y="77317"/>
                      </a:cubicBezTo>
                      <a:lnTo>
                        <a:pt x="73248" y="77317"/>
                      </a:lnTo>
                      <a:cubicBezTo>
                        <a:pt x="69178" y="75961"/>
                        <a:pt x="69178" y="74604"/>
                        <a:pt x="67822" y="71891"/>
                      </a:cubicBezTo>
                      <a:close/>
                      <a:moveTo>
                        <a:pt x="21703" y="51545"/>
                      </a:moveTo>
                      <a:cubicBezTo>
                        <a:pt x="25772" y="43406"/>
                        <a:pt x="32555" y="24416"/>
                        <a:pt x="32555" y="24416"/>
                      </a:cubicBezTo>
                      <a:cubicBezTo>
                        <a:pt x="32555" y="24416"/>
                        <a:pt x="37980" y="39337"/>
                        <a:pt x="43406" y="51545"/>
                      </a:cubicBezTo>
                      <a:lnTo>
                        <a:pt x="21703" y="51545"/>
                      </a:lnTo>
                      <a:close/>
                    </a:path>
                  </a:pathLst>
                </a:custGeom>
                <a:solidFill>
                  <a:srgbClr val="FFFFFF"/>
                </a:solidFill>
                <a:ln w="13558" cap="flat">
                  <a:noFill/>
                  <a:prstDash val="solid"/>
                  <a:miter/>
                </a:ln>
              </p:spPr>
              <p:txBody>
                <a:bodyPr rtlCol="0" anchor="ctr"/>
                <a:lstStyle/>
                <a:p>
                  <a:endParaRPr lang="sv-SE"/>
                </a:p>
              </p:txBody>
            </p:sp>
            <p:sp>
              <p:nvSpPr>
                <p:cNvPr id="65" name="Frihandsfigur: Form 64">
                  <a:extLst>
                    <a:ext uri="{FF2B5EF4-FFF2-40B4-BE49-F238E27FC236}">
                      <a16:creationId xmlns:a16="http://schemas.microsoft.com/office/drawing/2014/main" id="{505D4335-9CA0-456D-81CA-1EC68753B03B}"/>
                    </a:ext>
                  </a:extLst>
                </p:cNvPr>
                <p:cNvSpPr/>
                <p:nvPr/>
              </p:nvSpPr>
              <p:spPr>
                <a:xfrm>
                  <a:off x="2020736" y="6290315"/>
                  <a:ext cx="48831" cy="75960"/>
                </a:xfrm>
                <a:custGeom>
                  <a:avLst/>
                  <a:gdLst>
                    <a:gd name="connsiteX0" fmla="*/ 29842 w 48831"/>
                    <a:gd name="connsiteY0" fmla="*/ 69178 h 75960"/>
                    <a:gd name="connsiteX1" fmla="*/ 17634 w 48831"/>
                    <a:gd name="connsiteY1" fmla="*/ 69178 h 75960"/>
                    <a:gd name="connsiteX2" fmla="*/ 17634 w 48831"/>
                    <a:gd name="connsiteY2" fmla="*/ 5426 h 75960"/>
                    <a:gd name="connsiteX3" fmla="*/ 20347 w 48831"/>
                    <a:gd name="connsiteY3" fmla="*/ 0 h 75960"/>
                    <a:gd name="connsiteX4" fmla="*/ 0 w 48831"/>
                    <a:gd name="connsiteY4" fmla="*/ 0 h 75960"/>
                    <a:gd name="connsiteX5" fmla="*/ 2713 w 48831"/>
                    <a:gd name="connsiteY5" fmla="*/ 5426 h 75960"/>
                    <a:gd name="connsiteX6" fmla="*/ 2713 w 48831"/>
                    <a:gd name="connsiteY6" fmla="*/ 70535 h 75960"/>
                    <a:gd name="connsiteX7" fmla="*/ 0 w 48831"/>
                    <a:gd name="connsiteY7" fmla="*/ 75961 h 75960"/>
                    <a:gd name="connsiteX8" fmla="*/ 46119 w 48831"/>
                    <a:gd name="connsiteY8" fmla="*/ 75961 h 75960"/>
                    <a:gd name="connsiteX9" fmla="*/ 48832 w 48831"/>
                    <a:gd name="connsiteY9" fmla="*/ 63753 h 75960"/>
                    <a:gd name="connsiteX10" fmla="*/ 29842 w 48831"/>
                    <a:gd name="connsiteY10" fmla="*/ 69178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831" h="75960">
                      <a:moveTo>
                        <a:pt x="29842" y="69178"/>
                      </a:moveTo>
                      <a:cubicBezTo>
                        <a:pt x="24416" y="69178"/>
                        <a:pt x="20347" y="69178"/>
                        <a:pt x="17634" y="69178"/>
                      </a:cubicBezTo>
                      <a:lnTo>
                        <a:pt x="17634" y="5426"/>
                      </a:lnTo>
                      <a:cubicBezTo>
                        <a:pt x="17634" y="2713"/>
                        <a:pt x="18990" y="1356"/>
                        <a:pt x="20347" y="0"/>
                      </a:cubicBezTo>
                      <a:lnTo>
                        <a:pt x="0" y="0"/>
                      </a:lnTo>
                      <a:cubicBezTo>
                        <a:pt x="1357" y="1356"/>
                        <a:pt x="2713" y="2713"/>
                        <a:pt x="2713" y="5426"/>
                      </a:cubicBezTo>
                      <a:lnTo>
                        <a:pt x="2713" y="70535"/>
                      </a:lnTo>
                      <a:cubicBezTo>
                        <a:pt x="2713" y="73248"/>
                        <a:pt x="1357" y="74604"/>
                        <a:pt x="0" y="75961"/>
                      </a:cubicBezTo>
                      <a:lnTo>
                        <a:pt x="46119" y="75961"/>
                      </a:lnTo>
                      <a:lnTo>
                        <a:pt x="48832" y="63753"/>
                      </a:lnTo>
                      <a:cubicBezTo>
                        <a:pt x="46119" y="69178"/>
                        <a:pt x="42050" y="69178"/>
                        <a:pt x="29842" y="69178"/>
                      </a:cubicBezTo>
                      <a:close/>
                    </a:path>
                  </a:pathLst>
                </a:custGeom>
                <a:solidFill>
                  <a:srgbClr val="FFFFFF"/>
                </a:solidFill>
                <a:ln w="13558" cap="flat">
                  <a:noFill/>
                  <a:prstDash val="solid"/>
                  <a:miter/>
                </a:ln>
              </p:spPr>
              <p:txBody>
                <a:bodyPr rtlCol="0" anchor="ctr"/>
                <a:lstStyle/>
                <a:p>
                  <a:endParaRPr lang="sv-SE"/>
                </a:p>
              </p:txBody>
            </p:sp>
            <p:sp>
              <p:nvSpPr>
                <p:cNvPr id="66" name="Frihandsfigur: Form 65">
                  <a:extLst>
                    <a:ext uri="{FF2B5EF4-FFF2-40B4-BE49-F238E27FC236}">
                      <a16:creationId xmlns:a16="http://schemas.microsoft.com/office/drawing/2014/main" id="{ED992C6F-1BA6-403F-8693-E7898A1F6E14}"/>
                    </a:ext>
                  </a:extLst>
                </p:cNvPr>
                <p:cNvSpPr/>
                <p:nvPr/>
              </p:nvSpPr>
              <p:spPr>
                <a:xfrm>
                  <a:off x="2077706" y="6287602"/>
                  <a:ext cx="73247" cy="77317"/>
                </a:xfrm>
                <a:custGeom>
                  <a:avLst/>
                  <a:gdLst>
                    <a:gd name="connsiteX0" fmla="*/ 67822 w 73247"/>
                    <a:gd name="connsiteY0" fmla="*/ 71891 h 77317"/>
                    <a:gd name="connsiteX1" fmla="*/ 36624 w 73247"/>
                    <a:gd name="connsiteY1" fmla="*/ 0 h 77317"/>
                    <a:gd name="connsiteX2" fmla="*/ 5426 w 73247"/>
                    <a:gd name="connsiteY2" fmla="*/ 71891 h 77317"/>
                    <a:gd name="connsiteX3" fmla="*/ 0 w 73247"/>
                    <a:gd name="connsiteY3" fmla="*/ 77317 h 77317"/>
                    <a:gd name="connsiteX4" fmla="*/ 14921 w 73247"/>
                    <a:gd name="connsiteY4" fmla="*/ 77317 h 77317"/>
                    <a:gd name="connsiteX5" fmla="*/ 12208 w 73247"/>
                    <a:gd name="connsiteY5" fmla="*/ 71891 h 77317"/>
                    <a:gd name="connsiteX6" fmla="*/ 18990 w 73247"/>
                    <a:gd name="connsiteY6" fmla="*/ 56970 h 77317"/>
                    <a:gd name="connsiteX7" fmla="*/ 46119 w 73247"/>
                    <a:gd name="connsiteY7" fmla="*/ 56970 h 77317"/>
                    <a:gd name="connsiteX8" fmla="*/ 52901 w 73247"/>
                    <a:gd name="connsiteY8" fmla="*/ 71891 h 77317"/>
                    <a:gd name="connsiteX9" fmla="*/ 50188 w 73247"/>
                    <a:gd name="connsiteY9" fmla="*/ 77317 h 77317"/>
                    <a:gd name="connsiteX10" fmla="*/ 73248 w 73247"/>
                    <a:gd name="connsiteY10" fmla="*/ 77317 h 77317"/>
                    <a:gd name="connsiteX11" fmla="*/ 67822 w 73247"/>
                    <a:gd name="connsiteY11" fmla="*/ 71891 h 77317"/>
                    <a:gd name="connsiteX12" fmla="*/ 21703 w 73247"/>
                    <a:gd name="connsiteY12" fmla="*/ 51545 h 77317"/>
                    <a:gd name="connsiteX13" fmla="*/ 32555 w 73247"/>
                    <a:gd name="connsiteY13" fmla="*/ 24416 h 77317"/>
                    <a:gd name="connsiteX14" fmla="*/ 43406 w 73247"/>
                    <a:gd name="connsiteY14" fmla="*/ 51545 h 77317"/>
                    <a:gd name="connsiteX15" fmla="*/ 21703 w 73247"/>
                    <a:gd name="connsiteY15" fmla="*/ 51545 h 7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247" h="77317">
                      <a:moveTo>
                        <a:pt x="67822" y="71891"/>
                      </a:moveTo>
                      <a:cubicBezTo>
                        <a:pt x="66466" y="67822"/>
                        <a:pt x="36624" y="0"/>
                        <a:pt x="36624" y="0"/>
                      </a:cubicBezTo>
                      <a:cubicBezTo>
                        <a:pt x="36624" y="0"/>
                        <a:pt x="8139" y="67822"/>
                        <a:pt x="5426" y="71891"/>
                      </a:cubicBezTo>
                      <a:cubicBezTo>
                        <a:pt x="4069" y="74604"/>
                        <a:pt x="2713" y="74604"/>
                        <a:pt x="0" y="77317"/>
                      </a:cubicBezTo>
                      <a:lnTo>
                        <a:pt x="14921" y="77317"/>
                      </a:lnTo>
                      <a:cubicBezTo>
                        <a:pt x="12208" y="75961"/>
                        <a:pt x="10852" y="74604"/>
                        <a:pt x="12208" y="71891"/>
                      </a:cubicBezTo>
                      <a:cubicBezTo>
                        <a:pt x="12208" y="70535"/>
                        <a:pt x="14921" y="63753"/>
                        <a:pt x="18990" y="56970"/>
                      </a:cubicBezTo>
                      <a:lnTo>
                        <a:pt x="46119" y="56970"/>
                      </a:lnTo>
                      <a:cubicBezTo>
                        <a:pt x="48832" y="65109"/>
                        <a:pt x="51545" y="70535"/>
                        <a:pt x="52901" y="71891"/>
                      </a:cubicBezTo>
                      <a:cubicBezTo>
                        <a:pt x="54258" y="74604"/>
                        <a:pt x="52901" y="75961"/>
                        <a:pt x="50188" y="77317"/>
                      </a:cubicBezTo>
                      <a:lnTo>
                        <a:pt x="73248" y="77317"/>
                      </a:lnTo>
                      <a:cubicBezTo>
                        <a:pt x="69178" y="75961"/>
                        <a:pt x="69178" y="74604"/>
                        <a:pt x="67822" y="71891"/>
                      </a:cubicBezTo>
                      <a:close/>
                      <a:moveTo>
                        <a:pt x="21703" y="51545"/>
                      </a:moveTo>
                      <a:cubicBezTo>
                        <a:pt x="25772" y="43406"/>
                        <a:pt x="32555" y="24416"/>
                        <a:pt x="32555" y="24416"/>
                      </a:cubicBezTo>
                      <a:cubicBezTo>
                        <a:pt x="32555" y="24416"/>
                        <a:pt x="37980" y="39337"/>
                        <a:pt x="43406" y="51545"/>
                      </a:cubicBezTo>
                      <a:lnTo>
                        <a:pt x="21703" y="51545"/>
                      </a:lnTo>
                      <a:close/>
                    </a:path>
                  </a:pathLst>
                </a:custGeom>
                <a:solidFill>
                  <a:srgbClr val="FFFFFF"/>
                </a:solidFill>
                <a:ln w="13558" cap="flat">
                  <a:noFill/>
                  <a:prstDash val="solid"/>
                  <a:miter/>
                </a:ln>
              </p:spPr>
              <p:txBody>
                <a:bodyPr rtlCol="0" anchor="ctr"/>
                <a:lstStyle/>
                <a:p>
                  <a:endParaRPr lang="sv-SE"/>
                </a:p>
              </p:txBody>
            </p:sp>
            <p:sp>
              <p:nvSpPr>
                <p:cNvPr id="67" name="Frihandsfigur: Form 66">
                  <a:extLst>
                    <a:ext uri="{FF2B5EF4-FFF2-40B4-BE49-F238E27FC236}">
                      <a16:creationId xmlns:a16="http://schemas.microsoft.com/office/drawing/2014/main" id="{6A3AE077-C7BE-4DFD-A554-905C4F6D1522}"/>
                    </a:ext>
                  </a:extLst>
                </p:cNvPr>
                <p:cNvSpPr/>
                <p:nvPr/>
              </p:nvSpPr>
              <p:spPr>
                <a:xfrm>
                  <a:off x="2161805" y="6288959"/>
                  <a:ext cx="69178" cy="78673"/>
                </a:xfrm>
                <a:custGeom>
                  <a:avLst/>
                  <a:gdLst>
                    <a:gd name="connsiteX0" fmla="*/ 59683 w 69178"/>
                    <a:gd name="connsiteY0" fmla="*/ 6782 h 78673"/>
                    <a:gd name="connsiteX1" fmla="*/ 59683 w 69178"/>
                    <a:gd name="connsiteY1" fmla="*/ 50188 h 78673"/>
                    <a:gd name="connsiteX2" fmla="*/ 18990 w 69178"/>
                    <a:gd name="connsiteY2" fmla="*/ 1356 h 78673"/>
                    <a:gd name="connsiteX3" fmla="*/ 0 w 69178"/>
                    <a:gd name="connsiteY3" fmla="*/ 1356 h 78673"/>
                    <a:gd name="connsiteX4" fmla="*/ 5426 w 69178"/>
                    <a:gd name="connsiteY4" fmla="*/ 5426 h 78673"/>
                    <a:gd name="connsiteX5" fmla="*/ 6782 w 69178"/>
                    <a:gd name="connsiteY5" fmla="*/ 12208 h 78673"/>
                    <a:gd name="connsiteX6" fmla="*/ 6782 w 69178"/>
                    <a:gd name="connsiteY6" fmla="*/ 70535 h 78673"/>
                    <a:gd name="connsiteX7" fmla="*/ 4069 w 69178"/>
                    <a:gd name="connsiteY7" fmla="*/ 75961 h 78673"/>
                    <a:gd name="connsiteX8" fmla="*/ 16277 w 69178"/>
                    <a:gd name="connsiteY8" fmla="*/ 75961 h 78673"/>
                    <a:gd name="connsiteX9" fmla="*/ 13564 w 69178"/>
                    <a:gd name="connsiteY9" fmla="*/ 70535 h 78673"/>
                    <a:gd name="connsiteX10" fmla="*/ 13564 w 69178"/>
                    <a:gd name="connsiteY10" fmla="*/ 16277 h 78673"/>
                    <a:gd name="connsiteX11" fmla="*/ 66465 w 69178"/>
                    <a:gd name="connsiteY11" fmla="*/ 78674 h 78673"/>
                    <a:gd name="connsiteX12" fmla="*/ 66465 w 69178"/>
                    <a:gd name="connsiteY12" fmla="*/ 5426 h 78673"/>
                    <a:gd name="connsiteX13" fmla="*/ 69178 w 69178"/>
                    <a:gd name="connsiteY13" fmla="*/ 0 h 78673"/>
                    <a:gd name="connsiteX14" fmla="*/ 56970 w 69178"/>
                    <a:gd name="connsiteY14" fmla="*/ 0 h 78673"/>
                    <a:gd name="connsiteX15" fmla="*/ 59683 w 69178"/>
                    <a:gd name="connsiteY15" fmla="*/ 6782 h 7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9178" h="78673">
                      <a:moveTo>
                        <a:pt x="59683" y="6782"/>
                      </a:moveTo>
                      <a:lnTo>
                        <a:pt x="59683" y="50188"/>
                      </a:lnTo>
                      <a:lnTo>
                        <a:pt x="18990" y="1356"/>
                      </a:lnTo>
                      <a:lnTo>
                        <a:pt x="0" y="1356"/>
                      </a:lnTo>
                      <a:cubicBezTo>
                        <a:pt x="2713" y="2713"/>
                        <a:pt x="4069" y="4069"/>
                        <a:pt x="5426" y="5426"/>
                      </a:cubicBezTo>
                      <a:cubicBezTo>
                        <a:pt x="8139" y="8139"/>
                        <a:pt x="6782" y="8139"/>
                        <a:pt x="6782" y="12208"/>
                      </a:cubicBezTo>
                      <a:lnTo>
                        <a:pt x="6782" y="70535"/>
                      </a:lnTo>
                      <a:cubicBezTo>
                        <a:pt x="6782" y="73248"/>
                        <a:pt x="5426" y="74604"/>
                        <a:pt x="4069" y="75961"/>
                      </a:cubicBezTo>
                      <a:lnTo>
                        <a:pt x="16277" y="75961"/>
                      </a:lnTo>
                      <a:cubicBezTo>
                        <a:pt x="14921" y="74604"/>
                        <a:pt x="13564" y="73248"/>
                        <a:pt x="13564" y="70535"/>
                      </a:cubicBezTo>
                      <a:lnTo>
                        <a:pt x="13564" y="16277"/>
                      </a:lnTo>
                      <a:cubicBezTo>
                        <a:pt x="13564" y="17634"/>
                        <a:pt x="66465" y="78674"/>
                        <a:pt x="66465" y="78674"/>
                      </a:cubicBezTo>
                      <a:lnTo>
                        <a:pt x="66465" y="5426"/>
                      </a:lnTo>
                      <a:cubicBezTo>
                        <a:pt x="66465" y="2713"/>
                        <a:pt x="67822" y="1356"/>
                        <a:pt x="69178" y="0"/>
                      </a:cubicBezTo>
                      <a:lnTo>
                        <a:pt x="56970" y="0"/>
                      </a:lnTo>
                      <a:cubicBezTo>
                        <a:pt x="58327" y="2713"/>
                        <a:pt x="59683" y="4069"/>
                        <a:pt x="59683" y="6782"/>
                      </a:cubicBezTo>
                      <a:close/>
                    </a:path>
                  </a:pathLst>
                </a:custGeom>
                <a:solidFill>
                  <a:srgbClr val="FFFFFF"/>
                </a:solidFill>
                <a:ln w="13558" cap="flat">
                  <a:noFill/>
                  <a:prstDash val="solid"/>
                  <a:miter/>
                </a:ln>
              </p:spPr>
              <p:txBody>
                <a:bodyPr rtlCol="0" anchor="ctr"/>
                <a:lstStyle/>
                <a:p>
                  <a:endParaRPr lang="sv-SE"/>
                </a:p>
              </p:txBody>
            </p:sp>
            <p:sp>
              <p:nvSpPr>
                <p:cNvPr id="68" name="Frihandsfigur: Form 67">
                  <a:extLst>
                    <a:ext uri="{FF2B5EF4-FFF2-40B4-BE49-F238E27FC236}">
                      <a16:creationId xmlns:a16="http://schemas.microsoft.com/office/drawing/2014/main" id="{3D933A8E-F5C8-4E52-9640-9D3972D12366}"/>
                    </a:ext>
                  </a:extLst>
                </p:cNvPr>
                <p:cNvSpPr/>
                <p:nvPr/>
              </p:nvSpPr>
              <p:spPr>
                <a:xfrm>
                  <a:off x="2259469" y="6290315"/>
                  <a:ext cx="73247" cy="75960"/>
                </a:xfrm>
                <a:custGeom>
                  <a:avLst/>
                  <a:gdLst>
                    <a:gd name="connsiteX0" fmla="*/ 28485 w 73247"/>
                    <a:gd name="connsiteY0" fmla="*/ 0 h 75960"/>
                    <a:gd name="connsiteX1" fmla="*/ 0 w 73247"/>
                    <a:gd name="connsiteY1" fmla="*/ 0 h 75960"/>
                    <a:gd name="connsiteX2" fmla="*/ 2713 w 73247"/>
                    <a:gd name="connsiteY2" fmla="*/ 5426 h 75960"/>
                    <a:gd name="connsiteX3" fmla="*/ 2713 w 73247"/>
                    <a:gd name="connsiteY3" fmla="*/ 70535 h 75960"/>
                    <a:gd name="connsiteX4" fmla="*/ 0 w 73247"/>
                    <a:gd name="connsiteY4" fmla="*/ 75961 h 75960"/>
                    <a:gd name="connsiteX5" fmla="*/ 28485 w 73247"/>
                    <a:gd name="connsiteY5" fmla="*/ 75961 h 75960"/>
                    <a:gd name="connsiteX6" fmla="*/ 73248 w 73247"/>
                    <a:gd name="connsiteY6" fmla="*/ 37980 h 75960"/>
                    <a:gd name="connsiteX7" fmla="*/ 28485 w 73247"/>
                    <a:gd name="connsiteY7" fmla="*/ 0 h 75960"/>
                    <a:gd name="connsiteX8" fmla="*/ 24416 w 73247"/>
                    <a:gd name="connsiteY8" fmla="*/ 69178 h 75960"/>
                    <a:gd name="connsiteX9" fmla="*/ 16277 w 73247"/>
                    <a:gd name="connsiteY9" fmla="*/ 69178 h 75960"/>
                    <a:gd name="connsiteX10" fmla="*/ 16277 w 73247"/>
                    <a:gd name="connsiteY10" fmla="*/ 6782 h 75960"/>
                    <a:gd name="connsiteX11" fmla="*/ 25772 w 73247"/>
                    <a:gd name="connsiteY11" fmla="*/ 6782 h 75960"/>
                    <a:gd name="connsiteX12" fmla="*/ 55614 w 73247"/>
                    <a:gd name="connsiteY12" fmla="*/ 37980 h 75960"/>
                    <a:gd name="connsiteX13" fmla="*/ 24416 w 73247"/>
                    <a:gd name="connsiteY13" fmla="*/ 69178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247" h="75960">
                      <a:moveTo>
                        <a:pt x="28485" y="0"/>
                      </a:moveTo>
                      <a:lnTo>
                        <a:pt x="0" y="0"/>
                      </a:lnTo>
                      <a:cubicBezTo>
                        <a:pt x="1356" y="1356"/>
                        <a:pt x="2713" y="2713"/>
                        <a:pt x="2713" y="5426"/>
                      </a:cubicBezTo>
                      <a:lnTo>
                        <a:pt x="2713" y="70535"/>
                      </a:lnTo>
                      <a:cubicBezTo>
                        <a:pt x="2713" y="73248"/>
                        <a:pt x="1356" y="74604"/>
                        <a:pt x="0" y="75961"/>
                      </a:cubicBezTo>
                      <a:lnTo>
                        <a:pt x="28485" y="75961"/>
                      </a:lnTo>
                      <a:cubicBezTo>
                        <a:pt x="58327" y="75961"/>
                        <a:pt x="73248" y="56970"/>
                        <a:pt x="73248" y="37980"/>
                      </a:cubicBezTo>
                      <a:cubicBezTo>
                        <a:pt x="71891" y="25772"/>
                        <a:pt x="65109" y="0"/>
                        <a:pt x="28485" y="0"/>
                      </a:cubicBezTo>
                      <a:close/>
                      <a:moveTo>
                        <a:pt x="24416" y="69178"/>
                      </a:moveTo>
                      <a:lnTo>
                        <a:pt x="16277" y="69178"/>
                      </a:lnTo>
                      <a:lnTo>
                        <a:pt x="16277" y="6782"/>
                      </a:lnTo>
                      <a:cubicBezTo>
                        <a:pt x="17634" y="6782"/>
                        <a:pt x="24416" y="6782"/>
                        <a:pt x="25772" y="6782"/>
                      </a:cubicBezTo>
                      <a:cubicBezTo>
                        <a:pt x="48832" y="6782"/>
                        <a:pt x="55614" y="24416"/>
                        <a:pt x="55614" y="37980"/>
                      </a:cubicBezTo>
                      <a:cubicBezTo>
                        <a:pt x="56970" y="52901"/>
                        <a:pt x="50188" y="69178"/>
                        <a:pt x="24416" y="69178"/>
                      </a:cubicBezTo>
                      <a:close/>
                    </a:path>
                  </a:pathLst>
                </a:custGeom>
                <a:solidFill>
                  <a:srgbClr val="FFFFFF"/>
                </a:solidFill>
                <a:ln w="13558" cap="flat">
                  <a:noFill/>
                  <a:prstDash val="solid"/>
                  <a:miter/>
                </a:ln>
              </p:spPr>
              <p:txBody>
                <a:bodyPr rtlCol="0" anchor="ctr"/>
                <a:lstStyle/>
                <a:p>
                  <a:endParaRPr lang="sv-SE"/>
                </a:p>
              </p:txBody>
            </p:sp>
            <p:sp>
              <p:nvSpPr>
                <p:cNvPr id="69" name="Frihandsfigur: Form 68">
                  <a:extLst>
                    <a:ext uri="{FF2B5EF4-FFF2-40B4-BE49-F238E27FC236}">
                      <a16:creationId xmlns:a16="http://schemas.microsoft.com/office/drawing/2014/main" id="{C53A595E-3DA8-4A7A-8278-A9382DDC812F}"/>
                    </a:ext>
                  </a:extLst>
                </p:cNvPr>
                <p:cNvSpPr/>
                <p:nvPr/>
              </p:nvSpPr>
              <p:spPr>
                <a:xfrm>
                  <a:off x="2353063" y="6290315"/>
                  <a:ext cx="47475" cy="78673"/>
                </a:xfrm>
                <a:custGeom>
                  <a:avLst/>
                  <a:gdLst>
                    <a:gd name="connsiteX0" fmla="*/ 25772 w 47475"/>
                    <a:gd name="connsiteY0" fmla="*/ 29842 h 78673"/>
                    <a:gd name="connsiteX1" fmla="*/ 10852 w 47475"/>
                    <a:gd name="connsiteY1" fmla="*/ 16277 h 78673"/>
                    <a:gd name="connsiteX2" fmla="*/ 23059 w 47475"/>
                    <a:gd name="connsiteY2" fmla="*/ 5426 h 78673"/>
                    <a:gd name="connsiteX3" fmla="*/ 40693 w 47475"/>
                    <a:gd name="connsiteY3" fmla="*/ 20347 h 78673"/>
                    <a:gd name="connsiteX4" fmla="*/ 40693 w 47475"/>
                    <a:gd name="connsiteY4" fmla="*/ 4069 h 78673"/>
                    <a:gd name="connsiteX5" fmla="*/ 24416 w 47475"/>
                    <a:gd name="connsiteY5" fmla="*/ 0 h 78673"/>
                    <a:gd name="connsiteX6" fmla="*/ 0 w 47475"/>
                    <a:gd name="connsiteY6" fmla="*/ 20347 h 78673"/>
                    <a:gd name="connsiteX7" fmla="*/ 14921 w 47475"/>
                    <a:gd name="connsiteY7" fmla="*/ 40693 h 78673"/>
                    <a:gd name="connsiteX8" fmla="*/ 33911 w 47475"/>
                    <a:gd name="connsiteY8" fmla="*/ 58327 h 78673"/>
                    <a:gd name="connsiteX9" fmla="*/ 20347 w 47475"/>
                    <a:gd name="connsiteY9" fmla="*/ 71891 h 78673"/>
                    <a:gd name="connsiteX10" fmla="*/ 0 w 47475"/>
                    <a:gd name="connsiteY10" fmla="*/ 54258 h 78673"/>
                    <a:gd name="connsiteX11" fmla="*/ 0 w 47475"/>
                    <a:gd name="connsiteY11" fmla="*/ 73248 h 78673"/>
                    <a:gd name="connsiteX12" fmla="*/ 21703 w 47475"/>
                    <a:gd name="connsiteY12" fmla="*/ 78673 h 78673"/>
                    <a:gd name="connsiteX13" fmla="*/ 47475 w 47475"/>
                    <a:gd name="connsiteY13" fmla="*/ 55614 h 78673"/>
                    <a:gd name="connsiteX14" fmla="*/ 25772 w 47475"/>
                    <a:gd name="connsiteY14" fmla="*/ 29842 h 7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475" h="78673">
                      <a:moveTo>
                        <a:pt x="25772" y="29842"/>
                      </a:moveTo>
                      <a:cubicBezTo>
                        <a:pt x="14921" y="25772"/>
                        <a:pt x="10852" y="23059"/>
                        <a:pt x="10852" y="16277"/>
                      </a:cubicBezTo>
                      <a:cubicBezTo>
                        <a:pt x="10852" y="12208"/>
                        <a:pt x="13564" y="5426"/>
                        <a:pt x="23059" y="5426"/>
                      </a:cubicBezTo>
                      <a:cubicBezTo>
                        <a:pt x="33911" y="5426"/>
                        <a:pt x="39337" y="13564"/>
                        <a:pt x="40693" y="20347"/>
                      </a:cubicBezTo>
                      <a:lnTo>
                        <a:pt x="40693" y="4069"/>
                      </a:lnTo>
                      <a:cubicBezTo>
                        <a:pt x="35268" y="1356"/>
                        <a:pt x="28485" y="0"/>
                        <a:pt x="24416" y="0"/>
                      </a:cubicBezTo>
                      <a:cubicBezTo>
                        <a:pt x="14921" y="0"/>
                        <a:pt x="0" y="5426"/>
                        <a:pt x="0" y="20347"/>
                      </a:cubicBezTo>
                      <a:cubicBezTo>
                        <a:pt x="0" y="28485"/>
                        <a:pt x="4069" y="35267"/>
                        <a:pt x="14921" y="40693"/>
                      </a:cubicBezTo>
                      <a:cubicBezTo>
                        <a:pt x="24416" y="46119"/>
                        <a:pt x="33911" y="47475"/>
                        <a:pt x="33911" y="58327"/>
                      </a:cubicBezTo>
                      <a:cubicBezTo>
                        <a:pt x="33911" y="63753"/>
                        <a:pt x="31198" y="71891"/>
                        <a:pt x="20347" y="71891"/>
                      </a:cubicBezTo>
                      <a:cubicBezTo>
                        <a:pt x="9495" y="71891"/>
                        <a:pt x="2713" y="61040"/>
                        <a:pt x="0" y="54258"/>
                      </a:cubicBezTo>
                      <a:lnTo>
                        <a:pt x="0" y="73248"/>
                      </a:lnTo>
                      <a:cubicBezTo>
                        <a:pt x="4069" y="74604"/>
                        <a:pt x="10852" y="78673"/>
                        <a:pt x="21703" y="78673"/>
                      </a:cubicBezTo>
                      <a:cubicBezTo>
                        <a:pt x="35268" y="78673"/>
                        <a:pt x="47475" y="69178"/>
                        <a:pt x="47475" y="55614"/>
                      </a:cubicBezTo>
                      <a:cubicBezTo>
                        <a:pt x="47475" y="37980"/>
                        <a:pt x="36624" y="33911"/>
                        <a:pt x="25772" y="29842"/>
                      </a:cubicBezTo>
                      <a:close/>
                    </a:path>
                  </a:pathLst>
                </a:custGeom>
                <a:solidFill>
                  <a:srgbClr val="FFFFFF"/>
                </a:solidFill>
                <a:ln w="13558" cap="flat">
                  <a:noFill/>
                  <a:prstDash val="solid"/>
                  <a:miter/>
                </a:ln>
              </p:spPr>
              <p:txBody>
                <a:bodyPr rtlCol="0" anchor="ctr"/>
                <a:lstStyle/>
                <a:p>
                  <a:endParaRPr lang="sv-SE"/>
                </a:p>
              </p:txBody>
            </p:sp>
            <p:sp>
              <p:nvSpPr>
                <p:cNvPr id="70" name="Frihandsfigur: Form 69">
                  <a:extLst>
                    <a:ext uri="{FF2B5EF4-FFF2-40B4-BE49-F238E27FC236}">
                      <a16:creationId xmlns:a16="http://schemas.microsoft.com/office/drawing/2014/main" id="{18CAF1F4-B839-45FE-9F88-2BA4922A07C9}"/>
                    </a:ext>
                  </a:extLst>
                </p:cNvPr>
                <p:cNvSpPr/>
                <p:nvPr/>
              </p:nvSpPr>
              <p:spPr>
                <a:xfrm>
                  <a:off x="2424955" y="6290315"/>
                  <a:ext cx="70534" cy="75960"/>
                </a:xfrm>
                <a:custGeom>
                  <a:avLst/>
                  <a:gdLst>
                    <a:gd name="connsiteX0" fmla="*/ 44763 w 70534"/>
                    <a:gd name="connsiteY0" fmla="*/ 44763 h 75960"/>
                    <a:gd name="connsiteX1" fmla="*/ 32554 w 70534"/>
                    <a:gd name="connsiteY1" fmla="*/ 36624 h 75960"/>
                    <a:gd name="connsiteX2" fmla="*/ 51545 w 70534"/>
                    <a:gd name="connsiteY2" fmla="*/ 18990 h 75960"/>
                    <a:gd name="connsiteX3" fmla="*/ 23059 w 70534"/>
                    <a:gd name="connsiteY3" fmla="*/ 0 h 75960"/>
                    <a:gd name="connsiteX4" fmla="*/ 0 w 70534"/>
                    <a:gd name="connsiteY4" fmla="*/ 0 h 75960"/>
                    <a:gd name="connsiteX5" fmla="*/ 2713 w 70534"/>
                    <a:gd name="connsiteY5" fmla="*/ 5426 h 75960"/>
                    <a:gd name="connsiteX6" fmla="*/ 2713 w 70534"/>
                    <a:gd name="connsiteY6" fmla="*/ 70535 h 75960"/>
                    <a:gd name="connsiteX7" fmla="*/ 0 w 70534"/>
                    <a:gd name="connsiteY7" fmla="*/ 75961 h 75960"/>
                    <a:gd name="connsiteX8" fmla="*/ 20347 w 70534"/>
                    <a:gd name="connsiteY8" fmla="*/ 75961 h 75960"/>
                    <a:gd name="connsiteX9" fmla="*/ 17634 w 70534"/>
                    <a:gd name="connsiteY9" fmla="*/ 70535 h 75960"/>
                    <a:gd name="connsiteX10" fmla="*/ 17634 w 70534"/>
                    <a:gd name="connsiteY10" fmla="*/ 40693 h 75960"/>
                    <a:gd name="connsiteX11" fmla="*/ 23059 w 70534"/>
                    <a:gd name="connsiteY11" fmla="*/ 40693 h 75960"/>
                    <a:gd name="connsiteX12" fmla="*/ 32554 w 70534"/>
                    <a:gd name="connsiteY12" fmla="*/ 50188 h 75960"/>
                    <a:gd name="connsiteX13" fmla="*/ 46119 w 70534"/>
                    <a:gd name="connsiteY13" fmla="*/ 70535 h 75960"/>
                    <a:gd name="connsiteX14" fmla="*/ 55614 w 70534"/>
                    <a:gd name="connsiteY14" fmla="*/ 75961 h 75960"/>
                    <a:gd name="connsiteX15" fmla="*/ 70535 w 70534"/>
                    <a:gd name="connsiteY15" fmla="*/ 75961 h 75960"/>
                    <a:gd name="connsiteX16" fmla="*/ 63753 w 70534"/>
                    <a:gd name="connsiteY16" fmla="*/ 71891 h 75960"/>
                    <a:gd name="connsiteX17" fmla="*/ 44763 w 70534"/>
                    <a:gd name="connsiteY17" fmla="*/ 44763 h 75960"/>
                    <a:gd name="connsiteX18" fmla="*/ 21703 w 70534"/>
                    <a:gd name="connsiteY18" fmla="*/ 33911 h 75960"/>
                    <a:gd name="connsiteX19" fmla="*/ 16277 w 70534"/>
                    <a:gd name="connsiteY19" fmla="*/ 33911 h 75960"/>
                    <a:gd name="connsiteX20" fmla="*/ 16277 w 70534"/>
                    <a:gd name="connsiteY20" fmla="*/ 5426 h 75960"/>
                    <a:gd name="connsiteX21" fmla="*/ 23059 w 70534"/>
                    <a:gd name="connsiteY21" fmla="*/ 5426 h 75960"/>
                    <a:gd name="connsiteX22" fmla="*/ 36624 w 70534"/>
                    <a:gd name="connsiteY22" fmla="*/ 18990 h 75960"/>
                    <a:gd name="connsiteX23" fmla="*/ 21703 w 70534"/>
                    <a:gd name="connsiteY23" fmla="*/ 33911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0534" h="75960">
                      <a:moveTo>
                        <a:pt x="44763" y="44763"/>
                      </a:moveTo>
                      <a:cubicBezTo>
                        <a:pt x="43406" y="42050"/>
                        <a:pt x="39337" y="37980"/>
                        <a:pt x="32554" y="36624"/>
                      </a:cubicBezTo>
                      <a:cubicBezTo>
                        <a:pt x="40693" y="36624"/>
                        <a:pt x="51545" y="29842"/>
                        <a:pt x="51545" y="18990"/>
                      </a:cubicBezTo>
                      <a:cubicBezTo>
                        <a:pt x="51545" y="12208"/>
                        <a:pt x="46119" y="0"/>
                        <a:pt x="23059" y="0"/>
                      </a:cubicBezTo>
                      <a:lnTo>
                        <a:pt x="0" y="0"/>
                      </a:lnTo>
                      <a:cubicBezTo>
                        <a:pt x="1357" y="1356"/>
                        <a:pt x="2713" y="2713"/>
                        <a:pt x="2713" y="5426"/>
                      </a:cubicBezTo>
                      <a:lnTo>
                        <a:pt x="2713" y="70535"/>
                      </a:lnTo>
                      <a:cubicBezTo>
                        <a:pt x="2713" y="73248"/>
                        <a:pt x="1357" y="74604"/>
                        <a:pt x="0" y="75961"/>
                      </a:cubicBezTo>
                      <a:lnTo>
                        <a:pt x="20347" y="75961"/>
                      </a:lnTo>
                      <a:cubicBezTo>
                        <a:pt x="18990" y="74604"/>
                        <a:pt x="17634" y="73248"/>
                        <a:pt x="17634" y="70535"/>
                      </a:cubicBezTo>
                      <a:lnTo>
                        <a:pt x="17634" y="40693"/>
                      </a:lnTo>
                      <a:cubicBezTo>
                        <a:pt x="17634" y="40693"/>
                        <a:pt x="21703" y="40693"/>
                        <a:pt x="23059" y="40693"/>
                      </a:cubicBezTo>
                      <a:cubicBezTo>
                        <a:pt x="27129" y="40693"/>
                        <a:pt x="29842" y="44763"/>
                        <a:pt x="32554" y="50188"/>
                      </a:cubicBezTo>
                      <a:cubicBezTo>
                        <a:pt x="36624" y="56970"/>
                        <a:pt x="40693" y="63753"/>
                        <a:pt x="46119" y="70535"/>
                      </a:cubicBezTo>
                      <a:cubicBezTo>
                        <a:pt x="47475" y="73248"/>
                        <a:pt x="51545" y="75961"/>
                        <a:pt x="55614" y="75961"/>
                      </a:cubicBezTo>
                      <a:lnTo>
                        <a:pt x="70535" y="75961"/>
                      </a:lnTo>
                      <a:cubicBezTo>
                        <a:pt x="70535" y="75961"/>
                        <a:pt x="65109" y="74604"/>
                        <a:pt x="63753" y="71891"/>
                      </a:cubicBezTo>
                      <a:cubicBezTo>
                        <a:pt x="58327" y="66466"/>
                        <a:pt x="44763" y="44763"/>
                        <a:pt x="44763" y="44763"/>
                      </a:cubicBezTo>
                      <a:close/>
                      <a:moveTo>
                        <a:pt x="21703" y="33911"/>
                      </a:moveTo>
                      <a:cubicBezTo>
                        <a:pt x="20347" y="33911"/>
                        <a:pt x="16277" y="33911"/>
                        <a:pt x="16277" y="33911"/>
                      </a:cubicBezTo>
                      <a:lnTo>
                        <a:pt x="16277" y="5426"/>
                      </a:lnTo>
                      <a:cubicBezTo>
                        <a:pt x="16277" y="5426"/>
                        <a:pt x="18990" y="5426"/>
                        <a:pt x="23059" y="5426"/>
                      </a:cubicBezTo>
                      <a:cubicBezTo>
                        <a:pt x="33911" y="5426"/>
                        <a:pt x="36624" y="13564"/>
                        <a:pt x="36624" y="18990"/>
                      </a:cubicBezTo>
                      <a:cubicBezTo>
                        <a:pt x="36624" y="29842"/>
                        <a:pt x="29842" y="33911"/>
                        <a:pt x="21703" y="33911"/>
                      </a:cubicBezTo>
                      <a:close/>
                    </a:path>
                  </a:pathLst>
                </a:custGeom>
                <a:solidFill>
                  <a:srgbClr val="FFFFFF"/>
                </a:solidFill>
                <a:ln w="13558" cap="flat">
                  <a:noFill/>
                  <a:prstDash val="solid"/>
                  <a:miter/>
                </a:ln>
              </p:spPr>
              <p:txBody>
                <a:bodyPr rtlCol="0" anchor="ctr"/>
                <a:lstStyle/>
                <a:p>
                  <a:endParaRPr lang="sv-SE"/>
                </a:p>
              </p:txBody>
            </p:sp>
            <p:sp>
              <p:nvSpPr>
                <p:cNvPr id="71" name="Frihandsfigur: Form 70">
                  <a:extLst>
                    <a:ext uri="{FF2B5EF4-FFF2-40B4-BE49-F238E27FC236}">
                      <a16:creationId xmlns:a16="http://schemas.microsoft.com/office/drawing/2014/main" id="{6ACD88F0-BED9-4F72-8B36-44BB51AC1BDE}"/>
                    </a:ext>
                  </a:extLst>
                </p:cNvPr>
                <p:cNvSpPr/>
                <p:nvPr/>
              </p:nvSpPr>
              <p:spPr>
                <a:xfrm>
                  <a:off x="2509054" y="6288959"/>
                  <a:ext cx="50188" cy="75960"/>
                </a:xfrm>
                <a:custGeom>
                  <a:avLst/>
                  <a:gdLst>
                    <a:gd name="connsiteX0" fmla="*/ 31198 w 50188"/>
                    <a:gd name="connsiteY0" fmla="*/ 70535 h 75960"/>
                    <a:gd name="connsiteX1" fmla="*/ 16277 w 50188"/>
                    <a:gd name="connsiteY1" fmla="*/ 70535 h 75960"/>
                    <a:gd name="connsiteX2" fmla="*/ 16277 w 50188"/>
                    <a:gd name="connsiteY2" fmla="*/ 37980 h 75960"/>
                    <a:gd name="connsiteX3" fmla="*/ 32555 w 50188"/>
                    <a:gd name="connsiteY3" fmla="*/ 37980 h 75960"/>
                    <a:gd name="connsiteX4" fmla="*/ 36624 w 50188"/>
                    <a:gd name="connsiteY4" fmla="*/ 40693 h 75960"/>
                    <a:gd name="connsiteX5" fmla="*/ 36624 w 50188"/>
                    <a:gd name="connsiteY5" fmla="*/ 28485 h 75960"/>
                    <a:gd name="connsiteX6" fmla="*/ 32555 w 50188"/>
                    <a:gd name="connsiteY6" fmla="*/ 31198 h 75960"/>
                    <a:gd name="connsiteX7" fmla="*/ 16277 w 50188"/>
                    <a:gd name="connsiteY7" fmla="*/ 31198 h 75960"/>
                    <a:gd name="connsiteX8" fmla="*/ 16277 w 50188"/>
                    <a:gd name="connsiteY8" fmla="*/ 5426 h 75960"/>
                    <a:gd name="connsiteX9" fmla="*/ 35268 w 50188"/>
                    <a:gd name="connsiteY9" fmla="*/ 5426 h 75960"/>
                    <a:gd name="connsiteX10" fmla="*/ 43406 w 50188"/>
                    <a:gd name="connsiteY10" fmla="*/ 9495 h 75960"/>
                    <a:gd name="connsiteX11" fmla="*/ 43406 w 50188"/>
                    <a:gd name="connsiteY11" fmla="*/ 0 h 75960"/>
                    <a:gd name="connsiteX12" fmla="*/ 0 w 50188"/>
                    <a:gd name="connsiteY12" fmla="*/ 0 h 75960"/>
                    <a:gd name="connsiteX13" fmla="*/ 2713 w 50188"/>
                    <a:gd name="connsiteY13" fmla="*/ 5426 h 75960"/>
                    <a:gd name="connsiteX14" fmla="*/ 2713 w 50188"/>
                    <a:gd name="connsiteY14" fmla="*/ 70535 h 75960"/>
                    <a:gd name="connsiteX15" fmla="*/ 0 w 50188"/>
                    <a:gd name="connsiteY15" fmla="*/ 75961 h 75960"/>
                    <a:gd name="connsiteX16" fmla="*/ 47475 w 50188"/>
                    <a:gd name="connsiteY16" fmla="*/ 75961 h 75960"/>
                    <a:gd name="connsiteX17" fmla="*/ 50188 w 50188"/>
                    <a:gd name="connsiteY17" fmla="*/ 63753 h 75960"/>
                    <a:gd name="connsiteX18" fmla="*/ 31198 w 50188"/>
                    <a:gd name="connsiteY18" fmla="*/ 70535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88" h="75960">
                      <a:moveTo>
                        <a:pt x="31198" y="70535"/>
                      </a:moveTo>
                      <a:cubicBezTo>
                        <a:pt x="25772" y="70535"/>
                        <a:pt x="18990" y="70535"/>
                        <a:pt x="16277" y="70535"/>
                      </a:cubicBezTo>
                      <a:lnTo>
                        <a:pt x="16277" y="37980"/>
                      </a:lnTo>
                      <a:lnTo>
                        <a:pt x="32555" y="37980"/>
                      </a:lnTo>
                      <a:cubicBezTo>
                        <a:pt x="33911" y="37980"/>
                        <a:pt x="35268" y="39337"/>
                        <a:pt x="36624" y="40693"/>
                      </a:cubicBezTo>
                      <a:lnTo>
                        <a:pt x="36624" y="28485"/>
                      </a:lnTo>
                      <a:cubicBezTo>
                        <a:pt x="36624" y="29842"/>
                        <a:pt x="33911" y="31198"/>
                        <a:pt x="32555" y="31198"/>
                      </a:cubicBezTo>
                      <a:lnTo>
                        <a:pt x="16277" y="31198"/>
                      </a:lnTo>
                      <a:lnTo>
                        <a:pt x="16277" y="5426"/>
                      </a:lnTo>
                      <a:cubicBezTo>
                        <a:pt x="16277" y="5426"/>
                        <a:pt x="31198" y="5426"/>
                        <a:pt x="35268" y="5426"/>
                      </a:cubicBezTo>
                      <a:cubicBezTo>
                        <a:pt x="39337" y="5426"/>
                        <a:pt x="42050" y="6782"/>
                        <a:pt x="43406" y="9495"/>
                      </a:cubicBezTo>
                      <a:lnTo>
                        <a:pt x="43406" y="0"/>
                      </a:lnTo>
                      <a:lnTo>
                        <a:pt x="0" y="0"/>
                      </a:lnTo>
                      <a:cubicBezTo>
                        <a:pt x="1357" y="1356"/>
                        <a:pt x="2713" y="2713"/>
                        <a:pt x="2713" y="5426"/>
                      </a:cubicBezTo>
                      <a:lnTo>
                        <a:pt x="2713" y="70535"/>
                      </a:lnTo>
                      <a:cubicBezTo>
                        <a:pt x="2713" y="73248"/>
                        <a:pt x="1357" y="74604"/>
                        <a:pt x="0" y="75961"/>
                      </a:cubicBezTo>
                      <a:lnTo>
                        <a:pt x="47475" y="75961"/>
                      </a:lnTo>
                      <a:lnTo>
                        <a:pt x="50188" y="63753"/>
                      </a:lnTo>
                      <a:cubicBezTo>
                        <a:pt x="44763" y="70535"/>
                        <a:pt x="40693" y="70535"/>
                        <a:pt x="31198" y="70535"/>
                      </a:cubicBezTo>
                      <a:close/>
                    </a:path>
                  </a:pathLst>
                </a:custGeom>
                <a:solidFill>
                  <a:srgbClr val="FFFFFF"/>
                </a:solidFill>
                <a:ln w="13558" cap="flat">
                  <a:noFill/>
                  <a:prstDash val="solid"/>
                  <a:miter/>
                </a:ln>
              </p:spPr>
              <p:txBody>
                <a:bodyPr rtlCol="0" anchor="ctr"/>
                <a:lstStyle/>
                <a:p>
                  <a:endParaRPr lang="sv-SE"/>
                </a:p>
              </p:txBody>
            </p:sp>
            <p:sp>
              <p:nvSpPr>
                <p:cNvPr id="72" name="Frihandsfigur: Form 71">
                  <a:extLst>
                    <a:ext uri="{FF2B5EF4-FFF2-40B4-BE49-F238E27FC236}">
                      <a16:creationId xmlns:a16="http://schemas.microsoft.com/office/drawing/2014/main" id="{320475E5-AE98-45F6-BC35-E0BDEDFE3475}"/>
                    </a:ext>
                  </a:extLst>
                </p:cNvPr>
                <p:cNvSpPr/>
                <p:nvPr/>
              </p:nvSpPr>
              <p:spPr>
                <a:xfrm>
                  <a:off x="2574163" y="6290315"/>
                  <a:ext cx="74604" cy="75960"/>
                </a:xfrm>
                <a:custGeom>
                  <a:avLst/>
                  <a:gdLst>
                    <a:gd name="connsiteX0" fmla="*/ 74604 w 74604"/>
                    <a:gd name="connsiteY0" fmla="*/ 42050 h 75960"/>
                    <a:gd name="connsiteX1" fmla="*/ 55614 w 74604"/>
                    <a:gd name="connsiteY1" fmla="*/ 42050 h 75960"/>
                    <a:gd name="connsiteX2" fmla="*/ 58327 w 74604"/>
                    <a:gd name="connsiteY2" fmla="*/ 47475 h 75960"/>
                    <a:gd name="connsiteX3" fmla="*/ 58327 w 74604"/>
                    <a:gd name="connsiteY3" fmla="*/ 66466 h 75960"/>
                    <a:gd name="connsiteX4" fmla="*/ 44763 w 74604"/>
                    <a:gd name="connsiteY4" fmla="*/ 70535 h 75960"/>
                    <a:gd name="connsiteX5" fmla="*/ 14921 w 74604"/>
                    <a:gd name="connsiteY5" fmla="*/ 36624 h 75960"/>
                    <a:gd name="connsiteX6" fmla="*/ 44763 w 74604"/>
                    <a:gd name="connsiteY6" fmla="*/ 5426 h 75960"/>
                    <a:gd name="connsiteX7" fmla="*/ 69178 w 74604"/>
                    <a:gd name="connsiteY7" fmla="*/ 23059 h 75960"/>
                    <a:gd name="connsiteX8" fmla="*/ 67822 w 74604"/>
                    <a:gd name="connsiteY8" fmla="*/ 5426 h 75960"/>
                    <a:gd name="connsiteX9" fmla="*/ 42050 w 74604"/>
                    <a:gd name="connsiteY9" fmla="*/ 0 h 75960"/>
                    <a:gd name="connsiteX10" fmla="*/ 0 w 74604"/>
                    <a:gd name="connsiteY10" fmla="*/ 37980 h 75960"/>
                    <a:gd name="connsiteX11" fmla="*/ 40693 w 74604"/>
                    <a:gd name="connsiteY11" fmla="*/ 75961 h 75960"/>
                    <a:gd name="connsiteX12" fmla="*/ 74604 w 74604"/>
                    <a:gd name="connsiteY12" fmla="*/ 67822 h 75960"/>
                    <a:gd name="connsiteX13" fmla="*/ 73248 w 74604"/>
                    <a:gd name="connsiteY13" fmla="*/ 63753 h 75960"/>
                    <a:gd name="connsiteX14" fmla="*/ 73248 w 74604"/>
                    <a:gd name="connsiteY14" fmla="*/ 47475 h 75960"/>
                    <a:gd name="connsiteX15" fmla="*/ 74604 w 74604"/>
                    <a:gd name="connsiteY15" fmla="*/ 42050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604" h="75960">
                      <a:moveTo>
                        <a:pt x="74604" y="42050"/>
                      </a:moveTo>
                      <a:lnTo>
                        <a:pt x="55614" y="42050"/>
                      </a:lnTo>
                      <a:cubicBezTo>
                        <a:pt x="56970" y="43406"/>
                        <a:pt x="58327" y="44763"/>
                        <a:pt x="58327" y="47475"/>
                      </a:cubicBezTo>
                      <a:lnTo>
                        <a:pt x="58327" y="66466"/>
                      </a:lnTo>
                      <a:cubicBezTo>
                        <a:pt x="52901" y="69178"/>
                        <a:pt x="46119" y="70535"/>
                        <a:pt x="44763" y="70535"/>
                      </a:cubicBezTo>
                      <a:cubicBezTo>
                        <a:pt x="21703" y="70535"/>
                        <a:pt x="14921" y="51545"/>
                        <a:pt x="14921" y="36624"/>
                      </a:cubicBezTo>
                      <a:cubicBezTo>
                        <a:pt x="14921" y="18990"/>
                        <a:pt x="25772" y="5426"/>
                        <a:pt x="44763" y="5426"/>
                      </a:cubicBezTo>
                      <a:cubicBezTo>
                        <a:pt x="50188" y="5426"/>
                        <a:pt x="63753" y="8139"/>
                        <a:pt x="69178" y="23059"/>
                      </a:cubicBezTo>
                      <a:lnTo>
                        <a:pt x="67822" y="5426"/>
                      </a:lnTo>
                      <a:cubicBezTo>
                        <a:pt x="59683" y="1356"/>
                        <a:pt x="51545" y="0"/>
                        <a:pt x="42050" y="0"/>
                      </a:cubicBezTo>
                      <a:cubicBezTo>
                        <a:pt x="13564" y="0"/>
                        <a:pt x="0" y="18990"/>
                        <a:pt x="0" y="37980"/>
                      </a:cubicBezTo>
                      <a:cubicBezTo>
                        <a:pt x="0" y="61040"/>
                        <a:pt x="18990" y="75961"/>
                        <a:pt x="40693" y="75961"/>
                      </a:cubicBezTo>
                      <a:cubicBezTo>
                        <a:pt x="48832" y="75961"/>
                        <a:pt x="65109" y="73248"/>
                        <a:pt x="74604" y="67822"/>
                      </a:cubicBezTo>
                      <a:cubicBezTo>
                        <a:pt x="74604" y="67822"/>
                        <a:pt x="73248" y="65109"/>
                        <a:pt x="73248" y="63753"/>
                      </a:cubicBezTo>
                      <a:lnTo>
                        <a:pt x="73248" y="47475"/>
                      </a:lnTo>
                      <a:cubicBezTo>
                        <a:pt x="71891" y="44763"/>
                        <a:pt x="73248" y="43406"/>
                        <a:pt x="74604" y="42050"/>
                      </a:cubicBezTo>
                      <a:close/>
                    </a:path>
                  </a:pathLst>
                </a:custGeom>
                <a:solidFill>
                  <a:srgbClr val="FFFFFF"/>
                </a:solidFill>
                <a:ln w="13558" cap="flat">
                  <a:noFill/>
                  <a:prstDash val="solid"/>
                  <a:miter/>
                </a:ln>
              </p:spPr>
              <p:txBody>
                <a:bodyPr rtlCol="0" anchor="ctr"/>
                <a:lstStyle/>
                <a:p>
                  <a:endParaRPr lang="sv-SE"/>
                </a:p>
              </p:txBody>
            </p:sp>
            <p:sp>
              <p:nvSpPr>
                <p:cNvPr id="73" name="Frihandsfigur: Form 72">
                  <a:extLst>
                    <a:ext uri="{FF2B5EF4-FFF2-40B4-BE49-F238E27FC236}">
                      <a16:creationId xmlns:a16="http://schemas.microsoft.com/office/drawing/2014/main" id="{ADAA3294-1315-4803-9416-4E7D165A36F8}"/>
                    </a:ext>
                  </a:extLst>
                </p:cNvPr>
                <p:cNvSpPr/>
                <p:nvPr/>
              </p:nvSpPr>
              <p:spPr>
                <a:xfrm>
                  <a:off x="2673183" y="6290315"/>
                  <a:ext cx="20346" cy="75960"/>
                </a:xfrm>
                <a:custGeom>
                  <a:avLst/>
                  <a:gdLst>
                    <a:gd name="connsiteX0" fmla="*/ 20347 w 20346"/>
                    <a:gd name="connsiteY0" fmla="*/ 0 h 75960"/>
                    <a:gd name="connsiteX1" fmla="*/ 0 w 20346"/>
                    <a:gd name="connsiteY1" fmla="*/ 0 h 75960"/>
                    <a:gd name="connsiteX2" fmla="*/ 2713 w 20346"/>
                    <a:gd name="connsiteY2" fmla="*/ 5426 h 75960"/>
                    <a:gd name="connsiteX3" fmla="*/ 2713 w 20346"/>
                    <a:gd name="connsiteY3" fmla="*/ 70535 h 75960"/>
                    <a:gd name="connsiteX4" fmla="*/ 0 w 20346"/>
                    <a:gd name="connsiteY4" fmla="*/ 75961 h 75960"/>
                    <a:gd name="connsiteX5" fmla="*/ 20347 w 20346"/>
                    <a:gd name="connsiteY5" fmla="*/ 75961 h 75960"/>
                    <a:gd name="connsiteX6" fmla="*/ 17634 w 20346"/>
                    <a:gd name="connsiteY6" fmla="*/ 70535 h 75960"/>
                    <a:gd name="connsiteX7" fmla="*/ 17634 w 20346"/>
                    <a:gd name="connsiteY7" fmla="*/ 5426 h 75960"/>
                    <a:gd name="connsiteX8" fmla="*/ 20347 w 20346"/>
                    <a:gd name="connsiteY8" fmla="*/ 0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46" h="75960">
                      <a:moveTo>
                        <a:pt x="20347" y="0"/>
                      </a:moveTo>
                      <a:lnTo>
                        <a:pt x="0" y="0"/>
                      </a:lnTo>
                      <a:cubicBezTo>
                        <a:pt x="1356" y="1356"/>
                        <a:pt x="2713" y="2713"/>
                        <a:pt x="2713" y="5426"/>
                      </a:cubicBezTo>
                      <a:lnTo>
                        <a:pt x="2713" y="70535"/>
                      </a:lnTo>
                      <a:cubicBezTo>
                        <a:pt x="2713" y="73248"/>
                        <a:pt x="1356" y="74604"/>
                        <a:pt x="0" y="75961"/>
                      </a:cubicBezTo>
                      <a:lnTo>
                        <a:pt x="20347" y="75961"/>
                      </a:lnTo>
                      <a:cubicBezTo>
                        <a:pt x="18990" y="74604"/>
                        <a:pt x="17634" y="73248"/>
                        <a:pt x="17634" y="70535"/>
                      </a:cubicBezTo>
                      <a:lnTo>
                        <a:pt x="17634" y="5426"/>
                      </a:lnTo>
                      <a:cubicBezTo>
                        <a:pt x="17634" y="2713"/>
                        <a:pt x="17634" y="1356"/>
                        <a:pt x="20347" y="0"/>
                      </a:cubicBezTo>
                      <a:close/>
                    </a:path>
                  </a:pathLst>
                </a:custGeom>
                <a:solidFill>
                  <a:srgbClr val="FFFFFF"/>
                </a:solidFill>
                <a:ln w="13558" cap="flat">
                  <a:noFill/>
                  <a:prstDash val="solid"/>
                  <a:miter/>
                </a:ln>
              </p:spPr>
              <p:txBody>
                <a:bodyPr rtlCol="0" anchor="ctr"/>
                <a:lstStyle/>
                <a:p>
                  <a:endParaRPr lang="sv-SE"/>
                </a:p>
              </p:txBody>
            </p:sp>
            <p:sp>
              <p:nvSpPr>
                <p:cNvPr id="74" name="Frihandsfigur: Form 73">
                  <a:extLst>
                    <a:ext uri="{FF2B5EF4-FFF2-40B4-BE49-F238E27FC236}">
                      <a16:creationId xmlns:a16="http://schemas.microsoft.com/office/drawing/2014/main" id="{C8C40F97-18F6-4B51-9CCE-4F20A103D162}"/>
                    </a:ext>
                  </a:extLst>
                </p:cNvPr>
                <p:cNvSpPr/>
                <p:nvPr/>
              </p:nvSpPr>
              <p:spPr>
                <a:xfrm>
                  <a:off x="2715232" y="6288959"/>
                  <a:ext cx="81446" cy="77317"/>
                </a:xfrm>
                <a:custGeom>
                  <a:avLst/>
                  <a:gdLst>
                    <a:gd name="connsiteX0" fmla="*/ 42050 w 81446"/>
                    <a:gd name="connsiteY0" fmla="*/ 0 h 77317"/>
                    <a:gd name="connsiteX1" fmla="*/ 0 w 81446"/>
                    <a:gd name="connsiteY1" fmla="*/ 37980 h 77317"/>
                    <a:gd name="connsiteX2" fmla="*/ 39337 w 81446"/>
                    <a:gd name="connsiteY2" fmla="*/ 77317 h 77317"/>
                    <a:gd name="connsiteX3" fmla="*/ 81386 w 81446"/>
                    <a:gd name="connsiteY3" fmla="*/ 39337 h 77317"/>
                    <a:gd name="connsiteX4" fmla="*/ 42050 w 81446"/>
                    <a:gd name="connsiteY4" fmla="*/ 0 h 77317"/>
                    <a:gd name="connsiteX5" fmla="*/ 42050 w 81446"/>
                    <a:gd name="connsiteY5" fmla="*/ 70535 h 77317"/>
                    <a:gd name="connsiteX6" fmla="*/ 16277 w 81446"/>
                    <a:gd name="connsiteY6" fmla="*/ 36624 h 77317"/>
                    <a:gd name="connsiteX7" fmla="*/ 42050 w 81446"/>
                    <a:gd name="connsiteY7" fmla="*/ 5426 h 77317"/>
                    <a:gd name="connsiteX8" fmla="*/ 67822 w 81446"/>
                    <a:gd name="connsiteY8" fmla="*/ 39337 h 77317"/>
                    <a:gd name="connsiteX9" fmla="*/ 42050 w 81446"/>
                    <a:gd name="connsiteY9" fmla="*/ 70535 h 7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446" h="77317">
                      <a:moveTo>
                        <a:pt x="42050" y="0"/>
                      </a:moveTo>
                      <a:cubicBezTo>
                        <a:pt x="16277" y="0"/>
                        <a:pt x="0" y="18990"/>
                        <a:pt x="0" y="37980"/>
                      </a:cubicBezTo>
                      <a:cubicBezTo>
                        <a:pt x="0" y="61040"/>
                        <a:pt x="17634" y="75961"/>
                        <a:pt x="39337" y="77317"/>
                      </a:cubicBezTo>
                      <a:cubicBezTo>
                        <a:pt x="59683" y="77317"/>
                        <a:pt x="80030" y="65109"/>
                        <a:pt x="81386" y="39337"/>
                      </a:cubicBezTo>
                      <a:cubicBezTo>
                        <a:pt x="82743" y="13564"/>
                        <a:pt x="61040" y="0"/>
                        <a:pt x="42050" y="0"/>
                      </a:cubicBezTo>
                      <a:close/>
                      <a:moveTo>
                        <a:pt x="42050" y="70535"/>
                      </a:moveTo>
                      <a:cubicBezTo>
                        <a:pt x="29842" y="70535"/>
                        <a:pt x="16277" y="59683"/>
                        <a:pt x="16277" y="36624"/>
                      </a:cubicBezTo>
                      <a:cubicBezTo>
                        <a:pt x="16277" y="17634"/>
                        <a:pt x="27129" y="5426"/>
                        <a:pt x="42050" y="5426"/>
                      </a:cubicBezTo>
                      <a:cubicBezTo>
                        <a:pt x="56971" y="5426"/>
                        <a:pt x="67822" y="17634"/>
                        <a:pt x="67822" y="39337"/>
                      </a:cubicBezTo>
                      <a:cubicBezTo>
                        <a:pt x="66466" y="59683"/>
                        <a:pt x="55614" y="70535"/>
                        <a:pt x="42050" y="70535"/>
                      </a:cubicBezTo>
                      <a:close/>
                    </a:path>
                  </a:pathLst>
                </a:custGeom>
                <a:solidFill>
                  <a:srgbClr val="FFFFFF"/>
                </a:solidFill>
                <a:ln w="13558" cap="flat">
                  <a:noFill/>
                  <a:prstDash val="solid"/>
                  <a:miter/>
                </a:ln>
              </p:spPr>
              <p:txBody>
                <a:bodyPr rtlCol="0" anchor="ctr"/>
                <a:lstStyle/>
                <a:p>
                  <a:endParaRPr lang="sv-SE"/>
                </a:p>
              </p:txBody>
            </p:sp>
            <p:sp>
              <p:nvSpPr>
                <p:cNvPr id="75" name="Frihandsfigur: Form 74">
                  <a:extLst>
                    <a:ext uri="{FF2B5EF4-FFF2-40B4-BE49-F238E27FC236}">
                      <a16:creationId xmlns:a16="http://schemas.microsoft.com/office/drawing/2014/main" id="{83368ECE-227D-4011-9686-5A922E212960}"/>
                    </a:ext>
                  </a:extLst>
                </p:cNvPr>
                <p:cNvSpPr/>
                <p:nvPr/>
              </p:nvSpPr>
              <p:spPr>
                <a:xfrm>
                  <a:off x="2812896" y="6288959"/>
                  <a:ext cx="69178" cy="78673"/>
                </a:xfrm>
                <a:custGeom>
                  <a:avLst/>
                  <a:gdLst>
                    <a:gd name="connsiteX0" fmla="*/ 59683 w 69178"/>
                    <a:gd name="connsiteY0" fmla="*/ 6782 h 78673"/>
                    <a:gd name="connsiteX1" fmla="*/ 59683 w 69178"/>
                    <a:gd name="connsiteY1" fmla="*/ 50188 h 78673"/>
                    <a:gd name="connsiteX2" fmla="*/ 18990 w 69178"/>
                    <a:gd name="connsiteY2" fmla="*/ 1356 h 78673"/>
                    <a:gd name="connsiteX3" fmla="*/ 0 w 69178"/>
                    <a:gd name="connsiteY3" fmla="*/ 1356 h 78673"/>
                    <a:gd name="connsiteX4" fmla="*/ 5426 w 69178"/>
                    <a:gd name="connsiteY4" fmla="*/ 5426 h 78673"/>
                    <a:gd name="connsiteX5" fmla="*/ 6782 w 69178"/>
                    <a:gd name="connsiteY5" fmla="*/ 12208 h 78673"/>
                    <a:gd name="connsiteX6" fmla="*/ 6782 w 69178"/>
                    <a:gd name="connsiteY6" fmla="*/ 70535 h 78673"/>
                    <a:gd name="connsiteX7" fmla="*/ 4069 w 69178"/>
                    <a:gd name="connsiteY7" fmla="*/ 75961 h 78673"/>
                    <a:gd name="connsiteX8" fmla="*/ 16277 w 69178"/>
                    <a:gd name="connsiteY8" fmla="*/ 75961 h 78673"/>
                    <a:gd name="connsiteX9" fmla="*/ 13564 w 69178"/>
                    <a:gd name="connsiteY9" fmla="*/ 70535 h 78673"/>
                    <a:gd name="connsiteX10" fmla="*/ 13564 w 69178"/>
                    <a:gd name="connsiteY10" fmla="*/ 16277 h 78673"/>
                    <a:gd name="connsiteX11" fmla="*/ 66465 w 69178"/>
                    <a:gd name="connsiteY11" fmla="*/ 78674 h 78673"/>
                    <a:gd name="connsiteX12" fmla="*/ 66465 w 69178"/>
                    <a:gd name="connsiteY12" fmla="*/ 5426 h 78673"/>
                    <a:gd name="connsiteX13" fmla="*/ 69178 w 69178"/>
                    <a:gd name="connsiteY13" fmla="*/ 0 h 78673"/>
                    <a:gd name="connsiteX14" fmla="*/ 56970 w 69178"/>
                    <a:gd name="connsiteY14" fmla="*/ 0 h 78673"/>
                    <a:gd name="connsiteX15" fmla="*/ 59683 w 69178"/>
                    <a:gd name="connsiteY15" fmla="*/ 6782 h 7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9178" h="78673">
                      <a:moveTo>
                        <a:pt x="59683" y="6782"/>
                      </a:moveTo>
                      <a:lnTo>
                        <a:pt x="59683" y="50188"/>
                      </a:lnTo>
                      <a:lnTo>
                        <a:pt x="18990" y="1356"/>
                      </a:lnTo>
                      <a:lnTo>
                        <a:pt x="0" y="1356"/>
                      </a:lnTo>
                      <a:cubicBezTo>
                        <a:pt x="2713" y="2713"/>
                        <a:pt x="4069" y="4069"/>
                        <a:pt x="5426" y="5426"/>
                      </a:cubicBezTo>
                      <a:cubicBezTo>
                        <a:pt x="8139" y="8139"/>
                        <a:pt x="6782" y="8139"/>
                        <a:pt x="6782" y="12208"/>
                      </a:cubicBezTo>
                      <a:lnTo>
                        <a:pt x="6782" y="70535"/>
                      </a:lnTo>
                      <a:cubicBezTo>
                        <a:pt x="6782" y="73248"/>
                        <a:pt x="5426" y="74604"/>
                        <a:pt x="4069" y="75961"/>
                      </a:cubicBezTo>
                      <a:lnTo>
                        <a:pt x="16277" y="75961"/>
                      </a:lnTo>
                      <a:cubicBezTo>
                        <a:pt x="14921" y="74604"/>
                        <a:pt x="13564" y="73248"/>
                        <a:pt x="13564" y="70535"/>
                      </a:cubicBezTo>
                      <a:lnTo>
                        <a:pt x="13564" y="16277"/>
                      </a:lnTo>
                      <a:cubicBezTo>
                        <a:pt x="13564" y="17634"/>
                        <a:pt x="66465" y="78674"/>
                        <a:pt x="66465" y="78674"/>
                      </a:cubicBezTo>
                      <a:lnTo>
                        <a:pt x="66465" y="5426"/>
                      </a:lnTo>
                      <a:cubicBezTo>
                        <a:pt x="66465" y="2713"/>
                        <a:pt x="67822" y="1356"/>
                        <a:pt x="69178" y="0"/>
                      </a:cubicBezTo>
                      <a:lnTo>
                        <a:pt x="56970" y="0"/>
                      </a:lnTo>
                      <a:cubicBezTo>
                        <a:pt x="58327" y="2713"/>
                        <a:pt x="59683" y="4069"/>
                        <a:pt x="59683" y="6782"/>
                      </a:cubicBezTo>
                      <a:close/>
                    </a:path>
                  </a:pathLst>
                </a:custGeom>
                <a:solidFill>
                  <a:srgbClr val="FFFFFF"/>
                </a:solidFill>
                <a:ln w="13558" cap="flat">
                  <a:noFill/>
                  <a:prstDash val="solid"/>
                  <a:miter/>
                </a:ln>
              </p:spPr>
              <p:txBody>
                <a:bodyPr rtlCol="0" anchor="ctr"/>
                <a:lstStyle/>
                <a:p>
                  <a:endParaRPr lang="sv-SE"/>
                </a:p>
              </p:txBody>
            </p:sp>
            <p:sp>
              <p:nvSpPr>
                <p:cNvPr id="76" name="Frihandsfigur: Form 75">
                  <a:extLst>
                    <a:ext uri="{FF2B5EF4-FFF2-40B4-BE49-F238E27FC236}">
                      <a16:creationId xmlns:a16="http://schemas.microsoft.com/office/drawing/2014/main" id="{03B46B1D-ACDA-4AE3-B797-AD3C8D20E07F}"/>
                    </a:ext>
                  </a:extLst>
                </p:cNvPr>
                <p:cNvSpPr/>
                <p:nvPr/>
              </p:nvSpPr>
              <p:spPr>
                <a:xfrm>
                  <a:off x="2909203" y="6288959"/>
                  <a:ext cx="50188" cy="75960"/>
                </a:xfrm>
                <a:custGeom>
                  <a:avLst/>
                  <a:gdLst>
                    <a:gd name="connsiteX0" fmla="*/ 29842 w 50188"/>
                    <a:gd name="connsiteY0" fmla="*/ 70535 h 75960"/>
                    <a:gd name="connsiteX1" fmla="*/ 16277 w 50188"/>
                    <a:gd name="connsiteY1" fmla="*/ 70535 h 75960"/>
                    <a:gd name="connsiteX2" fmla="*/ 16277 w 50188"/>
                    <a:gd name="connsiteY2" fmla="*/ 37980 h 75960"/>
                    <a:gd name="connsiteX3" fmla="*/ 32555 w 50188"/>
                    <a:gd name="connsiteY3" fmla="*/ 37980 h 75960"/>
                    <a:gd name="connsiteX4" fmla="*/ 36624 w 50188"/>
                    <a:gd name="connsiteY4" fmla="*/ 40693 h 75960"/>
                    <a:gd name="connsiteX5" fmla="*/ 36624 w 50188"/>
                    <a:gd name="connsiteY5" fmla="*/ 28485 h 75960"/>
                    <a:gd name="connsiteX6" fmla="*/ 32555 w 50188"/>
                    <a:gd name="connsiteY6" fmla="*/ 31198 h 75960"/>
                    <a:gd name="connsiteX7" fmla="*/ 16277 w 50188"/>
                    <a:gd name="connsiteY7" fmla="*/ 31198 h 75960"/>
                    <a:gd name="connsiteX8" fmla="*/ 16277 w 50188"/>
                    <a:gd name="connsiteY8" fmla="*/ 5426 h 75960"/>
                    <a:gd name="connsiteX9" fmla="*/ 35268 w 50188"/>
                    <a:gd name="connsiteY9" fmla="*/ 5426 h 75960"/>
                    <a:gd name="connsiteX10" fmla="*/ 43406 w 50188"/>
                    <a:gd name="connsiteY10" fmla="*/ 9495 h 75960"/>
                    <a:gd name="connsiteX11" fmla="*/ 43406 w 50188"/>
                    <a:gd name="connsiteY11" fmla="*/ 0 h 75960"/>
                    <a:gd name="connsiteX12" fmla="*/ 0 w 50188"/>
                    <a:gd name="connsiteY12" fmla="*/ 0 h 75960"/>
                    <a:gd name="connsiteX13" fmla="*/ 2713 w 50188"/>
                    <a:gd name="connsiteY13" fmla="*/ 5426 h 75960"/>
                    <a:gd name="connsiteX14" fmla="*/ 2713 w 50188"/>
                    <a:gd name="connsiteY14" fmla="*/ 70535 h 75960"/>
                    <a:gd name="connsiteX15" fmla="*/ 0 w 50188"/>
                    <a:gd name="connsiteY15" fmla="*/ 75961 h 75960"/>
                    <a:gd name="connsiteX16" fmla="*/ 47475 w 50188"/>
                    <a:gd name="connsiteY16" fmla="*/ 75961 h 75960"/>
                    <a:gd name="connsiteX17" fmla="*/ 50188 w 50188"/>
                    <a:gd name="connsiteY17" fmla="*/ 63753 h 75960"/>
                    <a:gd name="connsiteX18" fmla="*/ 29842 w 50188"/>
                    <a:gd name="connsiteY18" fmla="*/ 70535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88" h="75960">
                      <a:moveTo>
                        <a:pt x="29842" y="70535"/>
                      </a:moveTo>
                      <a:cubicBezTo>
                        <a:pt x="24416" y="70535"/>
                        <a:pt x="17634" y="70535"/>
                        <a:pt x="16277" y="70535"/>
                      </a:cubicBezTo>
                      <a:lnTo>
                        <a:pt x="16277" y="37980"/>
                      </a:lnTo>
                      <a:lnTo>
                        <a:pt x="32555" y="37980"/>
                      </a:lnTo>
                      <a:cubicBezTo>
                        <a:pt x="33911" y="37980"/>
                        <a:pt x="35268" y="39337"/>
                        <a:pt x="36624" y="40693"/>
                      </a:cubicBezTo>
                      <a:lnTo>
                        <a:pt x="36624" y="28485"/>
                      </a:lnTo>
                      <a:cubicBezTo>
                        <a:pt x="36624" y="29842"/>
                        <a:pt x="33911" y="31198"/>
                        <a:pt x="32555" y="31198"/>
                      </a:cubicBezTo>
                      <a:lnTo>
                        <a:pt x="16277" y="31198"/>
                      </a:lnTo>
                      <a:lnTo>
                        <a:pt x="16277" y="5426"/>
                      </a:lnTo>
                      <a:cubicBezTo>
                        <a:pt x="16277" y="5426"/>
                        <a:pt x="31198" y="5426"/>
                        <a:pt x="35268" y="5426"/>
                      </a:cubicBezTo>
                      <a:cubicBezTo>
                        <a:pt x="39337" y="5426"/>
                        <a:pt x="42050" y="6782"/>
                        <a:pt x="43406" y="9495"/>
                      </a:cubicBezTo>
                      <a:lnTo>
                        <a:pt x="43406" y="0"/>
                      </a:lnTo>
                      <a:lnTo>
                        <a:pt x="0" y="0"/>
                      </a:lnTo>
                      <a:cubicBezTo>
                        <a:pt x="1357" y="1356"/>
                        <a:pt x="2713" y="2713"/>
                        <a:pt x="2713" y="5426"/>
                      </a:cubicBezTo>
                      <a:lnTo>
                        <a:pt x="2713" y="70535"/>
                      </a:lnTo>
                      <a:cubicBezTo>
                        <a:pt x="2713" y="73248"/>
                        <a:pt x="1357" y="74604"/>
                        <a:pt x="0" y="75961"/>
                      </a:cubicBezTo>
                      <a:lnTo>
                        <a:pt x="47475" y="75961"/>
                      </a:lnTo>
                      <a:lnTo>
                        <a:pt x="50188" y="63753"/>
                      </a:lnTo>
                      <a:cubicBezTo>
                        <a:pt x="43406" y="70535"/>
                        <a:pt x="39337" y="70535"/>
                        <a:pt x="29842" y="70535"/>
                      </a:cubicBezTo>
                      <a:close/>
                    </a:path>
                  </a:pathLst>
                </a:custGeom>
                <a:solidFill>
                  <a:srgbClr val="FFFFFF"/>
                </a:solidFill>
                <a:ln w="13558" cap="flat">
                  <a:noFill/>
                  <a:prstDash val="solid"/>
                  <a:miter/>
                </a:ln>
              </p:spPr>
              <p:txBody>
                <a:bodyPr rtlCol="0" anchor="ctr"/>
                <a:lstStyle/>
                <a:p>
                  <a:endParaRPr lang="sv-SE"/>
                </a:p>
              </p:txBody>
            </p:sp>
            <p:sp>
              <p:nvSpPr>
                <p:cNvPr id="77" name="Frihandsfigur: Form 76">
                  <a:extLst>
                    <a:ext uri="{FF2B5EF4-FFF2-40B4-BE49-F238E27FC236}">
                      <a16:creationId xmlns:a16="http://schemas.microsoft.com/office/drawing/2014/main" id="{FE85B18E-D593-49FA-93F8-A008AE6B0567}"/>
                    </a:ext>
                  </a:extLst>
                </p:cNvPr>
                <p:cNvSpPr/>
                <p:nvPr/>
              </p:nvSpPr>
              <p:spPr>
                <a:xfrm>
                  <a:off x="2974312" y="6288959"/>
                  <a:ext cx="69178" cy="78673"/>
                </a:xfrm>
                <a:custGeom>
                  <a:avLst/>
                  <a:gdLst>
                    <a:gd name="connsiteX0" fmla="*/ 55614 w 69178"/>
                    <a:gd name="connsiteY0" fmla="*/ 1356 h 78673"/>
                    <a:gd name="connsiteX1" fmla="*/ 58327 w 69178"/>
                    <a:gd name="connsiteY1" fmla="*/ 6782 h 78673"/>
                    <a:gd name="connsiteX2" fmla="*/ 58327 w 69178"/>
                    <a:gd name="connsiteY2" fmla="*/ 50188 h 78673"/>
                    <a:gd name="connsiteX3" fmla="*/ 17634 w 69178"/>
                    <a:gd name="connsiteY3" fmla="*/ 1356 h 78673"/>
                    <a:gd name="connsiteX4" fmla="*/ 0 w 69178"/>
                    <a:gd name="connsiteY4" fmla="*/ 1356 h 78673"/>
                    <a:gd name="connsiteX5" fmla="*/ 5426 w 69178"/>
                    <a:gd name="connsiteY5" fmla="*/ 5426 h 78673"/>
                    <a:gd name="connsiteX6" fmla="*/ 6782 w 69178"/>
                    <a:gd name="connsiteY6" fmla="*/ 12208 h 78673"/>
                    <a:gd name="connsiteX7" fmla="*/ 6782 w 69178"/>
                    <a:gd name="connsiteY7" fmla="*/ 70535 h 78673"/>
                    <a:gd name="connsiteX8" fmla="*/ 4069 w 69178"/>
                    <a:gd name="connsiteY8" fmla="*/ 75961 h 78673"/>
                    <a:gd name="connsiteX9" fmla="*/ 16277 w 69178"/>
                    <a:gd name="connsiteY9" fmla="*/ 75961 h 78673"/>
                    <a:gd name="connsiteX10" fmla="*/ 13564 w 69178"/>
                    <a:gd name="connsiteY10" fmla="*/ 70535 h 78673"/>
                    <a:gd name="connsiteX11" fmla="*/ 13564 w 69178"/>
                    <a:gd name="connsiteY11" fmla="*/ 16277 h 78673"/>
                    <a:gd name="connsiteX12" fmla="*/ 66465 w 69178"/>
                    <a:gd name="connsiteY12" fmla="*/ 78674 h 78673"/>
                    <a:gd name="connsiteX13" fmla="*/ 66465 w 69178"/>
                    <a:gd name="connsiteY13" fmla="*/ 5426 h 78673"/>
                    <a:gd name="connsiteX14" fmla="*/ 69178 w 69178"/>
                    <a:gd name="connsiteY14" fmla="*/ 0 h 78673"/>
                    <a:gd name="connsiteX15" fmla="*/ 55614 w 69178"/>
                    <a:gd name="connsiteY15" fmla="*/ 0 h 7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9178" h="78673">
                      <a:moveTo>
                        <a:pt x="55614" y="1356"/>
                      </a:moveTo>
                      <a:cubicBezTo>
                        <a:pt x="56970" y="2713"/>
                        <a:pt x="58327" y="4069"/>
                        <a:pt x="58327" y="6782"/>
                      </a:cubicBezTo>
                      <a:lnTo>
                        <a:pt x="58327" y="50188"/>
                      </a:lnTo>
                      <a:lnTo>
                        <a:pt x="17634" y="1356"/>
                      </a:lnTo>
                      <a:lnTo>
                        <a:pt x="0" y="1356"/>
                      </a:lnTo>
                      <a:cubicBezTo>
                        <a:pt x="2713" y="2713"/>
                        <a:pt x="4069" y="4069"/>
                        <a:pt x="5426" y="5426"/>
                      </a:cubicBezTo>
                      <a:cubicBezTo>
                        <a:pt x="8139" y="8139"/>
                        <a:pt x="6782" y="8139"/>
                        <a:pt x="6782" y="12208"/>
                      </a:cubicBezTo>
                      <a:lnTo>
                        <a:pt x="6782" y="70535"/>
                      </a:lnTo>
                      <a:cubicBezTo>
                        <a:pt x="6782" y="73248"/>
                        <a:pt x="5426" y="74604"/>
                        <a:pt x="4069" y="75961"/>
                      </a:cubicBezTo>
                      <a:lnTo>
                        <a:pt x="16277" y="75961"/>
                      </a:lnTo>
                      <a:cubicBezTo>
                        <a:pt x="14921" y="74604"/>
                        <a:pt x="13564" y="73248"/>
                        <a:pt x="13564" y="70535"/>
                      </a:cubicBezTo>
                      <a:lnTo>
                        <a:pt x="13564" y="16277"/>
                      </a:lnTo>
                      <a:cubicBezTo>
                        <a:pt x="13564" y="17634"/>
                        <a:pt x="66465" y="78674"/>
                        <a:pt x="66465" y="78674"/>
                      </a:cubicBezTo>
                      <a:lnTo>
                        <a:pt x="66465" y="5426"/>
                      </a:lnTo>
                      <a:cubicBezTo>
                        <a:pt x="66465" y="2713"/>
                        <a:pt x="67822" y="1356"/>
                        <a:pt x="69178" y="0"/>
                      </a:cubicBezTo>
                      <a:lnTo>
                        <a:pt x="55614" y="0"/>
                      </a:lnTo>
                      <a:close/>
                    </a:path>
                  </a:pathLst>
                </a:custGeom>
                <a:solidFill>
                  <a:srgbClr val="FFFFFF"/>
                </a:solidFill>
                <a:ln w="13558" cap="flat">
                  <a:noFill/>
                  <a:prstDash val="solid"/>
                  <a:miter/>
                </a:ln>
              </p:spPr>
              <p:txBody>
                <a:bodyPr rtlCol="0" anchor="ctr"/>
                <a:lstStyle/>
                <a:p>
                  <a:endParaRPr lang="sv-SE"/>
                </a:p>
              </p:txBody>
            </p:sp>
            <p:sp>
              <p:nvSpPr>
                <p:cNvPr id="78" name="Frihandsfigur: Form 77">
                  <a:extLst>
                    <a:ext uri="{FF2B5EF4-FFF2-40B4-BE49-F238E27FC236}">
                      <a16:creationId xmlns:a16="http://schemas.microsoft.com/office/drawing/2014/main" id="{D1EA8FA8-6F46-4681-8F87-7E36F41F6604}"/>
                    </a:ext>
                  </a:extLst>
                </p:cNvPr>
                <p:cNvSpPr/>
                <p:nvPr/>
              </p:nvSpPr>
              <p:spPr>
                <a:xfrm>
                  <a:off x="1779289" y="6288959"/>
                  <a:ext cx="81446" cy="77317"/>
                </a:xfrm>
                <a:custGeom>
                  <a:avLst/>
                  <a:gdLst>
                    <a:gd name="connsiteX0" fmla="*/ 42050 w 81446"/>
                    <a:gd name="connsiteY0" fmla="*/ 0 h 77317"/>
                    <a:gd name="connsiteX1" fmla="*/ 0 w 81446"/>
                    <a:gd name="connsiteY1" fmla="*/ 37980 h 77317"/>
                    <a:gd name="connsiteX2" fmla="*/ 39337 w 81446"/>
                    <a:gd name="connsiteY2" fmla="*/ 77317 h 77317"/>
                    <a:gd name="connsiteX3" fmla="*/ 81386 w 81446"/>
                    <a:gd name="connsiteY3" fmla="*/ 39337 h 77317"/>
                    <a:gd name="connsiteX4" fmla="*/ 42050 w 81446"/>
                    <a:gd name="connsiteY4" fmla="*/ 0 h 77317"/>
                    <a:gd name="connsiteX5" fmla="*/ 42050 w 81446"/>
                    <a:gd name="connsiteY5" fmla="*/ 70535 h 77317"/>
                    <a:gd name="connsiteX6" fmla="*/ 16277 w 81446"/>
                    <a:gd name="connsiteY6" fmla="*/ 36624 h 77317"/>
                    <a:gd name="connsiteX7" fmla="*/ 42050 w 81446"/>
                    <a:gd name="connsiteY7" fmla="*/ 5426 h 77317"/>
                    <a:gd name="connsiteX8" fmla="*/ 67822 w 81446"/>
                    <a:gd name="connsiteY8" fmla="*/ 39337 h 77317"/>
                    <a:gd name="connsiteX9" fmla="*/ 42050 w 81446"/>
                    <a:gd name="connsiteY9" fmla="*/ 70535 h 7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446" h="77317">
                      <a:moveTo>
                        <a:pt x="42050" y="0"/>
                      </a:moveTo>
                      <a:cubicBezTo>
                        <a:pt x="16277" y="0"/>
                        <a:pt x="0" y="18990"/>
                        <a:pt x="0" y="37980"/>
                      </a:cubicBezTo>
                      <a:cubicBezTo>
                        <a:pt x="0" y="61040"/>
                        <a:pt x="17634" y="75961"/>
                        <a:pt x="39337" y="77317"/>
                      </a:cubicBezTo>
                      <a:cubicBezTo>
                        <a:pt x="59683" y="77317"/>
                        <a:pt x="80030" y="65109"/>
                        <a:pt x="81386" y="39337"/>
                      </a:cubicBezTo>
                      <a:cubicBezTo>
                        <a:pt x="82743" y="13564"/>
                        <a:pt x="61040" y="0"/>
                        <a:pt x="42050" y="0"/>
                      </a:cubicBezTo>
                      <a:close/>
                      <a:moveTo>
                        <a:pt x="42050" y="70535"/>
                      </a:moveTo>
                      <a:cubicBezTo>
                        <a:pt x="29842" y="70535"/>
                        <a:pt x="16277" y="59683"/>
                        <a:pt x="16277" y="36624"/>
                      </a:cubicBezTo>
                      <a:cubicBezTo>
                        <a:pt x="16277" y="17634"/>
                        <a:pt x="27129" y="5426"/>
                        <a:pt x="42050" y="5426"/>
                      </a:cubicBezTo>
                      <a:cubicBezTo>
                        <a:pt x="56971" y="5426"/>
                        <a:pt x="67822" y="17634"/>
                        <a:pt x="67822" y="39337"/>
                      </a:cubicBezTo>
                      <a:cubicBezTo>
                        <a:pt x="66466" y="59683"/>
                        <a:pt x="55614" y="70535"/>
                        <a:pt x="42050" y="70535"/>
                      </a:cubicBezTo>
                      <a:close/>
                    </a:path>
                  </a:pathLst>
                </a:custGeom>
                <a:solidFill>
                  <a:srgbClr val="FFFFFF"/>
                </a:solidFill>
                <a:ln w="13558" cap="flat">
                  <a:noFill/>
                  <a:prstDash val="solid"/>
                  <a:miter/>
                </a:ln>
              </p:spPr>
              <p:txBody>
                <a:bodyPr rtlCol="0" anchor="ctr"/>
                <a:lstStyle/>
                <a:p>
                  <a:endParaRPr lang="sv-SE"/>
                </a:p>
              </p:txBody>
            </p:sp>
            <p:sp>
              <p:nvSpPr>
                <p:cNvPr id="79" name="Frihandsfigur: Form 78">
                  <a:extLst>
                    <a:ext uri="{FF2B5EF4-FFF2-40B4-BE49-F238E27FC236}">
                      <a16:creationId xmlns:a16="http://schemas.microsoft.com/office/drawing/2014/main" id="{80ECEDAB-A5EF-4063-B1A5-860C42F17CC4}"/>
                    </a:ext>
                  </a:extLst>
                </p:cNvPr>
                <p:cNvSpPr/>
                <p:nvPr/>
              </p:nvSpPr>
              <p:spPr>
                <a:xfrm>
                  <a:off x="1826765" y="6272681"/>
                  <a:ext cx="10851" cy="10851"/>
                </a:xfrm>
                <a:custGeom>
                  <a:avLst/>
                  <a:gdLst>
                    <a:gd name="connsiteX0" fmla="*/ 5426 w 10851"/>
                    <a:gd name="connsiteY0" fmla="*/ 10852 h 10851"/>
                    <a:gd name="connsiteX1" fmla="*/ 10852 w 10851"/>
                    <a:gd name="connsiteY1" fmla="*/ 5426 h 10851"/>
                    <a:gd name="connsiteX2" fmla="*/ 5426 w 10851"/>
                    <a:gd name="connsiteY2" fmla="*/ 0 h 10851"/>
                    <a:gd name="connsiteX3" fmla="*/ 0 w 10851"/>
                    <a:gd name="connsiteY3" fmla="*/ 5426 h 10851"/>
                    <a:gd name="connsiteX4" fmla="*/ 5426 w 10851"/>
                    <a:gd name="connsiteY4" fmla="*/ 10852 h 10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1" h="10851">
                      <a:moveTo>
                        <a:pt x="5426" y="10852"/>
                      </a:moveTo>
                      <a:cubicBezTo>
                        <a:pt x="8139" y="10852"/>
                        <a:pt x="10852" y="8139"/>
                        <a:pt x="10852" y="5426"/>
                      </a:cubicBezTo>
                      <a:cubicBezTo>
                        <a:pt x="10852" y="2713"/>
                        <a:pt x="8139" y="0"/>
                        <a:pt x="5426" y="0"/>
                      </a:cubicBezTo>
                      <a:cubicBezTo>
                        <a:pt x="2713" y="0"/>
                        <a:pt x="0" y="2713"/>
                        <a:pt x="0" y="5426"/>
                      </a:cubicBezTo>
                      <a:cubicBezTo>
                        <a:pt x="0" y="9495"/>
                        <a:pt x="2713" y="10852"/>
                        <a:pt x="5426" y="10852"/>
                      </a:cubicBezTo>
                      <a:close/>
                    </a:path>
                  </a:pathLst>
                </a:custGeom>
                <a:solidFill>
                  <a:srgbClr val="FFFFFF"/>
                </a:solidFill>
                <a:ln w="13558" cap="flat">
                  <a:noFill/>
                  <a:prstDash val="solid"/>
                  <a:miter/>
                </a:ln>
              </p:spPr>
              <p:txBody>
                <a:bodyPr rtlCol="0" anchor="ctr"/>
                <a:lstStyle/>
                <a:p>
                  <a:endParaRPr lang="sv-SE"/>
                </a:p>
              </p:txBody>
            </p:sp>
            <p:sp>
              <p:nvSpPr>
                <p:cNvPr id="80" name="Frihandsfigur: Form 79">
                  <a:extLst>
                    <a:ext uri="{FF2B5EF4-FFF2-40B4-BE49-F238E27FC236}">
                      <a16:creationId xmlns:a16="http://schemas.microsoft.com/office/drawing/2014/main" id="{B5D4753F-7B4B-4D56-B7C0-8BAF97F12A57}"/>
                    </a:ext>
                  </a:extLst>
                </p:cNvPr>
                <p:cNvSpPr/>
                <p:nvPr/>
              </p:nvSpPr>
              <p:spPr>
                <a:xfrm>
                  <a:off x="1802349" y="6272681"/>
                  <a:ext cx="10851" cy="10851"/>
                </a:xfrm>
                <a:custGeom>
                  <a:avLst/>
                  <a:gdLst>
                    <a:gd name="connsiteX0" fmla="*/ 0 w 10851"/>
                    <a:gd name="connsiteY0" fmla="*/ 5426 h 10851"/>
                    <a:gd name="connsiteX1" fmla="*/ 5426 w 10851"/>
                    <a:gd name="connsiteY1" fmla="*/ 10852 h 10851"/>
                    <a:gd name="connsiteX2" fmla="*/ 10851 w 10851"/>
                    <a:gd name="connsiteY2" fmla="*/ 5426 h 10851"/>
                    <a:gd name="connsiteX3" fmla="*/ 5426 w 10851"/>
                    <a:gd name="connsiteY3" fmla="*/ 0 h 10851"/>
                    <a:gd name="connsiteX4" fmla="*/ 0 w 10851"/>
                    <a:gd name="connsiteY4" fmla="*/ 5426 h 10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1" h="10851">
                      <a:moveTo>
                        <a:pt x="0" y="5426"/>
                      </a:moveTo>
                      <a:cubicBezTo>
                        <a:pt x="0" y="8139"/>
                        <a:pt x="2713" y="10852"/>
                        <a:pt x="5426" y="10852"/>
                      </a:cubicBezTo>
                      <a:cubicBezTo>
                        <a:pt x="8139" y="10852"/>
                        <a:pt x="10851" y="8139"/>
                        <a:pt x="10851" y="5426"/>
                      </a:cubicBezTo>
                      <a:cubicBezTo>
                        <a:pt x="10851" y="2713"/>
                        <a:pt x="8139" y="0"/>
                        <a:pt x="5426" y="0"/>
                      </a:cubicBezTo>
                      <a:cubicBezTo>
                        <a:pt x="2713" y="0"/>
                        <a:pt x="0" y="2713"/>
                        <a:pt x="0" y="5426"/>
                      </a:cubicBezTo>
                      <a:close/>
                    </a:path>
                  </a:pathLst>
                </a:custGeom>
                <a:solidFill>
                  <a:srgbClr val="FFFFFF"/>
                </a:solidFill>
                <a:ln w="13558" cap="flat">
                  <a:noFill/>
                  <a:prstDash val="solid"/>
                  <a:miter/>
                </a:ln>
              </p:spPr>
              <p:txBody>
                <a:bodyPr rtlCol="0" anchor="ctr"/>
                <a:lstStyle/>
                <a:p>
                  <a:endParaRPr lang="sv-SE"/>
                </a:p>
              </p:txBody>
            </p:sp>
          </p:grpSp>
          <p:sp>
            <p:nvSpPr>
              <p:cNvPr id="81" name="Frihandsfigur: Form 80">
                <a:extLst>
                  <a:ext uri="{FF2B5EF4-FFF2-40B4-BE49-F238E27FC236}">
                    <a16:creationId xmlns:a16="http://schemas.microsoft.com/office/drawing/2014/main" id="{5CD83C37-A679-4971-8F75-C5069B8E268D}"/>
                  </a:ext>
                </a:extLst>
              </p:cNvPr>
              <p:cNvSpPr/>
              <p:nvPr/>
            </p:nvSpPr>
            <p:spPr>
              <a:xfrm>
                <a:off x="692781" y="6177731"/>
                <a:ext cx="52901" cy="74604"/>
              </a:xfrm>
              <a:custGeom>
                <a:avLst/>
                <a:gdLst>
                  <a:gd name="connsiteX0" fmla="*/ 32555 w 52901"/>
                  <a:gd name="connsiteY0" fmla="*/ 74604 h 74604"/>
                  <a:gd name="connsiteX1" fmla="*/ 21703 w 52901"/>
                  <a:gd name="connsiteY1" fmla="*/ 74604 h 74604"/>
                  <a:gd name="connsiteX2" fmla="*/ 0 w 52901"/>
                  <a:gd name="connsiteY2" fmla="*/ 0 h 74604"/>
                  <a:gd name="connsiteX3" fmla="*/ 10852 w 52901"/>
                  <a:gd name="connsiteY3" fmla="*/ 0 h 74604"/>
                  <a:gd name="connsiteX4" fmla="*/ 27129 w 52901"/>
                  <a:gd name="connsiteY4" fmla="*/ 65109 h 74604"/>
                  <a:gd name="connsiteX5" fmla="*/ 27129 w 52901"/>
                  <a:gd name="connsiteY5" fmla="*/ 65109 h 74604"/>
                  <a:gd name="connsiteX6" fmla="*/ 43406 w 52901"/>
                  <a:gd name="connsiteY6" fmla="*/ 1356 h 74604"/>
                  <a:gd name="connsiteX7" fmla="*/ 52901 w 52901"/>
                  <a:gd name="connsiteY7" fmla="*/ 1356 h 74604"/>
                  <a:gd name="connsiteX8" fmla="*/ 32555 w 52901"/>
                  <a:gd name="connsiteY8"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01" h="74604">
                    <a:moveTo>
                      <a:pt x="32555" y="74604"/>
                    </a:moveTo>
                    <a:lnTo>
                      <a:pt x="21703" y="74604"/>
                    </a:lnTo>
                    <a:lnTo>
                      <a:pt x="0" y="0"/>
                    </a:lnTo>
                    <a:lnTo>
                      <a:pt x="10852" y="0"/>
                    </a:lnTo>
                    <a:lnTo>
                      <a:pt x="27129" y="65109"/>
                    </a:lnTo>
                    <a:lnTo>
                      <a:pt x="27129" y="65109"/>
                    </a:lnTo>
                    <a:lnTo>
                      <a:pt x="43406" y="1356"/>
                    </a:lnTo>
                    <a:lnTo>
                      <a:pt x="52901" y="1356"/>
                    </a:lnTo>
                    <a:lnTo>
                      <a:pt x="32555" y="74604"/>
                    </a:lnTo>
                    <a:close/>
                  </a:path>
                </a:pathLst>
              </a:custGeom>
              <a:solidFill>
                <a:srgbClr val="FFFFFF"/>
              </a:solidFill>
              <a:ln w="13558" cap="flat">
                <a:noFill/>
                <a:prstDash val="solid"/>
                <a:miter/>
              </a:ln>
            </p:spPr>
            <p:txBody>
              <a:bodyPr rtlCol="0" anchor="ctr"/>
              <a:lstStyle/>
              <a:p>
                <a:endParaRPr lang="sv-SE"/>
              </a:p>
            </p:txBody>
          </p:sp>
          <p:sp>
            <p:nvSpPr>
              <p:cNvPr id="82" name="Frihandsfigur: Form 81">
                <a:extLst>
                  <a:ext uri="{FF2B5EF4-FFF2-40B4-BE49-F238E27FC236}">
                    <a16:creationId xmlns:a16="http://schemas.microsoft.com/office/drawing/2014/main" id="{4A509B7D-EE81-4EBC-A26B-7493200B5B27}"/>
                  </a:ext>
                </a:extLst>
              </p:cNvPr>
              <p:cNvSpPr/>
              <p:nvPr/>
            </p:nvSpPr>
            <p:spPr>
              <a:xfrm>
                <a:off x="752465" y="6158740"/>
                <a:ext cx="59683" cy="94950"/>
              </a:xfrm>
              <a:custGeom>
                <a:avLst/>
                <a:gdLst>
                  <a:gd name="connsiteX0" fmla="*/ 23059 w 59683"/>
                  <a:gd name="connsiteY0" fmla="*/ 20347 h 94950"/>
                  <a:gd name="connsiteX1" fmla="*/ 35267 w 59683"/>
                  <a:gd name="connsiteY1" fmla="*/ 20347 h 94950"/>
                  <a:gd name="connsiteX2" fmla="*/ 59683 w 59683"/>
                  <a:gd name="connsiteY2" fmla="*/ 94951 h 94950"/>
                  <a:gd name="connsiteX3" fmla="*/ 48832 w 59683"/>
                  <a:gd name="connsiteY3" fmla="*/ 94951 h 94950"/>
                  <a:gd name="connsiteX4" fmla="*/ 43406 w 59683"/>
                  <a:gd name="connsiteY4" fmla="*/ 77317 h 94950"/>
                  <a:gd name="connsiteX5" fmla="*/ 14921 w 59683"/>
                  <a:gd name="connsiteY5" fmla="*/ 77317 h 94950"/>
                  <a:gd name="connsiteX6" fmla="*/ 9495 w 59683"/>
                  <a:gd name="connsiteY6" fmla="*/ 94951 h 94950"/>
                  <a:gd name="connsiteX7" fmla="*/ 0 w 59683"/>
                  <a:gd name="connsiteY7" fmla="*/ 94951 h 94950"/>
                  <a:gd name="connsiteX8" fmla="*/ 23059 w 59683"/>
                  <a:gd name="connsiteY8" fmla="*/ 20347 h 94950"/>
                  <a:gd name="connsiteX9" fmla="*/ 25772 w 59683"/>
                  <a:gd name="connsiteY9" fmla="*/ 10852 h 94950"/>
                  <a:gd name="connsiteX10" fmla="*/ 16277 w 59683"/>
                  <a:gd name="connsiteY10" fmla="*/ 10852 h 94950"/>
                  <a:gd name="connsiteX11" fmla="*/ 16277 w 59683"/>
                  <a:gd name="connsiteY11" fmla="*/ 0 h 94950"/>
                  <a:gd name="connsiteX12" fmla="*/ 25772 w 59683"/>
                  <a:gd name="connsiteY12" fmla="*/ 0 h 94950"/>
                  <a:gd name="connsiteX13" fmla="*/ 25772 w 59683"/>
                  <a:gd name="connsiteY13" fmla="*/ 10852 h 94950"/>
                  <a:gd name="connsiteX14" fmla="*/ 28485 w 59683"/>
                  <a:gd name="connsiteY14" fmla="*/ 28485 h 94950"/>
                  <a:gd name="connsiteX15" fmla="*/ 28485 w 59683"/>
                  <a:gd name="connsiteY15" fmla="*/ 28485 h 94950"/>
                  <a:gd name="connsiteX16" fmla="*/ 16277 w 59683"/>
                  <a:gd name="connsiteY16" fmla="*/ 67822 h 94950"/>
                  <a:gd name="connsiteX17" fmla="*/ 39337 w 59683"/>
                  <a:gd name="connsiteY17" fmla="*/ 67822 h 94950"/>
                  <a:gd name="connsiteX18" fmla="*/ 28485 w 59683"/>
                  <a:gd name="connsiteY18" fmla="*/ 28485 h 94950"/>
                  <a:gd name="connsiteX19" fmla="*/ 43406 w 59683"/>
                  <a:gd name="connsiteY19" fmla="*/ 10852 h 94950"/>
                  <a:gd name="connsiteX20" fmla="*/ 33911 w 59683"/>
                  <a:gd name="connsiteY20" fmla="*/ 10852 h 94950"/>
                  <a:gd name="connsiteX21" fmla="*/ 33911 w 59683"/>
                  <a:gd name="connsiteY21" fmla="*/ 0 h 94950"/>
                  <a:gd name="connsiteX22" fmla="*/ 43406 w 59683"/>
                  <a:gd name="connsiteY22" fmla="*/ 0 h 94950"/>
                  <a:gd name="connsiteX23" fmla="*/ 43406 w 59683"/>
                  <a:gd name="connsiteY23" fmla="*/ 10852 h 9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683" h="94950">
                    <a:moveTo>
                      <a:pt x="23059" y="20347"/>
                    </a:moveTo>
                    <a:lnTo>
                      <a:pt x="35267" y="20347"/>
                    </a:lnTo>
                    <a:lnTo>
                      <a:pt x="59683" y="94951"/>
                    </a:lnTo>
                    <a:lnTo>
                      <a:pt x="48832" y="94951"/>
                    </a:lnTo>
                    <a:lnTo>
                      <a:pt x="43406" y="77317"/>
                    </a:lnTo>
                    <a:lnTo>
                      <a:pt x="14921" y="77317"/>
                    </a:lnTo>
                    <a:lnTo>
                      <a:pt x="9495" y="94951"/>
                    </a:lnTo>
                    <a:lnTo>
                      <a:pt x="0" y="94951"/>
                    </a:lnTo>
                    <a:lnTo>
                      <a:pt x="23059" y="20347"/>
                    </a:lnTo>
                    <a:close/>
                    <a:moveTo>
                      <a:pt x="25772" y="10852"/>
                    </a:moveTo>
                    <a:lnTo>
                      <a:pt x="16277" y="10852"/>
                    </a:lnTo>
                    <a:lnTo>
                      <a:pt x="16277" y="0"/>
                    </a:lnTo>
                    <a:lnTo>
                      <a:pt x="25772" y="0"/>
                    </a:lnTo>
                    <a:lnTo>
                      <a:pt x="25772" y="10852"/>
                    </a:lnTo>
                    <a:close/>
                    <a:moveTo>
                      <a:pt x="28485" y="28485"/>
                    </a:moveTo>
                    <a:lnTo>
                      <a:pt x="28485" y="28485"/>
                    </a:lnTo>
                    <a:lnTo>
                      <a:pt x="16277" y="67822"/>
                    </a:lnTo>
                    <a:lnTo>
                      <a:pt x="39337" y="67822"/>
                    </a:lnTo>
                    <a:lnTo>
                      <a:pt x="28485" y="28485"/>
                    </a:lnTo>
                    <a:close/>
                    <a:moveTo>
                      <a:pt x="43406" y="10852"/>
                    </a:moveTo>
                    <a:lnTo>
                      <a:pt x="33911" y="10852"/>
                    </a:lnTo>
                    <a:lnTo>
                      <a:pt x="33911" y="0"/>
                    </a:lnTo>
                    <a:lnTo>
                      <a:pt x="43406" y="0"/>
                    </a:lnTo>
                    <a:lnTo>
                      <a:pt x="43406" y="10852"/>
                    </a:lnTo>
                    <a:close/>
                  </a:path>
                </a:pathLst>
              </a:custGeom>
              <a:solidFill>
                <a:srgbClr val="FFFFFF"/>
              </a:solidFill>
              <a:ln w="13558" cap="flat">
                <a:noFill/>
                <a:prstDash val="solid"/>
                <a:miter/>
              </a:ln>
            </p:spPr>
            <p:txBody>
              <a:bodyPr rtlCol="0" anchor="ctr"/>
              <a:lstStyle/>
              <a:p>
                <a:endParaRPr lang="sv-SE"/>
              </a:p>
            </p:txBody>
          </p:sp>
          <p:sp>
            <p:nvSpPr>
              <p:cNvPr id="83" name="Frihandsfigur: Form 82">
                <a:extLst>
                  <a:ext uri="{FF2B5EF4-FFF2-40B4-BE49-F238E27FC236}">
                    <a16:creationId xmlns:a16="http://schemas.microsoft.com/office/drawing/2014/main" id="{8F70026D-7940-457A-A5C6-DD49B76022D3}"/>
                  </a:ext>
                </a:extLst>
              </p:cNvPr>
              <p:cNvSpPr/>
              <p:nvPr/>
            </p:nvSpPr>
            <p:spPr>
              <a:xfrm>
                <a:off x="824356" y="6177731"/>
                <a:ext cx="44762" cy="77317"/>
              </a:xfrm>
              <a:custGeom>
                <a:avLst/>
                <a:gdLst>
                  <a:gd name="connsiteX0" fmla="*/ 8139 w 44762"/>
                  <a:gd name="connsiteY0" fmla="*/ 52901 h 77317"/>
                  <a:gd name="connsiteX1" fmla="*/ 8139 w 44762"/>
                  <a:gd name="connsiteY1" fmla="*/ 55614 h 77317"/>
                  <a:gd name="connsiteX2" fmla="*/ 20347 w 44762"/>
                  <a:gd name="connsiteY2" fmla="*/ 69178 h 77317"/>
                  <a:gd name="connsiteX3" fmla="*/ 33911 w 44762"/>
                  <a:gd name="connsiteY3" fmla="*/ 56970 h 77317"/>
                  <a:gd name="connsiteX4" fmla="*/ 1356 w 44762"/>
                  <a:gd name="connsiteY4" fmla="*/ 20347 h 77317"/>
                  <a:gd name="connsiteX5" fmla="*/ 23059 w 44762"/>
                  <a:gd name="connsiteY5" fmla="*/ 0 h 77317"/>
                  <a:gd name="connsiteX6" fmla="*/ 43406 w 44762"/>
                  <a:gd name="connsiteY6" fmla="*/ 21703 h 77317"/>
                  <a:gd name="connsiteX7" fmla="*/ 33911 w 44762"/>
                  <a:gd name="connsiteY7" fmla="*/ 21703 h 77317"/>
                  <a:gd name="connsiteX8" fmla="*/ 23059 w 44762"/>
                  <a:gd name="connsiteY8" fmla="*/ 8139 h 77317"/>
                  <a:gd name="connsiteX9" fmla="*/ 12208 w 44762"/>
                  <a:gd name="connsiteY9" fmla="*/ 18990 h 77317"/>
                  <a:gd name="connsiteX10" fmla="*/ 44763 w 44762"/>
                  <a:gd name="connsiteY10" fmla="*/ 56970 h 77317"/>
                  <a:gd name="connsiteX11" fmla="*/ 21703 w 44762"/>
                  <a:gd name="connsiteY11" fmla="*/ 77317 h 77317"/>
                  <a:gd name="connsiteX12" fmla="*/ 0 w 44762"/>
                  <a:gd name="connsiteY12" fmla="*/ 54258 h 77317"/>
                  <a:gd name="connsiteX13" fmla="*/ 8139 w 44762"/>
                  <a:gd name="connsiteY13" fmla="*/ 54258 h 7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62" h="77317">
                    <a:moveTo>
                      <a:pt x="8139" y="52901"/>
                    </a:moveTo>
                    <a:lnTo>
                      <a:pt x="8139" y="55614"/>
                    </a:lnTo>
                    <a:cubicBezTo>
                      <a:pt x="8139" y="65109"/>
                      <a:pt x="14921" y="69178"/>
                      <a:pt x="20347" y="69178"/>
                    </a:cubicBezTo>
                    <a:cubicBezTo>
                      <a:pt x="28485" y="69178"/>
                      <a:pt x="33911" y="66466"/>
                      <a:pt x="33911" y="56970"/>
                    </a:cubicBezTo>
                    <a:cubicBezTo>
                      <a:pt x="33911" y="40693"/>
                      <a:pt x="1356" y="42050"/>
                      <a:pt x="1356" y="20347"/>
                    </a:cubicBezTo>
                    <a:cubicBezTo>
                      <a:pt x="1356" y="6782"/>
                      <a:pt x="10852" y="0"/>
                      <a:pt x="23059" y="0"/>
                    </a:cubicBezTo>
                    <a:cubicBezTo>
                      <a:pt x="36624" y="0"/>
                      <a:pt x="44763" y="6782"/>
                      <a:pt x="43406" y="21703"/>
                    </a:cubicBezTo>
                    <a:lnTo>
                      <a:pt x="33911" y="21703"/>
                    </a:lnTo>
                    <a:cubicBezTo>
                      <a:pt x="33911" y="13564"/>
                      <a:pt x="31198" y="8139"/>
                      <a:pt x="23059" y="8139"/>
                    </a:cubicBezTo>
                    <a:cubicBezTo>
                      <a:pt x="17634" y="8139"/>
                      <a:pt x="12208" y="10852"/>
                      <a:pt x="12208" y="18990"/>
                    </a:cubicBezTo>
                    <a:cubicBezTo>
                      <a:pt x="12208" y="35267"/>
                      <a:pt x="44763" y="32555"/>
                      <a:pt x="44763" y="56970"/>
                    </a:cubicBezTo>
                    <a:cubicBezTo>
                      <a:pt x="44763" y="71891"/>
                      <a:pt x="33911" y="77317"/>
                      <a:pt x="21703" y="77317"/>
                    </a:cubicBezTo>
                    <a:cubicBezTo>
                      <a:pt x="0" y="77317"/>
                      <a:pt x="0" y="61040"/>
                      <a:pt x="0" y="54258"/>
                    </a:cubicBezTo>
                    <a:lnTo>
                      <a:pt x="8139" y="54258"/>
                    </a:lnTo>
                    <a:close/>
                  </a:path>
                </a:pathLst>
              </a:custGeom>
              <a:solidFill>
                <a:srgbClr val="FFFFFF"/>
              </a:solidFill>
              <a:ln w="13558" cap="flat">
                <a:noFill/>
                <a:prstDash val="solid"/>
                <a:miter/>
              </a:ln>
            </p:spPr>
            <p:txBody>
              <a:bodyPr rtlCol="0" anchor="ctr"/>
              <a:lstStyle/>
              <a:p>
                <a:endParaRPr lang="sv-SE"/>
              </a:p>
            </p:txBody>
          </p:sp>
          <p:sp>
            <p:nvSpPr>
              <p:cNvPr id="84" name="Frihandsfigur: Form 83">
                <a:extLst>
                  <a:ext uri="{FF2B5EF4-FFF2-40B4-BE49-F238E27FC236}">
                    <a16:creationId xmlns:a16="http://schemas.microsoft.com/office/drawing/2014/main" id="{7AE5F4C9-122F-4C25-9DEF-B75EC63CF870}"/>
                  </a:ext>
                </a:extLst>
              </p:cNvPr>
              <p:cNvSpPr/>
              <p:nvPr/>
            </p:nvSpPr>
            <p:spPr>
              <a:xfrm>
                <a:off x="878614" y="6179087"/>
                <a:ext cx="47475" cy="74604"/>
              </a:xfrm>
              <a:custGeom>
                <a:avLst/>
                <a:gdLst>
                  <a:gd name="connsiteX0" fmla="*/ 47475 w 47475"/>
                  <a:gd name="connsiteY0" fmla="*/ 0 h 74604"/>
                  <a:gd name="connsiteX1" fmla="*/ 47475 w 47475"/>
                  <a:gd name="connsiteY1" fmla="*/ 8139 h 74604"/>
                  <a:gd name="connsiteX2" fmla="*/ 28485 w 47475"/>
                  <a:gd name="connsiteY2" fmla="*/ 8139 h 74604"/>
                  <a:gd name="connsiteX3" fmla="*/ 28485 w 47475"/>
                  <a:gd name="connsiteY3" fmla="*/ 74604 h 74604"/>
                  <a:gd name="connsiteX4" fmla="*/ 18990 w 47475"/>
                  <a:gd name="connsiteY4" fmla="*/ 74604 h 74604"/>
                  <a:gd name="connsiteX5" fmla="*/ 18990 w 47475"/>
                  <a:gd name="connsiteY5" fmla="*/ 8139 h 74604"/>
                  <a:gd name="connsiteX6" fmla="*/ 0 w 47475"/>
                  <a:gd name="connsiteY6" fmla="*/ 8139 h 74604"/>
                  <a:gd name="connsiteX7" fmla="*/ 0 w 47475"/>
                  <a:gd name="connsiteY7" fmla="*/ 0 h 74604"/>
                  <a:gd name="connsiteX8" fmla="*/ 47475 w 47475"/>
                  <a:gd name="connsiteY8" fmla="*/ 0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475" h="74604">
                    <a:moveTo>
                      <a:pt x="47475" y="0"/>
                    </a:moveTo>
                    <a:lnTo>
                      <a:pt x="47475" y="8139"/>
                    </a:lnTo>
                    <a:lnTo>
                      <a:pt x="28485" y="8139"/>
                    </a:lnTo>
                    <a:lnTo>
                      <a:pt x="28485" y="74604"/>
                    </a:lnTo>
                    <a:lnTo>
                      <a:pt x="18990" y="74604"/>
                    </a:lnTo>
                    <a:lnTo>
                      <a:pt x="18990" y="8139"/>
                    </a:lnTo>
                    <a:lnTo>
                      <a:pt x="0" y="8139"/>
                    </a:lnTo>
                    <a:lnTo>
                      <a:pt x="0" y="0"/>
                    </a:lnTo>
                    <a:lnTo>
                      <a:pt x="47475" y="0"/>
                    </a:lnTo>
                    <a:close/>
                  </a:path>
                </a:pathLst>
              </a:custGeom>
              <a:solidFill>
                <a:srgbClr val="FFFFFF"/>
              </a:solidFill>
              <a:ln w="13558" cap="flat">
                <a:noFill/>
                <a:prstDash val="solid"/>
                <a:miter/>
              </a:ln>
            </p:spPr>
            <p:txBody>
              <a:bodyPr rtlCol="0" anchor="ctr"/>
              <a:lstStyle/>
              <a:p>
                <a:endParaRPr lang="sv-SE"/>
              </a:p>
            </p:txBody>
          </p:sp>
          <p:sp>
            <p:nvSpPr>
              <p:cNvPr id="85" name="Frihandsfigur: Form 84">
                <a:extLst>
                  <a:ext uri="{FF2B5EF4-FFF2-40B4-BE49-F238E27FC236}">
                    <a16:creationId xmlns:a16="http://schemas.microsoft.com/office/drawing/2014/main" id="{79FD25B9-38E3-4E95-B6B8-63ABE1431F7E}"/>
                  </a:ext>
                </a:extLst>
              </p:cNvPr>
              <p:cNvSpPr/>
              <p:nvPr/>
            </p:nvSpPr>
            <p:spPr>
              <a:xfrm>
                <a:off x="932871" y="6179087"/>
                <a:ext cx="47475" cy="74604"/>
              </a:xfrm>
              <a:custGeom>
                <a:avLst/>
                <a:gdLst>
                  <a:gd name="connsiteX0" fmla="*/ 47475 w 47475"/>
                  <a:gd name="connsiteY0" fmla="*/ 0 h 74604"/>
                  <a:gd name="connsiteX1" fmla="*/ 47475 w 47475"/>
                  <a:gd name="connsiteY1" fmla="*/ 8139 h 74604"/>
                  <a:gd name="connsiteX2" fmla="*/ 28485 w 47475"/>
                  <a:gd name="connsiteY2" fmla="*/ 8139 h 74604"/>
                  <a:gd name="connsiteX3" fmla="*/ 28485 w 47475"/>
                  <a:gd name="connsiteY3" fmla="*/ 74604 h 74604"/>
                  <a:gd name="connsiteX4" fmla="*/ 18990 w 47475"/>
                  <a:gd name="connsiteY4" fmla="*/ 74604 h 74604"/>
                  <a:gd name="connsiteX5" fmla="*/ 18990 w 47475"/>
                  <a:gd name="connsiteY5" fmla="*/ 8139 h 74604"/>
                  <a:gd name="connsiteX6" fmla="*/ 0 w 47475"/>
                  <a:gd name="connsiteY6" fmla="*/ 8139 h 74604"/>
                  <a:gd name="connsiteX7" fmla="*/ 0 w 47475"/>
                  <a:gd name="connsiteY7" fmla="*/ 0 h 74604"/>
                  <a:gd name="connsiteX8" fmla="*/ 47475 w 47475"/>
                  <a:gd name="connsiteY8" fmla="*/ 0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475" h="74604">
                    <a:moveTo>
                      <a:pt x="47475" y="0"/>
                    </a:moveTo>
                    <a:lnTo>
                      <a:pt x="47475" y="8139"/>
                    </a:lnTo>
                    <a:lnTo>
                      <a:pt x="28485" y="8139"/>
                    </a:lnTo>
                    <a:lnTo>
                      <a:pt x="28485" y="74604"/>
                    </a:lnTo>
                    <a:lnTo>
                      <a:pt x="18990" y="74604"/>
                    </a:lnTo>
                    <a:lnTo>
                      <a:pt x="18990" y="8139"/>
                    </a:lnTo>
                    <a:lnTo>
                      <a:pt x="0" y="8139"/>
                    </a:lnTo>
                    <a:lnTo>
                      <a:pt x="0" y="0"/>
                    </a:lnTo>
                    <a:lnTo>
                      <a:pt x="47475" y="0"/>
                    </a:lnTo>
                    <a:close/>
                  </a:path>
                </a:pathLst>
              </a:custGeom>
              <a:solidFill>
                <a:srgbClr val="FFFFFF"/>
              </a:solidFill>
              <a:ln w="13558" cap="flat">
                <a:noFill/>
                <a:prstDash val="solid"/>
                <a:miter/>
              </a:ln>
            </p:spPr>
            <p:txBody>
              <a:bodyPr rtlCol="0" anchor="ctr"/>
              <a:lstStyle/>
              <a:p>
                <a:endParaRPr lang="sv-SE"/>
              </a:p>
            </p:txBody>
          </p:sp>
          <p:sp>
            <p:nvSpPr>
              <p:cNvPr id="86" name="Frihandsfigur: Form 85">
                <a:extLst>
                  <a:ext uri="{FF2B5EF4-FFF2-40B4-BE49-F238E27FC236}">
                    <a16:creationId xmlns:a16="http://schemas.microsoft.com/office/drawing/2014/main" id="{7F37F1D1-8B14-45A3-8F47-6B5357555D81}"/>
                  </a:ext>
                </a:extLst>
              </p:cNvPr>
              <p:cNvSpPr/>
              <p:nvPr/>
            </p:nvSpPr>
            <p:spPr>
              <a:xfrm>
                <a:off x="991198" y="6179087"/>
                <a:ext cx="44762" cy="73247"/>
              </a:xfrm>
              <a:custGeom>
                <a:avLst/>
                <a:gdLst>
                  <a:gd name="connsiteX0" fmla="*/ 9495 w 44762"/>
                  <a:gd name="connsiteY0" fmla="*/ 39337 h 73247"/>
                  <a:gd name="connsiteX1" fmla="*/ 9495 w 44762"/>
                  <a:gd name="connsiteY1" fmla="*/ 73248 h 73247"/>
                  <a:gd name="connsiteX2" fmla="*/ 0 w 44762"/>
                  <a:gd name="connsiteY2" fmla="*/ 73248 h 73247"/>
                  <a:gd name="connsiteX3" fmla="*/ 0 w 44762"/>
                  <a:gd name="connsiteY3" fmla="*/ 0 h 73247"/>
                  <a:gd name="connsiteX4" fmla="*/ 25772 w 44762"/>
                  <a:gd name="connsiteY4" fmla="*/ 0 h 73247"/>
                  <a:gd name="connsiteX5" fmla="*/ 43406 w 44762"/>
                  <a:gd name="connsiteY5" fmla="*/ 18990 h 73247"/>
                  <a:gd name="connsiteX6" fmla="*/ 29842 w 44762"/>
                  <a:gd name="connsiteY6" fmla="*/ 35267 h 73247"/>
                  <a:gd name="connsiteX7" fmla="*/ 29842 w 44762"/>
                  <a:gd name="connsiteY7" fmla="*/ 35267 h 73247"/>
                  <a:gd name="connsiteX8" fmla="*/ 42050 w 44762"/>
                  <a:gd name="connsiteY8" fmla="*/ 54258 h 73247"/>
                  <a:gd name="connsiteX9" fmla="*/ 44762 w 44762"/>
                  <a:gd name="connsiteY9" fmla="*/ 73248 h 73247"/>
                  <a:gd name="connsiteX10" fmla="*/ 35267 w 44762"/>
                  <a:gd name="connsiteY10" fmla="*/ 73248 h 73247"/>
                  <a:gd name="connsiteX11" fmla="*/ 32554 w 44762"/>
                  <a:gd name="connsiteY11" fmla="*/ 48832 h 73247"/>
                  <a:gd name="connsiteX12" fmla="*/ 21703 w 44762"/>
                  <a:gd name="connsiteY12" fmla="*/ 39337 h 73247"/>
                  <a:gd name="connsiteX13" fmla="*/ 9495 w 44762"/>
                  <a:gd name="connsiteY13" fmla="*/ 39337 h 73247"/>
                  <a:gd name="connsiteX14" fmla="*/ 9495 w 44762"/>
                  <a:gd name="connsiteY14" fmla="*/ 31198 h 73247"/>
                  <a:gd name="connsiteX15" fmla="*/ 23059 w 44762"/>
                  <a:gd name="connsiteY15" fmla="*/ 31198 h 73247"/>
                  <a:gd name="connsiteX16" fmla="*/ 32554 w 44762"/>
                  <a:gd name="connsiteY16" fmla="*/ 18990 h 73247"/>
                  <a:gd name="connsiteX17" fmla="*/ 23059 w 44762"/>
                  <a:gd name="connsiteY17" fmla="*/ 8139 h 73247"/>
                  <a:gd name="connsiteX18" fmla="*/ 8139 w 44762"/>
                  <a:gd name="connsiteY18" fmla="*/ 8139 h 73247"/>
                  <a:gd name="connsiteX19" fmla="*/ 8139 w 44762"/>
                  <a:gd name="connsiteY19" fmla="*/ 31198 h 73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762" h="73247">
                    <a:moveTo>
                      <a:pt x="9495" y="39337"/>
                    </a:moveTo>
                    <a:lnTo>
                      <a:pt x="9495" y="73248"/>
                    </a:lnTo>
                    <a:lnTo>
                      <a:pt x="0" y="73248"/>
                    </a:lnTo>
                    <a:lnTo>
                      <a:pt x="0" y="0"/>
                    </a:lnTo>
                    <a:lnTo>
                      <a:pt x="25772" y="0"/>
                    </a:lnTo>
                    <a:cubicBezTo>
                      <a:pt x="39337" y="0"/>
                      <a:pt x="43406" y="9495"/>
                      <a:pt x="43406" y="18990"/>
                    </a:cubicBezTo>
                    <a:cubicBezTo>
                      <a:pt x="43406" y="27129"/>
                      <a:pt x="37980" y="33911"/>
                      <a:pt x="29842" y="35267"/>
                    </a:cubicBezTo>
                    <a:lnTo>
                      <a:pt x="29842" y="35267"/>
                    </a:lnTo>
                    <a:cubicBezTo>
                      <a:pt x="37980" y="36624"/>
                      <a:pt x="42050" y="39337"/>
                      <a:pt x="42050" y="54258"/>
                    </a:cubicBezTo>
                    <a:cubicBezTo>
                      <a:pt x="42050" y="56970"/>
                      <a:pt x="43406" y="69178"/>
                      <a:pt x="44762" y="73248"/>
                    </a:cubicBezTo>
                    <a:lnTo>
                      <a:pt x="35267" y="73248"/>
                    </a:lnTo>
                    <a:cubicBezTo>
                      <a:pt x="32554" y="67822"/>
                      <a:pt x="32554" y="58327"/>
                      <a:pt x="32554" y="48832"/>
                    </a:cubicBezTo>
                    <a:cubicBezTo>
                      <a:pt x="31198" y="39337"/>
                      <a:pt x="24416" y="39337"/>
                      <a:pt x="21703" y="39337"/>
                    </a:cubicBezTo>
                    <a:lnTo>
                      <a:pt x="9495" y="39337"/>
                    </a:lnTo>
                    <a:close/>
                    <a:moveTo>
                      <a:pt x="9495" y="31198"/>
                    </a:moveTo>
                    <a:lnTo>
                      <a:pt x="23059" y="31198"/>
                    </a:lnTo>
                    <a:cubicBezTo>
                      <a:pt x="29842" y="31198"/>
                      <a:pt x="32554" y="25772"/>
                      <a:pt x="32554" y="18990"/>
                    </a:cubicBezTo>
                    <a:cubicBezTo>
                      <a:pt x="32554" y="13564"/>
                      <a:pt x="29842" y="8139"/>
                      <a:pt x="23059" y="8139"/>
                    </a:cubicBezTo>
                    <a:lnTo>
                      <a:pt x="8139" y="8139"/>
                    </a:lnTo>
                    <a:lnTo>
                      <a:pt x="8139" y="31198"/>
                    </a:lnTo>
                    <a:close/>
                  </a:path>
                </a:pathLst>
              </a:custGeom>
              <a:solidFill>
                <a:srgbClr val="FFFFFF"/>
              </a:solidFill>
              <a:ln w="13558" cap="flat">
                <a:noFill/>
                <a:prstDash val="solid"/>
                <a:miter/>
              </a:ln>
            </p:spPr>
            <p:txBody>
              <a:bodyPr rtlCol="0" anchor="ctr"/>
              <a:lstStyle/>
              <a:p>
                <a:endParaRPr lang="sv-SE"/>
              </a:p>
            </p:txBody>
          </p:sp>
          <p:sp>
            <p:nvSpPr>
              <p:cNvPr id="87" name="Frihandsfigur: Form 86">
                <a:extLst>
                  <a:ext uri="{FF2B5EF4-FFF2-40B4-BE49-F238E27FC236}">
                    <a16:creationId xmlns:a16="http://schemas.microsoft.com/office/drawing/2014/main" id="{FAC189AB-508D-4589-AAAE-EA283A7FC976}"/>
                  </a:ext>
                </a:extLst>
              </p:cNvPr>
              <p:cNvSpPr/>
              <p:nvPr/>
            </p:nvSpPr>
            <p:spPr>
              <a:xfrm>
                <a:off x="1049525" y="6179087"/>
                <a:ext cx="59683" cy="74604"/>
              </a:xfrm>
              <a:custGeom>
                <a:avLst/>
                <a:gdLst>
                  <a:gd name="connsiteX0" fmla="*/ 23060 w 59683"/>
                  <a:gd name="connsiteY0" fmla="*/ 0 h 74604"/>
                  <a:gd name="connsiteX1" fmla="*/ 35267 w 59683"/>
                  <a:gd name="connsiteY1" fmla="*/ 0 h 74604"/>
                  <a:gd name="connsiteX2" fmla="*/ 59683 w 59683"/>
                  <a:gd name="connsiteY2" fmla="*/ 74604 h 74604"/>
                  <a:gd name="connsiteX3" fmla="*/ 48832 w 59683"/>
                  <a:gd name="connsiteY3" fmla="*/ 74604 h 74604"/>
                  <a:gd name="connsiteX4" fmla="*/ 43406 w 59683"/>
                  <a:gd name="connsiteY4" fmla="*/ 56970 h 74604"/>
                  <a:gd name="connsiteX5" fmla="*/ 14921 w 59683"/>
                  <a:gd name="connsiteY5" fmla="*/ 56970 h 74604"/>
                  <a:gd name="connsiteX6" fmla="*/ 9495 w 59683"/>
                  <a:gd name="connsiteY6" fmla="*/ 74604 h 74604"/>
                  <a:gd name="connsiteX7" fmla="*/ 0 w 59683"/>
                  <a:gd name="connsiteY7" fmla="*/ 74604 h 74604"/>
                  <a:gd name="connsiteX8" fmla="*/ 23060 w 59683"/>
                  <a:gd name="connsiteY8" fmla="*/ 0 h 74604"/>
                  <a:gd name="connsiteX9" fmla="*/ 28485 w 59683"/>
                  <a:gd name="connsiteY9" fmla="*/ 8139 h 74604"/>
                  <a:gd name="connsiteX10" fmla="*/ 28485 w 59683"/>
                  <a:gd name="connsiteY10" fmla="*/ 8139 h 74604"/>
                  <a:gd name="connsiteX11" fmla="*/ 16277 w 59683"/>
                  <a:gd name="connsiteY11" fmla="*/ 47475 h 74604"/>
                  <a:gd name="connsiteX12" fmla="*/ 39337 w 59683"/>
                  <a:gd name="connsiteY12" fmla="*/ 47475 h 74604"/>
                  <a:gd name="connsiteX13" fmla="*/ 28485 w 59683"/>
                  <a:gd name="connsiteY13" fmla="*/ 8139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683" h="74604">
                    <a:moveTo>
                      <a:pt x="23060" y="0"/>
                    </a:moveTo>
                    <a:lnTo>
                      <a:pt x="35267" y="0"/>
                    </a:lnTo>
                    <a:lnTo>
                      <a:pt x="59683" y="74604"/>
                    </a:lnTo>
                    <a:lnTo>
                      <a:pt x="48832" y="74604"/>
                    </a:lnTo>
                    <a:lnTo>
                      <a:pt x="43406" y="56970"/>
                    </a:lnTo>
                    <a:lnTo>
                      <a:pt x="14921" y="56970"/>
                    </a:lnTo>
                    <a:lnTo>
                      <a:pt x="9495" y="74604"/>
                    </a:lnTo>
                    <a:lnTo>
                      <a:pt x="0" y="74604"/>
                    </a:lnTo>
                    <a:lnTo>
                      <a:pt x="23060" y="0"/>
                    </a:lnTo>
                    <a:close/>
                    <a:moveTo>
                      <a:pt x="28485" y="8139"/>
                    </a:moveTo>
                    <a:lnTo>
                      <a:pt x="28485" y="8139"/>
                    </a:lnTo>
                    <a:lnTo>
                      <a:pt x="16277" y="47475"/>
                    </a:lnTo>
                    <a:lnTo>
                      <a:pt x="39337" y="47475"/>
                    </a:lnTo>
                    <a:lnTo>
                      <a:pt x="28485" y="8139"/>
                    </a:lnTo>
                    <a:close/>
                  </a:path>
                </a:pathLst>
              </a:custGeom>
              <a:solidFill>
                <a:srgbClr val="FFFFFF"/>
              </a:solidFill>
              <a:ln w="13558" cap="flat">
                <a:noFill/>
                <a:prstDash val="solid"/>
                <a:miter/>
              </a:ln>
            </p:spPr>
            <p:txBody>
              <a:bodyPr rtlCol="0" anchor="ctr"/>
              <a:lstStyle/>
              <a:p>
                <a:endParaRPr lang="sv-SE"/>
              </a:p>
            </p:txBody>
          </p:sp>
          <p:sp>
            <p:nvSpPr>
              <p:cNvPr id="88" name="Frihandsfigur: Form 87">
                <a:extLst>
                  <a:ext uri="{FF2B5EF4-FFF2-40B4-BE49-F238E27FC236}">
                    <a16:creationId xmlns:a16="http://schemas.microsoft.com/office/drawing/2014/main" id="{5353CA8F-8331-453A-975A-00FFC7460347}"/>
                  </a:ext>
                </a:extLst>
              </p:cNvPr>
              <p:cNvSpPr/>
              <p:nvPr/>
            </p:nvSpPr>
            <p:spPr>
              <a:xfrm>
                <a:off x="1120060" y="6179087"/>
                <a:ext cx="36623" cy="74604"/>
              </a:xfrm>
              <a:custGeom>
                <a:avLst/>
                <a:gdLst>
                  <a:gd name="connsiteX0" fmla="*/ 0 w 36623"/>
                  <a:gd name="connsiteY0" fmla="*/ 73248 h 74604"/>
                  <a:gd name="connsiteX1" fmla="*/ 0 w 36623"/>
                  <a:gd name="connsiteY1" fmla="*/ 0 h 74604"/>
                  <a:gd name="connsiteX2" fmla="*/ 36624 w 36623"/>
                  <a:gd name="connsiteY2" fmla="*/ 0 h 74604"/>
                  <a:gd name="connsiteX3" fmla="*/ 36624 w 36623"/>
                  <a:gd name="connsiteY3" fmla="*/ 8139 h 74604"/>
                  <a:gd name="connsiteX4" fmla="*/ 9495 w 36623"/>
                  <a:gd name="connsiteY4" fmla="*/ 8139 h 74604"/>
                  <a:gd name="connsiteX5" fmla="*/ 9495 w 36623"/>
                  <a:gd name="connsiteY5" fmla="*/ 32555 h 74604"/>
                  <a:gd name="connsiteX6" fmla="*/ 35267 w 36623"/>
                  <a:gd name="connsiteY6" fmla="*/ 32555 h 74604"/>
                  <a:gd name="connsiteX7" fmla="*/ 35267 w 36623"/>
                  <a:gd name="connsiteY7" fmla="*/ 40693 h 74604"/>
                  <a:gd name="connsiteX8" fmla="*/ 9495 w 36623"/>
                  <a:gd name="connsiteY8" fmla="*/ 40693 h 74604"/>
                  <a:gd name="connsiteX9" fmla="*/ 9495 w 36623"/>
                  <a:gd name="connsiteY9" fmla="*/ 74604 h 74604"/>
                  <a:gd name="connsiteX10" fmla="*/ 0 w 36623"/>
                  <a:gd name="connsiteY10"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623" h="74604">
                    <a:moveTo>
                      <a:pt x="0" y="73248"/>
                    </a:moveTo>
                    <a:lnTo>
                      <a:pt x="0" y="0"/>
                    </a:lnTo>
                    <a:lnTo>
                      <a:pt x="36624" y="0"/>
                    </a:lnTo>
                    <a:lnTo>
                      <a:pt x="36624" y="8139"/>
                    </a:lnTo>
                    <a:lnTo>
                      <a:pt x="9495" y="8139"/>
                    </a:lnTo>
                    <a:lnTo>
                      <a:pt x="9495" y="32555"/>
                    </a:lnTo>
                    <a:lnTo>
                      <a:pt x="35267" y="32555"/>
                    </a:lnTo>
                    <a:lnTo>
                      <a:pt x="35267" y="40693"/>
                    </a:lnTo>
                    <a:lnTo>
                      <a:pt x="9495" y="40693"/>
                    </a:lnTo>
                    <a:lnTo>
                      <a:pt x="9495" y="74604"/>
                    </a:lnTo>
                    <a:lnTo>
                      <a:pt x="0" y="74604"/>
                    </a:lnTo>
                    <a:close/>
                  </a:path>
                </a:pathLst>
              </a:custGeom>
              <a:solidFill>
                <a:srgbClr val="FFFFFF"/>
              </a:solidFill>
              <a:ln w="13558" cap="flat">
                <a:noFill/>
                <a:prstDash val="solid"/>
                <a:miter/>
              </a:ln>
            </p:spPr>
            <p:txBody>
              <a:bodyPr rtlCol="0" anchor="ctr"/>
              <a:lstStyle/>
              <a:p>
                <a:endParaRPr lang="sv-SE"/>
              </a:p>
            </p:txBody>
          </p:sp>
          <p:sp>
            <p:nvSpPr>
              <p:cNvPr id="89" name="Frihandsfigur: Form 88">
                <a:extLst>
                  <a:ext uri="{FF2B5EF4-FFF2-40B4-BE49-F238E27FC236}">
                    <a16:creationId xmlns:a16="http://schemas.microsoft.com/office/drawing/2014/main" id="{773BF217-D3AE-483F-8DCF-10716A5A9B46}"/>
                  </a:ext>
                </a:extLst>
              </p:cNvPr>
              <p:cNvSpPr/>
              <p:nvPr/>
            </p:nvSpPr>
            <p:spPr>
              <a:xfrm>
                <a:off x="1174317" y="6179087"/>
                <a:ext cx="9495" cy="73247"/>
              </a:xfrm>
              <a:custGeom>
                <a:avLst/>
                <a:gdLst>
                  <a:gd name="connsiteX0" fmla="*/ 9495 w 9495"/>
                  <a:gd name="connsiteY0" fmla="*/ 73248 h 73247"/>
                  <a:gd name="connsiteX1" fmla="*/ 0 w 9495"/>
                  <a:gd name="connsiteY1" fmla="*/ 73248 h 73247"/>
                  <a:gd name="connsiteX2" fmla="*/ 0 w 9495"/>
                  <a:gd name="connsiteY2" fmla="*/ 0 h 73247"/>
                  <a:gd name="connsiteX3" fmla="*/ 9495 w 9495"/>
                  <a:gd name="connsiteY3" fmla="*/ 0 h 73247"/>
                  <a:gd name="connsiteX4" fmla="*/ 9495 w 9495"/>
                  <a:gd name="connsiteY4" fmla="*/ 73248 h 73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95" h="73247">
                    <a:moveTo>
                      <a:pt x="9495" y="73248"/>
                    </a:moveTo>
                    <a:lnTo>
                      <a:pt x="0" y="73248"/>
                    </a:lnTo>
                    <a:lnTo>
                      <a:pt x="0" y="0"/>
                    </a:lnTo>
                    <a:lnTo>
                      <a:pt x="9495" y="0"/>
                    </a:lnTo>
                    <a:lnTo>
                      <a:pt x="9495" y="73248"/>
                    </a:lnTo>
                    <a:close/>
                  </a:path>
                </a:pathLst>
              </a:custGeom>
              <a:solidFill>
                <a:srgbClr val="FFFFFF"/>
              </a:solidFill>
              <a:ln w="13558" cap="flat">
                <a:noFill/>
                <a:prstDash val="solid"/>
                <a:miter/>
              </a:ln>
            </p:spPr>
            <p:txBody>
              <a:bodyPr rtlCol="0" anchor="ctr"/>
              <a:lstStyle/>
              <a:p>
                <a:endParaRPr lang="sv-SE"/>
              </a:p>
            </p:txBody>
          </p:sp>
          <p:sp>
            <p:nvSpPr>
              <p:cNvPr id="90" name="Frihandsfigur: Form 89">
                <a:extLst>
                  <a:ext uri="{FF2B5EF4-FFF2-40B4-BE49-F238E27FC236}">
                    <a16:creationId xmlns:a16="http://schemas.microsoft.com/office/drawing/2014/main" id="{CCFAD81B-306D-4BFA-BCD9-3ADB83E5C20D}"/>
                  </a:ext>
                </a:extLst>
              </p:cNvPr>
              <p:cNvSpPr/>
              <p:nvPr/>
            </p:nvSpPr>
            <p:spPr>
              <a:xfrm>
                <a:off x="1206872" y="6179087"/>
                <a:ext cx="47475" cy="74604"/>
              </a:xfrm>
              <a:custGeom>
                <a:avLst/>
                <a:gdLst>
                  <a:gd name="connsiteX0" fmla="*/ 0 w 47475"/>
                  <a:gd name="connsiteY0" fmla="*/ 73248 h 74604"/>
                  <a:gd name="connsiteX1" fmla="*/ 0 w 47475"/>
                  <a:gd name="connsiteY1" fmla="*/ 0 h 74604"/>
                  <a:gd name="connsiteX2" fmla="*/ 9495 w 47475"/>
                  <a:gd name="connsiteY2" fmla="*/ 0 h 74604"/>
                  <a:gd name="connsiteX3" fmla="*/ 9495 w 47475"/>
                  <a:gd name="connsiteY3" fmla="*/ 32555 h 74604"/>
                  <a:gd name="connsiteX4" fmla="*/ 9495 w 47475"/>
                  <a:gd name="connsiteY4" fmla="*/ 32555 h 74604"/>
                  <a:gd name="connsiteX5" fmla="*/ 35268 w 47475"/>
                  <a:gd name="connsiteY5" fmla="*/ 0 h 74604"/>
                  <a:gd name="connsiteX6" fmla="*/ 46119 w 47475"/>
                  <a:gd name="connsiteY6" fmla="*/ 0 h 74604"/>
                  <a:gd name="connsiteX7" fmla="*/ 18990 w 47475"/>
                  <a:gd name="connsiteY7" fmla="*/ 33911 h 74604"/>
                  <a:gd name="connsiteX8" fmla="*/ 47475 w 47475"/>
                  <a:gd name="connsiteY8" fmla="*/ 74604 h 74604"/>
                  <a:gd name="connsiteX9" fmla="*/ 35268 w 47475"/>
                  <a:gd name="connsiteY9" fmla="*/ 74604 h 74604"/>
                  <a:gd name="connsiteX10" fmla="*/ 9495 w 47475"/>
                  <a:gd name="connsiteY10" fmla="*/ 35267 h 74604"/>
                  <a:gd name="connsiteX11" fmla="*/ 9495 w 47475"/>
                  <a:gd name="connsiteY11" fmla="*/ 35267 h 74604"/>
                  <a:gd name="connsiteX12" fmla="*/ 9495 w 47475"/>
                  <a:gd name="connsiteY12" fmla="*/ 74604 h 74604"/>
                  <a:gd name="connsiteX13" fmla="*/ 0 w 47475"/>
                  <a:gd name="connsiteY13"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75" h="74604">
                    <a:moveTo>
                      <a:pt x="0" y="73248"/>
                    </a:moveTo>
                    <a:lnTo>
                      <a:pt x="0" y="0"/>
                    </a:lnTo>
                    <a:lnTo>
                      <a:pt x="9495" y="0"/>
                    </a:lnTo>
                    <a:lnTo>
                      <a:pt x="9495" y="32555"/>
                    </a:lnTo>
                    <a:lnTo>
                      <a:pt x="9495" y="32555"/>
                    </a:lnTo>
                    <a:lnTo>
                      <a:pt x="35268" y="0"/>
                    </a:lnTo>
                    <a:lnTo>
                      <a:pt x="46119" y="0"/>
                    </a:lnTo>
                    <a:lnTo>
                      <a:pt x="18990" y="33911"/>
                    </a:lnTo>
                    <a:lnTo>
                      <a:pt x="47475" y="74604"/>
                    </a:lnTo>
                    <a:lnTo>
                      <a:pt x="35268" y="74604"/>
                    </a:lnTo>
                    <a:lnTo>
                      <a:pt x="9495" y="35267"/>
                    </a:lnTo>
                    <a:lnTo>
                      <a:pt x="9495" y="35267"/>
                    </a:lnTo>
                    <a:lnTo>
                      <a:pt x="9495" y="74604"/>
                    </a:lnTo>
                    <a:lnTo>
                      <a:pt x="0" y="74604"/>
                    </a:lnTo>
                    <a:close/>
                  </a:path>
                </a:pathLst>
              </a:custGeom>
              <a:solidFill>
                <a:srgbClr val="FFFFFF"/>
              </a:solidFill>
              <a:ln w="13558" cap="flat">
                <a:noFill/>
                <a:prstDash val="solid"/>
                <a:miter/>
              </a:ln>
            </p:spPr>
            <p:txBody>
              <a:bodyPr rtlCol="0" anchor="ctr"/>
              <a:lstStyle/>
              <a:p>
                <a:endParaRPr lang="sv-SE"/>
              </a:p>
            </p:txBody>
          </p:sp>
          <p:sp>
            <p:nvSpPr>
              <p:cNvPr id="91" name="Frihandsfigur: Form 90">
                <a:extLst>
                  <a:ext uri="{FF2B5EF4-FFF2-40B4-BE49-F238E27FC236}">
                    <a16:creationId xmlns:a16="http://schemas.microsoft.com/office/drawing/2014/main" id="{2062EC6D-4D86-4F2A-BA13-C5F03C4EBBFC}"/>
                  </a:ext>
                </a:extLst>
              </p:cNvPr>
              <p:cNvSpPr/>
              <p:nvPr/>
            </p:nvSpPr>
            <p:spPr>
              <a:xfrm>
                <a:off x="711772" y="6320157"/>
                <a:ext cx="51544" cy="5425"/>
              </a:xfrm>
              <a:custGeom>
                <a:avLst/>
                <a:gdLst>
                  <a:gd name="connsiteX0" fmla="*/ 0 w 51544"/>
                  <a:gd name="connsiteY0" fmla="*/ 0 h 5425"/>
                  <a:gd name="connsiteX1" fmla="*/ 51545 w 51544"/>
                  <a:gd name="connsiteY1" fmla="*/ 0 h 5425"/>
                  <a:gd name="connsiteX2" fmla="*/ 51545 w 51544"/>
                  <a:gd name="connsiteY2" fmla="*/ 5426 h 5425"/>
                  <a:gd name="connsiteX3" fmla="*/ 0 w 51544"/>
                  <a:gd name="connsiteY3" fmla="*/ 5426 h 5425"/>
                  <a:gd name="connsiteX4" fmla="*/ 0 w 51544"/>
                  <a:gd name="connsiteY4" fmla="*/ 0 h 5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44" h="5425">
                    <a:moveTo>
                      <a:pt x="0" y="0"/>
                    </a:moveTo>
                    <a:lnTo>
                      <a:pt x="51545" y="0"/>
                    </a:lnTo>
                    <a:lnTo>
                      <a:pt x="51545" y="5426"/>
                    </a:lnTo>
                    <a:lnTo>
                      <a:pt x="0" y="5426"/>
                    </a:lnTo>
                    <a:lnTo>
                      <a:pt x="0" y="0"/>
                    </a:lnTo>
                    <a:close/>
                  </a:path>
                </a:pathLst>
              </a:custGeom>
              <a:solidFill>
                <a:srgbClr val="FFFFFF"/>
              </a:solidFill>
              <a:ln w="13558" cap="flat">
                <a:noFill/>
                <a:prstDash val="solid"/>
                <a:miter/>
              </a:ln>
            </p:spPr>
            <p:txBody>
              <a:bodyPr rtlCol="0" anchor="ctr"/>
              <a:lstStyle/>
              <a:p>
                <a:endParaRPr lang="sv-SE"/>
              </a:p>
            </p:txBody>
          </p:sp>
          <p:sp>
            <p:nvSpPr>
              <p:cNvPr id="92" name="Frihandsfigur: Form 91">
                <a:extLst>
                  <a:ext uri="{FF2B5EF4-FFF2-40B4-BE49-F238E27FC236}">
                    <a16:creationId xmlns:a16="http://schemas.microsoft.com/office/drawing/2014/main" id="{9E09DDB4-28A0-43A0-88C1-1FCEF45A8508}"/>
                  </a:ext>
                </a:extLst>
              </p:cNvPr>
              <p:cNvSpPr/>
              <p:nvPr/>
            </p:nvSpPr>
            <p:spPr>
              <a:xfrm>
                <a:off x="798584" y="6290315"/>
                <a:ext cx="39336" cy="74604"/>
              </a:xfrm>
              <a:custGeom>
                <a:avLst/>
                <a:gdLst>
                  <a:gd name="connsiteX0" fmla="*/ 0 w 39336"/>
                  <a:gd name="connsiteY0" fmla="*/ 74604 h 74604"/>
                  <a:gd name="connsiteX1" fmla="*/ 0 w 39336"/>
                  <a:gd name="connsiteY1" fmla="*/ 0 h 74604"/>
                  <a:gd name="connsiteX2" fmla="*/ 37980 w 39336"/>
                  <a:gd name="connsiteY2" fmla="*/ 0 h 74604"/>
                  <a:gd name="connsiteX3" fmla="*/ 37980 w 39336"/>
                  <a:gd name="connsiteY3" fmla="*/ 8139 h 74604"/>
                  <a:gd name="connsiteX4" fmla="*/ 9495 w 39336"/>
                  <a:gd name="connsiteY4" fmla="*/ 8139 h 74604"/>
                  <a:gd name="connsiteX5" fmla="*/ 9495 w 39336"/>
                  <a:gd name="connsiteY5" fmla="*/ 32555 h 74604"/>
                  <a:gd name="connsiteX6" fmla="*/ 36624 w 39336"/>
                  <a:gd name="connsiteY6" fmla="*/ 32555 h 74604"/>
                  <a:gd name="connsiteX7" fmla="*/ 36624 w 39336"/>
                  <a:gd name="connsiteY7" fmla="*/ 40693 h 74604"/>
                  <a:gd name="connsiteX8" fmla="*/ 9495 w 39336"/>
                  <a:gd name="connsiteY8" fmla="*/ 40693 h 74604"/>
                  <a:gd name="connsiteX9" fmla="*/ 9495 w 39336"/>
                  <a:gd name="connsiteY9" fmla="*/ 66466 h 74604"/>
                  <a:gd name="connsiteX10" fmla="*/ 39337 w 39336"/>
                  <a:gd name="connsiteY10" fmla="*/ 66466 h 74604"/>
                  <a:gd name="connsiteX11" fmla="*/ 39337 w 39336"/>
                  <a:gd name="connsiteY11" fmla="*/ 74604 h 74604"/>
                  <a:gd name="connsiteX12" fmla="*/ 0 w 39336"/>
                  <a:gd name="connsiteY12"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336" h="74604">
                    <a:moveTo>
                      <a:pt x="0" y="74604"/>
                    </a:moveTo>
                    <a:lnTo>
                      <a:pt x="0" y="0"/>
                    </a:lnTo>
                    <a:lnTo>
                      <a:pt x="37980" y="0"/>
                    </a:lnTo>
                    <a:lnTo>
                      <a:pt x="37980" y="8139"/>
                    </a:lnTo>
                    <a:lnTo>
                      <a:pt x="9495" y="8139"/>
                    </a:lnTo>
                    <a:lnTo>
                      <a:pt x="9495" y="32555"/>
                    </a:lnTo>
                    <a:lnTo>
                      <a:pt x="36624" y="32555"/>
                    </a:lnTo>
                    <a:lnTo>
                      <a:pt x="36624" y="40693"/>
                    </a:lnTo>
                    <a:lnTo>
                      <a:pt x="9495" y="40693"/>
                    </a:lnTo>
                    <a:lnTo>
                      <a:pt x="9495" y="66466"/>
                    </a:lnTo>
                    <a:lnTo>
                      <a:pt x="39337" y="66466"/>
                    </a:lnTo>
                    <a:lnTo>
                      <a:pt x="39337" y="74604"/>
                    </a:lnTo>
                    <a:lnTo>
                      <a:pt x="0" y="74604"/>
                    </a:lnTo>
                    <a:close/>
                  </a:path>
                </a:pathLst>
              </a:custGeom>
              <a:solidFill>
                <a:srgbClr val="FFFFFF"/>
              </a:solidFill>
              <a:ln w="13558" cap="flat">
                <a:noFill/>
                <a:prstDash val="solid"/>
                <a:miter/>
              </a:ln>
            </p:spPr>
            <p:txBody>
              <a:bodyPr rtlCol="0" anchor="ctr"/>
              <a:lstStyle/>
              <a:p>
                <a:endParaRPr lang="sv-SE"/>
              </a:p>
            </p:txBody>
          </p:sp>
          <p:sp>
            <p:nvSpPr>
              <p:cNvPr id="93" name="Frihandsfigur: Form 92">
                <a:extLst>
                  <a:ext uri="{FF2B5EF4-FFF2-40B4-BE49-F238E27FC236}">
                    <a16:creationId xmlns:a16="http://schemas.microsoft.com/office/drawing/2014/main" id="{71342B0F-ED1F-4078-B2B9-8A8B7B20054F}"/>
                  </a:ext>
                </a:extLst>
              </p:cNvPr>
              <p:cNvSpPr/>
              <p:nvPr/>
            </p:nvSpPr>
            <p:spPr>
              <a:xfrm>
                <a:off x="852841" y="6290315"/>
                <a:ext cx="51544" cy="74604"/>
              </a:xfrm>
              <a:custGeom>
                <a:avLst/>
                <a:gdLst>
                  <a:gd name="connsiteX0" fmla="*/ 51545 w 51544"/>
                  <a:gd name="connsiteY0" fmla="*/ 0 h 74604"/>
                  <a:gd name="connsiteX1" fmla="*/ 51545 w 51544"/>
                  <a:gd name="connsiteY1" fmla="*/ 74604 h 74604"/>
                  <a:gd name="connsiteX2" fmla="*/ 37980 w 51544"/>
                  <a:gd name="connsiteY2" fmla="*/ 74604 h 74604"/>
                  <a:gd name="connsiteX3" fmla="*/ 8139 w 51544"/>
                  <a:gd name="connsiteY3" fmla="*/ 10852 h 74604"/>
                  <a:gd name="connsiteX4" fmla="*/ 8139 w 51544"/>
                  <a:gd name="connsiteY4" fmla="*/ 10852 h 74604"/>
                  <a:gd name="connsiteX5" fmla="*/ 8139 w 51544"/>
                  <a:gd name="connsiteY5" fmla="*/ 74604 h 74604"/>
                  <a:gd name="connsiteX6" fmla="*/ 0 w 51544"/>
                  <a:gd name="connsiteY6" fmla="*/ 74604 h 74604"/>
                  <a:gd name="connsiteX7" fmla="*/ 0 w 51544"/>
                  <a:gd name="connsiteY7" fmla="*/ 0 h 74604"/>
                  <a:gd name="connsiteX8" fmla="*/ 13564 w 51544"/>
                  <a:gd name="connsiteY8" fmla="*/ 0 h 74604"/>
                  <a:gd name="connsiteX9" fmla="*/ 42050 w 51544"/>
                  <a:gd name="connsiteY9" fmla="*/ 63753 h 74604"/>
                  <a:gd name="connsiteX10" fmla="*/ 42050 w 51544"/>
                  <a:gd name="connsiteY10" fmla="*/ 63753 h 74604"/>
                  <a:gd name="connsiteX11" fmla="*/ 42050 w 51544"/>
                  <a:gd name="connsiteY11" fmla="*/ 0 h 74604"/>
                  <a:gd name="connsiteX12" fmla="*/ 51545 w 51544"/>
                  <a:gd name="connsiteY12" fmla="*/ 0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544" h="74604">
                    <a:moveTo>
                      <a:pt x="51545" y="0"/>
                    </a:moveTo>
                    <a:lnTo>
                      <a:pt x="51545" y="74604"/>
                    </a:lnTo>
                    <a:lnTo>
                      <a:pt x="37980" y="74604"/>
                    </a:lnTo>
                    <a:lnTo>
                      <a:pt x="8139" y="10852"/>
                    </a:lnTo>
                    <a:lnTo>
                      <a:pt x="8139" y="10852"/>
                    </a:lnTo>
                    <a:lnTo>
                      <a:pt x="8139" y="74604"/>
                    </a:lnTo>
                    <a:lnTo>
                      <a:pt x="0" y="74604"/>
                    </a:lnTo>
                    <a:lnTo>
                      <a:pt x="0" y="0"/>
                    </a:lnTo>
                    <a:lnTo>
                      <a:pt x="13564" y="0"/>
                    </a:lnTo>
                    <a:lnTo>
                      <a:pt x="42050" y="63753"/>
                    </a:lnTo>
                    <a:lnTo>
                      <a:pt x="42050" y="63753"/>
                    </a:lnTo>
                    <a:lnTo>
                      <a:pt x="42050" y="0"/>
                    </a:lnTo>
                    <a:lnTo>
                      <a:pt x="51545" y="0"/>
                    </a:lnTo>
                    <a:close/>
                  </a:path>
                </a:pathLst>
              </a:custGeom>
              <a:solidFill>
                <a:srgbClr val="FFFFFF"/>
              </a:solidFill>
              <a:ln w="13558" cap="flat">
                <a:noFill/>
                <a:prstDash val="solid"/>
                <a:miter/>
              </a:ln>
            </p:spPr>
            <p:txBody>
              <a:bodyPr rtlCol="0" anchor="ctr"/>
              <a:lstStyle/>
              <a:p>
                <a:endParaRPr lang="sv-SE"/>
              </a:p>
            </p:txBody>
          </p:sp>
          <p:sp>
            <p:nvSpPr>
              <p:cNvPr id="94" name="Frihandsfigur: Form 93">
                <a:extLst>
                  <a:ext uri="{FF2B5EF4-FFF2-40B4-BE49-F238E27FC236}">
                    <a16:creationId xmlns:a16="http://schemas.microsoft.com/office/drawing/2014/main" id="{D4BFDC91-D4B4-4D58-BF9D-6E5A6FF12A7A}"/>
                  </a:ext>
                </a:extLst>
              </p:cNvPr>
              <p:cNvSpPr/>
              <p:nvPr/>
            </p:nvSpPr>
            <p:spPr>
              <a:xfrm>
                <a:off x="950505" y="6290315"/>
                <a:ext cx="46118" cy="74604"/>
              </a:xfrm>
              <a:custGeom>
                <a:avLst/>
                <a:gdLst>
                  <a:gd name="connsiteX0" fmla="*/ 0 w 46118"/>
                  <a:gd name="connsiteY0" fmla="*/ 0 h 74604"/>
                  <a:gd name="connsiteX1" fmla="*/ 23059 w 46118"/>
                  <a:gd name="connsiteY1" fmla="*/ 0 h 74604"/>
                  <a:gd name="connsiteX2" fmla="*/ 43406 w 46118"/>
                  <a:gd name="connsiteY2" fmla="*/ 10852 h 74604"/>
                  <a:gd name="connsiteX3" fmla="*/ 46119 w 46118"/>
                  <a:gd name="connsiteY3" fmla="*/ 33911 h 74604"/>
                  <a:gd name="connsiteX4" fmla="*/ 42050 w 46118"/>
                  <a:gd name="connsiteY4" fmla="*/ 63753 h 74604"/>
                  <a:gd name="connsiteX5" fmla="*/ 17634 w 46118"/>
                  <a:gd name="connsiteY5" fmla="*/ 74604 h 74604"/>
                  <a:gd name="connsiteX6" fmla="*/ 0 w 46118"/>
                  <a:gd name="connsiteY6" fmla="*/ 74604 h 74604"/>
                  <a:gd name="connsiteX7" fmla="*/ 0 w 46118"/>
                  <a:gd name="connsiteY7" fmla="*/ 0 h 74604"/>
                  <a:gd name="connsiteX8" fmla="*/ 9495 w 46118"/>
                  <a:gd name="connsiteY8" fmla="*/ 66466 h 74604"/>
                  <a:gd name="connsiteX9" fmla="*/ 18990 w 46118"/>
                  <a:gd name="connsiteY9" fmla="*/ 66466 h 74604"/>
                  <a:gd name="connsiteX10" fmla="*/ 36624 w 46118"/>
                  <a:gd name="connsiteY10" fmla="*/ 44763 h 74604"/>
                  <a:gd name="connsiteX11" fmla="*/ 36624 w 46118"/>
                  <a:gd name="connsiteY11" fmla="*/ 29842 h 74604"/>
                  <a:gd name="connsiteX12" fmla="*/ 21703 w 46118"/>
                  <a:gd name="connsiteY12" fmla="*/ 9495 h 74604"/>
                  <a:gd name="connsiteX13" fmla="*/ 9495 w 46118"/>
                  <a:gd name="connsiteY13" fmla="*/ 9495 h 74604"/>
                  <a:gd name="connsiteX14" fmla="*/ 9495 w 46118"/>
                  <a:gd name="connsiteY14" fmla="*/ 66466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118" h="74604">
                    <a:moveTo>
                      <a:pt x="0" y="0"/>
                    </a:moveTo>
                    <a:lnTo>
                      <a:pt x="23059" y="0"/>
                    </a:lnTo>
                    <a:cubicBezTo>
                      <a:pt x="32554" y="0"/>
                      <a:pt x="39337" y="2713"/>
                      <a:pt x="43406" y="10852"/>
                    </a:cubicBezTo>
                    <a:cubicBezTo>
                      <a:pt x="46119" y="17634"/>
                      <a:pt x="46119" y="32555"/>
                      <a:pt x="46119" y="33911"/>
                    </a:cubicBezTo>
                    <a:cubicBezTo>
                      <a:pt x="46119" y="50188"/>
                      <a:pt x="44762" y="58327"/>
                      <a:pt x="42050" y="63753"/>
                    </a:cubicBezTo>
                    <a:cubicBezTo>
                      <a:pt x="37980" y="71891"/>
                      <a:pt x="29842" y="74604"/>
                      <a:pt x="17634" y="74604"/>
                    </a:cubicBezTo>
                    <a:lnTo>
                      <a:pt x="0" y="74604"/>
                    </a:lnTo>
                    <a:lnTo>
                      <a:pt x="0" y="0"/>
                    </a:lnTo>
                    <a:close/>
                    <a:moveTo>
                      <a:pt x="9495" y="66466"/>
                    </a:moveTo>
                    <a:lnTo>
                      <a:pt x="18990" y="66466"/>
                    </a:lnTo>
                    <a:cubicBezTo>
                      <a:pt x="32554" y="66466"/>
                      <a:pt x="36624" y="61040"/>
                      <a:pt x="36624" y="44763"/>
                    </a:cubicBezTo>
                    <a:lnTo>
                      <a:pt x="36624" y="29842"/>
                    </a:lnTo>
                    <a:cubicBezTo>
                      <a:pt x="36624" y="14921"/>
                      <a:pt x="32554" y="9495"/>
                      <a:pt x="21703" y="9495"/>
                    </a:cubicBezTo>
                    <a:lnTo>
                      <a:pt x="9495" y="9495"/>
                    </a:lnTo>
                    <a:lnTo>
                      <a:pt x="9495" y="66466"/>
                    </a:lnTo>
                    <a:close/>
                  </a:path>
                </a:pathLst>
              </a:custGeom>
              <a:solidFill>
                <a:srgbClr val="FFFFFF"/>
              </a:solidFill>
              <a:ln w="13558" cap="flat">
                <a:noFill/>
                <a:prstDash val="solid"/>
                <a:miter/>
              </a:ln>
            </p:spPr>
            <p:txBody>
              <a:bodyPr rtlCol="0" anchor="ctr"/>
              <a:lstStyle/>
              <a:p>
                <a:endParaRPr lang="sv-SE"/>
              </a:p>
            </p:txBody>
          </p:sp>
          <p:sp>
            <p:nvSpPr>
              <p:cNvPr id="95" name="Frihandsfigur: Form 94">
                <a:extLst>
                  <a:ext uri="{FF2B5EF4-FFF2-40B4-BE49-F238E27FC236}">
                    <a16:creationId xmlns:a16="http://schemas.microsoft.com/office/drawing/2014/main" id="{B34E3DB2-DCAE-4515-A9C9-A98D75FDC38F}"/>
                  </a:ext>
                </a:extLst>
              </p:cNvPr>
              <p:cNvSpPr/>
              <p:nvPr/>
            </p:nvSpPr>
            <p:spPr>
              <a:xfrm>
                <a:off x="1011545" y="6290315"/>
                <a:ext cx="39336" cy="74604"/>
              </a:xfrm>
              <a:custGeom>
                <a:avLst/>
                <a:gdLst>
                  <a:gd name="connsiteX0" fmla="*/ 0 w 39336"/>
                  <a:gd name="connsiteY0" fmla="*/ 74604 h 74604"/>
                  <a:gd name="connsiteX1" fmla="*/ 0 w 39336"/>
                  <a:gd name="connsiteY1" fmla="*/ 0 h 74604"/>
                  <a:gd name="connsiteX2" fmla="*/ 37980 w 39336"/>
                  <a:gd name="connsiteY2" fmla="*/ 0 h 74604"/>
                  <a:gd name="connsiteX3" fmla="*/ 37980 w 39336"/>
                  <a:gd name="connsiteY3" fmla="*/ 8139 h 74604"/>
                  <a:gd name="connsiteX4" fmla="*/ 9495 w 39336"/>
                  <a:gd name="connsiteY4" fmla="*/ 8139 h 74604"/>
                  <a:gd name="connsiteX5" fmla="*/ 9495 w 39336"/>
                  <a:gd name="connsiteY5" fmla="*/ 32555 h 74604"/>
                  <a:gd name="connsiteX6" fmla="*/ 36624 w 39336"/>
                  <a:gd name="connsiteY6" fmla="*/ 32555 h 74604"/>
                  <a:gd name="connsiteX7" fmla="*/ 36624 w 39336"/>
                  <a:gd name="connsiteY7" fmla="*/ 40693 h 74604"/>
                  <a:gd name="connsiteX8" fmla="*/ 9495 w 39336"/>
                  <a:gd name="connsiteY8" fmla="*/ 40693 h 74604"/>
                  <a:gd name="connsiteX9" fmla="*/ 9495 w 39336"/>
                  <a:gd name="connsiteY9" fmla="*/ 66466 h 74604"/>
                  <a:gd name="connsiteX10" fmla="*/ 39337 w 39336"/>
                  <a:gd name="connsiteY10" fmla="*/ 66466 h 74604"/>
                  <a:gd name="connsiteX11" fmla="*/ 39337 w 39336"/>
                  <a:gd name="connsiteY11" fmla="*/ 74604 h 74604"/>
                  <a:gd name="connsiteX12" fmla="*/ 0 w 39336"/>
                  <a:gd name="connsiteY12"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336" h="74604">
                    <a:moveTo>
                      <a:pt x="0" y="74604"/>
                    </a:moveTo>
                    <a:lnTo>
                      <a:pt x="0" y="0"/>
                    </a:lnTo>
                    <a:lnTo>
                      <a:pt x="37980" y="0"/>
                    </a:lnTo>
                    <a:lnTo>
                      <a:pt x="37980" y="8139"/>
                    </a:lnTo>
                    <a:lnTo>
                      <a:pt x="9495" y="8139"/>
                    </a:lnTo>
                    <a:lnTo>
                      <a:pt x="9495" y="32555"/>
                    </a:lnTo>
                    <a:lnTo>
                      <a:pt x="36624" y="32555"/>
                    </a:lnTo>
                    <a:lnTo>
                      <a:pt x="36624" y="40693"/>
                    </a:lnTo>
                    <a:lnTo>
                      <a:pt x="9495" y="40693"/>
                    </a:lnTo>
                    <a:lnTo>
                      <a:pt x="9495" y="66466"/>
                    </a:lnTo>
                    <a:lnTo>
                      <a:pt x="39337" y="66466"/>
                    </a:lnTo>
                    <a:lnTo>
                      <a:pt x="39337" y="74604"/>
                    </a:lnTo>
                    <a:lnTo>
                      <a:pt x="0" y="74604"/>
                    </a:lnTo>
                    <a:close/>
                  </a:path>
                </a:pathLst>
              </a:custGeom>
              <a:solidFill>
                <a:srgbClr val="FFFFFF"/>
              </a:solidFill>
              <a:ln w="13558" cap="flat">
                <a:noFill/>
                <a:prstDash val="solid"/>
                <a:miter/>
              </a:ln>
            </p:spPr>
            <p:txBody>
              <a:bodyPr rtlCol="0" anchor="ctr"/>
              <a:lstStyle/>
              <a:p>
                <a:endParaRPr lang="sv-SE"/>
              </a:p>
            </p:txBody>
          </p:sp>
          <p:sp>
            <p:nvSpPr>
              <p:cNvPr id="96" name="Frihandsfigur: Form 95">
                <a:extLst>
                  <a:ext uri="{FF2B5EF4-FFF2-40B4-BE49-F238E27FC236}">
                    <a16:creationId xmlns:a16="http://schemas.microsoft.com/office/drawing/2014/main" id="{03051775-35AF-4F8E-B72D-759CBA911DCE}"/>
                  </a:ext>
                </a:extLst>
              </p:cNvPr>
              <p:cNvSpPr/>
              <p:nvPr/>
            </p:nvSpPr>
            <p:spPr>
              <a:xfrm>
                <a:off x="1068515" y="6290315"/>
                <a:ext cx="36623" cy="74604"/>
              </a:xfrm>
              <a:custGeom>
                <a:avLst/>
                <a:gdLst>
                  <a:gd name="connsiteX0" fmla="*/ 0 w 36623"/>
                  <a:gd name="connsiteY0" fmla="*/ 74604 h 74604"/>
                  <a:gd name="connsiteX1" fmla="*/ 0 w 36623"/>
                  <a:gd name="connsiteY1" fmla="*/ 0 h 74604"/>
                  <a:gd name="connsiteX2" fmla="*/ 9495 w 36623"/>
                  <a:gd name="connsiteY2" fmla="*/ 0 h 74604"/>
                  <a:gd name="connsiteX3" fmla="*/ 9495 w 36623"/>
                  <a:gd name="connsiteY3" fmla="*/ 66466 h 74604"/>
                  <a:gd name="connsiteX4" fmla="*/ 36624 w 36623"/>
                  <a:gd name="connsiteY4" fmla="*/ 66466 h 74604"/>
                  <a:gd name="connsiteX5" fmla="*/ 36624 w 36623"/>
                  <a:gd name="connsiteY5" fmla="*/ 74604 h 74604"/>
                  <a:gd name="connsiteX6" fmla="*/ 0 w 36623"/>
                  <a:gd name="connsiteY6"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623" h="74604">
                    <a:moveTo>
                      <a:pt x="0" y="74604"/>
                    </a:moveTo>
                    <a:lnTo>
                      <a:pt x="0" y="0"/>
                    </a:lnTo>
                    <a:lnTo>
                      <a:pt x="9495" y="0"/>
                    </a:lnTo>
                    <a:lnTo>
                      <a:pt x="9495" y="66466"/>
                    </a:lnTo>
                    <a:lnTo>
                      <a:pt x="36624" y="66466"/>
                    </a:lnTo>
                    <a:lnTo>
                      <a:pt x="36624" y="74604"/>
                    </a:lnTo>
                    <a:lnTo>
                      <a:pt x="0" y="74604"/>
                    </a:lnTo>
                    <a:close/>
                  </a:path>
                </a:pathLst>
              </a:custGeom>
              <a:solidFill>
                <a:srgbClr val="FFFFFF"/>
              </a:solidFill>
              <a:ln w="13558" cap="flat">
                <a:noFill/>
                <a:prstDash val="solid"/>
                <a:miter/>
              </a:ln>
            </p:spPr>
            <p:txBody>
              <a:bodyPr rtlCol="0" anchor="ctr"/>
              <a:lstStyle/>
              <a:p>
                <a:endParaRPr lang="sv-SE"/>
              </a:p>
            </p:txBody>
          </p:sp>
          <p:sp>
            <p:nvSpPr>
              <p:cNvPr id="97" name="Frihandsfigur: Form 96">
                <a:extLst>
                  <a:ext uri="{FF2B5EF4-FFF2-40B4-BE49-F238E27FC236}">
                    <a16:creationId xmlns:a16="http://schemas.microsoft.com/office/drawing/2014/main" id="{6EE1F961-D6E3-4141-8239-5CD86F1E1EE5}"/>
                  </a:ext>
                </a:extLst>
              </p:cNvPr>
              <p:cNvSpPr/>
              <p:nvPr/>
            </p:nvSpPr>
            <p:spPr>
              <a:xfrm>
                <a:off x="1136337" y="6290315"/>
                <a:ext cx="59683" cy="74604"/>
              </a:xfrm>
              <a:custGeom>
                <a:avLst/>
                <a:gdLst>
                  <a:gd name="connsiteX0" fmla="*/ 23059 w 59683"/>
                  <a:gd name="connsiteY0" fmla="*/ 0 h 74604"/>
                  <a:gd name="connsiteX1" fmla="*/ 35267 w 59683"/>
                  <a:gd name="connsiteY1" fmla="*/ 0 h 74604"/>
                  <a:gd name="connsiteX2" fmla="*/ 59683 w 59683"/>
                  <a:gd name="connsiteY2" fmla="*/ 74604 h 74604"/>
                  <a:gd name="connsiteX3" fmla="*/ 48832 w 59683"/>
                  <a:gd name="connsiteY3" fmla="*/ 74604 h 74604"/>
                  <a:gd name="connsiteX4" fmla="*/ 43406 w 59683"/>
                  <a:gd name="connsiteY4" fmla="*/ 56970 h 74604"/>
                  <a:gd name="connsiteX5" fmla="*/ 14921 w 59683"/>
                  <a:gd name="connsiteY5" fmla="*/ 56970 h 74604"/>
                  <a:gd name="connsiteX6" fmla="*/ 9495 w 59683"/>
                  <a:gd name="connsiteY6" fmla="*/ 74604 h 74604"/>
                  <a:gd name="connsiteX7" fmla="*/ 0 w 59683"/>
                  <a:gd name="connsiteY7" fmla="*/ 74604 h 74604"/>
                  <a:gd name="connsiteX8" fmla="*/ 23059 w 59683"/>
                  <a:gd name="connsiteY8" fmla="*/ 0 h 74604"/>
                  <a:gd name="connsiteX9" fmla="*/ 28485 w 59683"/>
                  <a:gd name="connsiteY9" fmla="*/ 9495 h 74604"/>
                  <a:gd name="connsiteX10" fmla="*/ 28485 w 59683"/>
                  <a:gd name="connsiteY10" fmla="*/ 9495 h 74604"/>
                  <a:gd name="connsiteX11" fmla="*/ 16277 w 59683"/>
                  <a:gd name="connsiteY11" fmla="*/ 48832 h 74604"/>
                  <a:gd name="connsiteX12" fmla="*/ 39337 w 59683"/>
                  <a:gd name="connsiteY12" fmla="*/ 48832 h 74604"/>
                  <a:gd name="connsiteX13" fmla="*/ 28485 w 59683"/>
                  <a:gd name="connsiteY13" fmla="*/ 9495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683" h="74604">
                    <a:moveTo>
                      <a:pt x="23059" y="0"/>
                    </a:moveTo>
                    <a:lnTo>
                      <a:pt x="35267" y="0"/>
                    </a:lnTo>
                    <a:lnTo>
                      <a:pt x="59683" y="74604"/>
                    </a:lnTo>
                    <a:lnTo>
                      <a:pt x="48832" y="74604"/>
                    </a:lnTo>
                    <a:lnTo>
                      <a:pt x="43406" y="56970"/>
                    </a:lnTo>
                    <a:lnTo>
                      <a:pt x="14921" y="56970"/>
                    </a:lnTo>
                    <a:lnTo>
                      <a:pt x="9495" y="74604"/>
                    </a:lnTo>
                    <a:lnTo>
                      <a:pt x="0" y="74604"/>
                    </a:lnTo>
                    <a:lnTo>
                      <a:pt x="23059" y="0"/>
                    </a:lnTo>
                    <a:close/>
                    <a:moveTo>
                      <a:pt x="28485" y="9495"/>
                    </a:moveTo>
                    <a:lnTo>
                      <a:pt x="28485" y="9495"/>
                    </a:lnTo>
                    <a:lnTo>
                      <a:pt x="16277" y="48832"/>
                    </a:lnTo>
                    <a:lnTo>
                      <a:pt x="39337" y="48832"/>
                    </a:lnTo>
                    <a:lnTo>
                      <a:pt x="28485" y="9495"/>
                    </a:lnTo>
                    <a:close/>
                  </a:path>
                </a:pathLst>
              </a:custGeom>
              <a:solidFill>
                <a:srgbClr val="FFFFFF"/>
              </a:solidFill>
              <a:ln w="13558" cap="flat">
                <a:noFill/>
                <a:prstDash val="solid"/>
                <a:miter/>
              </a:ln>
            </p:spPr>
            <p:txBody>
              <a:bodyPr rtlCol="0" anchor="ctr"/>
              <a:lstStyle/>
              <a:p>
                <a:endParaRPr lang="sv-SE"/>
              </a:p>
            </p:txBody>
          </p:sp>
          <p:sp>
            <p:nvSpPr>
              <p:cNvPr id="98" name="Frihandsfigur: Form 97">
                <a:extLst>
                  <a:ext uri="{FF2B5EF4-FFF2-40B4-BE49-F238E27FC236}">
                    <a16:creationId xmlns:a16="http://schemas.microsoft.com/office/drawing/2014/main" id="{1466FD6A-5FAE-4120-A36E-2A6A13D21A3C}"/>
                  </a:ext>
                </a:extLst>
              </p:cNvPr>
              <p:cNvSpPr/>
              <p:nvPr/>
            </p:nvSpPr>
            <p:spPr>
              <a:xfrm>
                <a:off x="1200090" y="6290315"/>
                <a:ext cx="54257" cy="74604"/>
              </a:xfrm>
              <a:custGeom>
                <a:avLst/>
                <a:gdLst>
                  <a:gd name="connsiteX0" fmla="*/ 32555 w 54257"/>
                  <a:gd name="connsiteY0" fmla="*/ 74604 h 74604"/>
                  <a:gd name="connsiteX1" fmla="*/ 21703 w 54257"/>
                  <a:gd name="connsiteY1" fmla="*/ 74604 h 74604"/>
                  <a:gd name="connsiteX2" fmla="*/ 0 w 54257"/>
                  <a:gd name="connsiteY2" fmla="*/ 0 h 74604"/>
                  <a:gd name="connsiteX3" fmla="*/ 10852 w 54257"/>
                  <a:gd name="connsiteY3" fmla="*/ 0 h 74604"/>
                  <a:gd name="connsiteX4" fmla="*/ 27129 w 54257"/>
                  <a:gd name="connsiteY4" fmla="*/ 65109 h 74604"/>
                  <a:gd name="connsiteX5" fmla="*/ 27129 w 54257"/>
                  <a:gd name="connsiteY5" fmla="*/ 65109 h 74604"/>
                  <a:gd name="connsiteX6" fmla="*/ 44763 w 54257"/>
                  <a:gd name="connsiteY6" fmla="*/ 0 h 74604"/>
                  <a:gd name="connsiteX7" fmla="*/ 54258 w 54257"/>
                  <a:gd name="connsiteY7" fmla="*/ 0 h 74604"/>
                  <a:gd name="connsiteX8" fmla="*/ 32555 w 54257"/>
                  <a:gd name="connsiteY8"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257" h="74604">
                    <a:moveTo>
                      <a:pt x="32555" y="74604"/>
                    </a:moveTo>
                    <a:lnTo>
                      <a:pt x="21703" y="74604"/>
                    </a:lnTo>
                    <a:lnTo>
                      <a:pt x="0" y="0"/>
                    </a:lnTo>
                    <a:lnTo>
                      <a:pt x="10852" y="0"/>
                    </a:lnTo>
                    <a:lnTo>
                      <a:pt x="27129" y="65109"/>
                    </a:lnTo>
                    <a:lnTo>
                      <a:pt x="27129" y="65109"/>
                    </a:lnTo>
                    <a:lnTo>
                      <a:pt x="44763" y="0"/>
                    </a:lnTo>
                    <a:lnTo>
                      <a:pt x="54258" y="0"/>
                    </a:lnTo>
                    <a:lnTo>
                      <a:pt x="32555" y="74604"/>
                    </a:lnTo>
                    <a:close/>
                  </a:path>
                </a:pathLst>
              </a:custGeom>
              <a:solidFill>
                <a:srgbClr val="FFFFFF"/>
              </a:solidFill>
              <a:ln w="13558" cap="flat">
                <a:noFill/>
                <a:prstDash val="solid"/>
                <a:miter/>
              </a:ln>
            </p:spPr>
            <p:txBody>
              <a:bodyPr rtlCol="0" anchor="ctr"/>
              <a:lstStyle/>
              <a:p>
                <a:endParaRPr lang="sv-SE"/>
              </a:p>
            </p:txBody>
          </p:sp>
        </p:grpSp>
      </p:grpSp>
    </p:spTree>
    <p:extLst>
      <p:ext uri="{BB962C8B-B14F-4D97-AF65-F5344CB8AC3E}">
        <p14:creationId xmlns:p14="http://schemas.microsoft.com/office/powerpoint/2010/main" val="133408346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 och innehåll - Gul">
    <p:bg>
      <p:bgPr>
        <a:solidFill>
          <a:srgbClr val="FFF8C8"/>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B25631-0701-40C3-A2E5-991715C6245C}"/>
              </a:ext>
            </a:extLst>
          </p:cNvPr>
          <p:cNvSpPr>
            <a:spLocks noGrp="1"/>
          </p:cNvSpPr>
          <p:nvPr>
            <p:ph type="title"/>
          </p:nvPr>
        </p:nvSpPr>
        <p:spPr/>
        <p:txBody>
          <a:bodyPr/>
          <a:lstStyle/>
          <a:p>
            <a:r>
              <a:rPr lang="en-GB"/>
              <a:t>Click to edit Master title style</a:t>
            </a:r>
            <a:endParaRPr lang="sv-SE"/>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a:p>
        </p:txBody>
      </p:sp>
      <p:sp>
        <p:nvSpPr>
          <p:cNvPr id="7" name="Platshållare för innehåll 9">
            <a:extLst>
              <a:ext uri="{FF2B5EF4-FFF2-40B4-BE49-F238E27FC236}">
                <a16:creationId xmlns:a16="http://schemas.microsoft.com/office/drawing/2014/main" id="{4FBA41EA-9CED-4AB3-99E4-0EFABB1174E5}"/>
              </a:ext>
            </a:extLst>
          </p:cNvPr>
          <p:cNvSpPr>
            <a:spLocks noGrp="1"/>
          </p:cNvSpPr>
          <p:nvPr>
            <p:ph sz="quarter" idx="13"/>
          </p:nvPr>
        </p:nvSpPr>
        <p:spPr>
          <a:xfrm>
            <a:off x="8026401" y="2133600"/>
            <a:ext cx="3327399" cy="338182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a:p>
        </p:txBody>
      </p:sp>
    </p:spTree>
    <p:extLst>
      <p:ext uri="{BB962C8B-B14F-4D97-AF65-F5344CB8AC3E}">
        <p14:creationId xmlns:p14="http://schemas.microsoft.com/office/powerpoint/2010/main" val="229068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6EA362-9137-45DF-BEE4-B691A8719BDE}"/>
              </a:ext>
            </a:extLst>
          </p:cNvPr>
          <p:cNvSpPr>
            <a:spLocks noGrp="1"/>
          </p:cNvSpPr>
          <p:nvPr>
            <p:ph type="title"/>
          </p:nvPr>
        </p:nvSpPr>
        <p:spPr>
          <a:xfrm>
            <a:off x="831850" y="2223841"/>
            <a:ext cx="10515600" cy="2410317"/>
          </a:xfrm>
        </p:spPr>
        <p:txBody>
          <a:bodyPr anchor="ctr"/>
          <a:lstStyle>
            <a:lvl1pPr algn="ctr">
              <a:defRPr sz="4800">
                <a:solidFill>
                  <a:schemeClr val="tx2"/>
                </a:solidFill>
              </a:defRPr>
            </a:lvl1pPr>
          </a:lstStyle>
          <a:p>
            <a:r>
              <a:rPr lang="en-GB"/>
              <a:t>Click to edit Master title style</a:t>
            </a:r>
            <a:endParaRPr lang="sv-SE"/>
          </a:p>
        </p:txBody>
      </p:sp>
    </p:spTree>
    <p:extLst>
      <p:ext uri="{BB962C8B-B14F-4D97-AF65-F5344CB8AC3E}">
        <p14:creationId xmlns:p14="http://schemas.microsoft.com/office/powerpoint/2010/main" val="3601858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Kapitelsida">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6EA362-9137-45DF-BEE4-B691A8719BDE}"/>
              </a:ext>
            </a:extLst>
          </p:cNvPr>
          <p:cNvSpPr>
            <a:spLocks noGrp="1"/>
          </p:cNvSpPr>
          <p:nvPr>
            <p:ph type="title"/>
          </p:nvPr>
        </p:nvSpPr>
        <p:spPr>
          <a:xfrm>
            <a:off x="831850" y="2223841"/>
            <a:ext cx="10515600" cy="2410317"/>
          </a:xfrm>
        </p:spPr>
        <p:txBody>
          <a:bodyPr anchor="ctr"/>
          <a:lstStyle>
            <a:lvl1pPr algn="ctr">
              <a:defRPr sz="4800">
                <a:solidFill>
                  <a:schemeClr val="tx1"/>
                </a:solidFill>
              </a:defRPr>
            </a:lvl1pPr>
          </a:lstStyle>
          <a:p>
            <a:r>
              <a:rPr lang="en-GB"/>
              <a:t>Click to edit Master title style</a:t>
            </a:r>
            <a:endParaRPr lang="sv-SE"/>
          </a:p>
        </p:txBody>
      </p:sp>
      <p:grpSp>
        <p:nvGrpSpPr>
          <p:cNvPr id="22" name="Bild 10">
            <a:extLst>
              <a:ext uri="{FF2B5EF4-FFF2-40B4-BE49-F238E27FC236}">
                <a16:creationId xmlns:a16="http://schemas.microsoft.com/office/drawing/2014/main" id="{F90D1F20-77A0-4A77-A229-D9D19CB20333}"/>
              </a:ext>
            </a:extLst>
          </p:cNvPr>
          <p:cNvGrpSpPr/>
          <p:nvPr userDrawn="1"/>
        </p:nvGrpSpPr>
        <p:grpSpPr>
          <a:xfrm>
            <a:off x="10546079" y="6296236"/>
            <a:ext cx="1062989" cy="231564"/>
            <a:chOff x="8372475" y="5959475"/>
            <a:chExt cx="3213734" cy="700087"/>
          </a:xfrm>
          <a:solidFill>
            <a:schemeClr val="tx1"/>
          </a:solidFill>
        </p:grpSpPr>
        <p:sp>
          <p:nvSpPr>
            <p:cNvPr id="23" name="Frihandsfigur: Form 22">
              <a:extLst>
                <a:ext uri="{FF2B5EF4-FFF2-40B4-BE49-F238E27FC236}">
                  <a16:creationId xmlns:a16="http://schemas.microsoft.com/office/drawing/2014/main" id="{0EA344B0-214A-4DEE-B8F5-A2BE3CAEC575}"/>
                </a:ext>
              </a:extLst>
            </p:cNvPr>
            <p:cNvSpPr/>
            <p:nvPr/>
          </p:nvSpPr>
          <p:spPr>
            <a:xfrm>
              <a:off x="9373552" y="6159500"/>
              <a:ext cx="266700" cy="314325"/>
            </a:xfrm>
            <a:custGeom>
              <a:avLst/>
              <a:gdLst>
                <a:gd name="connsiteX0" fmla="*/ 134302 w 266700"/>
                <a:gd name="connsiteY0" fmla="*/ 235268 h 314325"/>
                <a:gd name="connsiteX1" fmla="*/ 133350 w 266700"/>
                <a:gd name="connsiteY1" fmla="*/ 235268 h 314325"/>
                <a:gd name="connsiteX2" fmla="*/ 88583 w 266700"/>
                <a:gd name="connsiteY2" fmla="*/ 0 h 314325"/>
                <a:gd name="connsiteX3" fmla="*/ 0 w 266700"/>
                <a:gd name="connsiteY3" fmla="*/ 0 h 314325"/>
                <a:gd name="connsiteX4" fmla="*/ 82868 w 266700"/>
                <a:gd name="connsiteY4" fmla="*/ 314325 h 314325"/>
                <a:gd name="connsiteX5" fmla="*/ 180023 w 266700"/>
                <a:gd name="connsiteY5" fmla="*/ 314325 h 314325"/>
                <a:gd name="connsiteX6" fmla="*/ 266700 w 266700"/>
                <a:gd name="connsiteY6" fmla="*/ 0 h 314325"/>
                <a:gd name="connsiteX7" fmla="*/ 180975 w 266700"/>
                <a:gd name="connsiteY7" fmla="*/ 0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700" h="314325">
                  <a:moveTo>
                    <a:pt x="134302" y="235268"/>
                  </a:moveTo>
                  <a:lnTo>
                    <a:pt x="133350" y="235268"/>
                  </a:lnTo>
                  <a:lnTo>
                    <a:pt x="88583" y="0"/>
                  </a:lnTo>
                  <a:lnTo>
                    <a:pt x="0" y="0"/>
                  </a:lnTo>
                  <a:lnTo>
                    <a:pt x="82868" y="314325"/>
                  </a:lnTo>
                  <a:lnTo>
                    <a:pt x="180023" y="314325"/>
                  </a:lnTo>
                  <a:lnTo>
                    <a:pt x="266700" y="0"/>
                  </a:lnTo>
                  <a:lnTo>
                    <a:pt x="180975" y="0"/>
                  </a:lnTo>
                  <a:close/>
                </a:path>
              </a:pathLst>
            </a:custGeom>
            <a:grpFill/>
            <a:ln w="9525" cap="flat">
              <a:noFill/>
              <a:prstDash val="solid"/>
              <a:miter/>
            </a:ln>
          </p:spPr>
          <p:txBody>
            <a:bodyPr rtlCol="0" anchor="ctr"/>
            <a:lstStyle/>
            <a:p>
              <a:endParaRPr lang="sv-SE"/>
            </a:p>
          </p:txBody>
        </p:sp>
        <p:sp>
          <p:nvSpPr>
            <p:cNvPr id="24" name="Frihandsfigur: Form 23">
              <a:extLst>
                <a:ext uri="{FF2B5EF4-FFF2-40B4-BE49-F238E27FC236}">
                  <a16:creationId xmlns:a16="http://schemas.microsoft.com/office/drawing/2014/main" id="{7CABDFCD-CB11-4653-93C0-4228E08C2691}"/>
                </a:ext>
              </a:extLst>
            </p:cNvPr>
            <p:cNvSpPr/>
            <p:nvPr/>
          </p:nvSpPr>
          <p:spPr>
            <a:xfrm>
              <a:off x="9645967" y="6152832"/>
              <a:ext cx="252412" cy="327660"/>
            </a:xfrm>
            <a:custGeom>
              <a:avLst/>
              <a:gdLst>
                <a:gd name="connsiteX0" fmla="*/ 247650 w 252412"/>
                <a:gd name="connsiteY0" fmla="*/ 105728 h 327660"/>
                <a:gd name="connsiteX1" fmla="*/ 121920 w 252412"/>
                <a:gd name="connsiteY1" fmla="*/ 0 h 327660"/>
                <a:gd name="connsiteX2" fmla="*/ 40005 w 252412"/>
                <a:gd name="connsiteY2" fmla="*/ 20955 h 327660"/>
                <a:gd name="connsiteX3" fmla="*/ 7620 w 252412"/>
                <a:gd name="connsiteY3" fmla="*/ 97155 h 327660"/>
                <a:gd name="connsiteX4" fmla="*/ 93345 w 252412"/>
                <a:gd name="connsiteY4" fmla="*/ 97155 h 327660"/>
                <a:gd name="connsiteX5" fmla="*/ 126683 w 252412"/>
                <a:gd name="connsiteY5" fmla="*/ 49530 h 327660"/>
                <a:gd name="connsiteX6" fmla="*/ 161925 w 252412"/>
                <a:gd name="connsiteY6" fmla="*/ 95250 h 327660"/>
                <a:gd name="connsiteX7" fmla="*/ 161925 w 252412"/>
                <a:gd name="connsiteY7" fmla="*/ 120015 h 327660"/>
                <a:gd name="connsiteX8" fmla="*/ 0 w 252412"/>
                <a:gd name="connsiteY8" fmla="*/ 227648 h 327660"/>
                <a:gd name="connsiteX9" fmla="*/ 83820 w 252412"/>
                <a:gd name="connsiteY9" fmla="*/ 327660 h 327660"/>
                <a:gd name="connsiteX10" fmla="*/ 165735 w 252412"/>
                <a:gd name="connsiteY10" fmla="*/ 280035 h 327660"/>
                <a:gd name="connsiteX11" fmla="*/ 166688 w 252412"/>
                <a:gd name="connsiteY11" fmla="*/ 280035 h 327660"/>
                <a:gd name="connsiteX12" fmla="*/ 170498 w 252412"/>
                <a:gd name="connsiteY12" fmla="*/ 321945 h 327660"/>
                <a:gd name="connsiteX13" fmla="*/ 252413 w 252412"/>
                <a:gd name="connsiteY13" fmla="*/ 321945 h 327660"/>
                <a:gd name="connsiteX14" fmla="*/ 247650 w 252412"/>
                <a:gd name="connsiteY14" fmla="*/ 263843 h 327660"/>
                <a:gd name="connsiteX15" fmla="*/ 247650 w 252412"/>
                <a:gd name="connsiteY15" fmla="*/ 105728 h 327660"/>
                <a:gd name="connsiteX16" fmla="*/ 118110 w 252412"/>
                <a:gd name="connsiteY16" fmla="*/ 273368 h 327660"/>
                <a:gd name="connsiteX17" fmla="*/ 85725 w 252412"/>
                <a:gd name="connsiteY17" fmla="*/ 223838 h 327660"/>
                <a:gd name="connsiteX18" fmla="*/ 161925 w 252412"/>
                <a:gd name="connsiteY18" fmla="*/ 169545 h 327660"/>
                <a:gd name="connsiteX19" fmla="*/ 118110 w 252412"/>
                <a:gd name="connsiteY19" fmla="*/ 273368 h 327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2412" h="327660">
                  <a:moveTo>
                    <a:pt x="247650" y="105728"/>
                  </a:moveTo>
                  <a:cubicBezTo>
                    <a:pt x="247650" y="48578"/>
                    <a:pt x="233363" y="0"/>
                    <a:pt x="121920" y="0"/>
                  </a:cubicBezTo>
                  <a:cubicBezTo>
                    <a:pt x="88583" y="0"/>
                    <a:pt x="60008" y="5715"/>
                    <a:pt x="40005" y="20955"/>
                  </a:cubicBezTo>
                  <a:cubicBezTo>
                    <a:pt x="19050" y="35243"/>
                    <a:pt x="7620" y="60008"/>
                    <a:pt x="7620" y="97155"/>
                  </a:cubicBezTo>
                  <a:lnTo>
                    <a:pt x="93345" y="97155"/>
                  </a:lnTo>
                  <a:cubicBezTo>
                    <a:pt x="93345" y="72390"/>
                    <a:pt x="96203" y="49530"/>
                    <a:pt x="126683" y="49530"/>
                  </a:cubicBezTo>
                  <a:cubicBezTo>
                    <a:pt x="158115" y="49530"/>
                    <a:pt x="161925" y="68580"/>
                    <a:pt x="161925" y="95250"/>
                  </a:cubicBezTo>
                  <a:lnTo>
                    <a:pt x="161925" y="120015"/>
                  </a:lnTo>
                  <a:cubicBezTo>
                    <a:pt x="80010" y="119063"/>
                    <a:pt x="0" y="122873"/>
                    <a:pt x="0" y="227648"/>
                  </a:cubicBezTo>
                  <a:cubicBezTo>
                    <a:pt x="0" y="282893"/>
                    <a:pt x="22860" y="327660"/>
                    <a:pt x="83820" y="327660"/>
                  </a:cubicBezTo>
                  <a:cubicBezTo>
                    <a:pt x="121920" y="327660"/>
                    <a:pt x="147638" y="312420"/>
                    <a:pt x="165735" y="280035"/>
                  </a:cubicBezTo>
                  <a:lnTo>
                    <a:pt x="166688" y="280035"/>
                  </a:lnTo>
                  <a:lnTo>
                    <a:pt x="170498" y="321945"/>
                  </a:lnTo>
                  <a:lnTo>
                    <a:pt x="252413" y="321945"/>
                  </a:lnTo>
                  <a:cubicBezTo>
                    <a:pt x="250508" y="302895"/>
                    <a:pt x="247650" y="282893"/>
                    <a:pt x="247650" y="263843"/>
                  </a:cubicBezTo>
                  <a:lnTo>
                    <a:pt x="247650" y="105728"/>
                  </a:lnTo>
                  <a:close/>
                  <a:moveTo>
                    <a:pt x="118110" y="273368"/>
                  </a:moveTo>
                  <a:cubicBezTo>
                    <a:pt x="89535" y="273368"/>
                    <a:pt x="85725" y="245745"/>
                    <a:pt x="85725" y="223838"/>
                  </a:cubicBezTo>
                  <a:cubicBezTo>
                    <a:pt x="85725" y="167640"/>
                    <a:pt x="118110" y="171450"/>
                    <a:pt x="161925" y="169545"/>
                  </a:cubicBezTo>
                  <a:cubicBezTo>
                    <a:pt x="161925" y="202883"/>
                    <a:pt x="169545" y="273368"/>
                    <a:pt x="118110" y="273368"/>
                  </a:cubicBezTo>
                  <a:close/>
                </a:path>
              </a:pathLst>
            </a:custGeom>
            <a:grpFill/>
            <a:ln w="9525" cap="flat">
              <a:noFill/>
              <a:prstDash val="solid"/>
              <a:miter/>
            </a:ln>
          </p:spPr>
          <p:txBody>
            <a:bodyPr rtlCol="0" anchor="ctr"/>
            <a:lstStyle/>
            <a:p>
              <a:endParaRPr lang="sv-SE"/>
            </a:p>
          </p:txBody>
        </p:sp>
        <p:sp>
          <p:nvSpPr>
            <p:cNvPr id="25" name="Frihandsfigur: Form 24">
              <a:extLst>
                <a:ext uri="{FF2B5EF4-FFF2-40B4-BE49-F238E27FC236}">
                  <a16:creationId xmlns:a16="http://schemas.microsoft.com/office/drawing/2014/main" id="{2926069B-33A2-4BC1-BCAC-A6C7391B7D37}"/>
                </a:ext>
              </a:extLst>
            </p:cNvPr>
            <p:cNvSpPr/>
            <p:nvPr/>
          </p:nvSpPr>
          <p:spPr>
            <a:xfrm>
              <a:off x="9685972" y="6038532"/>
              <a:ext cx="69532" cy="67627"/>
            </a:xfrm>
            <a:custGeom>
              <a:avLst/>
              <a:gdLst>
                <a:gd name="connsiteX0" fmla="*/ 0 w 69532"/>
                <a:gd name="connsiteY0" fmla="*/ 0 h 67627"/>
                <a:gd name="connsiteX1" fmla="*/ 69532 w 69532"/>
                <a:gd name="connsiteY1" fmla="*/ 0 h 67627"/>
                <a:gd name="connsiteX2" fmla="*/ 69532 w 69532"/>
                <a:gd name="connsiteY2" fmla="*/ 67628 h 67627"/>
                <a:gd name="connsiteX3" fmla="*/ 0 w 69532"/>
                <a:gd name="connsiteY3" fmla="*/ 67628 h 67627"/>
              </a:gdLst>
              <a:ahLst/>
              <a:cxnLst>
                <a:cxn ang="0">
                  <a:pos x="connsiteX0" y="connsiteY0"/>
                </a:cxn>
                <a:cxn ang="0">
                  <a:pos x="connsiteX1" y="connsiteY1"/>
                </a:cxn>
                <a:cxn ang="0">
                  <a:pos x="connsiteX2" y="connsiteY2"/>
                </a:cxn>
                <a:cxn ang="0">
                  <a:pos x="connsiteX3" y="connsiteY3"/>
                </a:cxn>
              </a:cxnLst>
              <a:rect l="l" t="t" r="r" b="b"/>
              <a:pathLst>
                <a:path w="69532" h="67627">
                  <a:moveTo>
                    <a:pt x="0" y="0"/>
                  </a:moveTo>
                  <a:lnTo>
                    <a:pt x="69532" y="0"/>
                  </a:lnTo>
                  <a:lnTo>
                    <a:pt x="69532" y="67628"/>
                  </a:lnTo>
                  <a:lnTo>
                    <a:pt x="0" y="67628"/>
                  </a:lnTo>
                  <a:close/>
                </a:path>
              </a:pathLst>
            </a:custGeom>
            <a:grpFill/>
            <a:ln w="9525" cap="flat">
              <a:noFill/>
              <a:prstDash val="solid"/>
              <a:miter/>
            </a:ln>
          </p:spPr>
          <p:txBody>
            <a:bodyPr rtlCol="0" anchor="ctr"/>
            <a:lstStyle/>
            <a:p>
              <a:endParaRPr lang="sv-SE"/>
            </a:p>
          </p:txBody>
        </p:sp>
        <p:sp>
          <p:nvSpPr>
            <p:cNvPr id="26" name="Frihandsfigur: Form 25">
              <a:extLst>
                <a:ext uri="{FF2B5EF4-FFF2-40B4-BE49-F238E27FC236}">
                  <a16:creationId xmlns:a16="http://schemas.microsoft.com/office/drawing/2014/main" id="{86A2DC9D-15DA-445D-A9DF-40D1E20507A3}"/>
                </a:ext>
              </a:extLst>
            </p:cNvPr>
            <p:cNvSpPr/>
            <p:nvPr/>
          </p:nvSpPr>
          <p:spPr>
            <a:xfrm>
              <a:off x="9796462" y="6038532"/>
              <a:ext cx="69532" cy="67627"/>
            </a:xfrm>
            <a:custGeom>
              <a:avLst/>
              <a:gdLst>
                <a:gd name="connsiteX0" fmla="*/ 0 w 69532"/>
                <a:gd name="connsiteY0" fmla="*/ 0 h 67627"/>
                <a:gd name="connsiteX1" fmla="*/ 69533 w 69532"/>
                <a:gd name="connsiteY1" fmla="*/ 0 h 67627"/>
                <a:gd name="connsiteX2" fmla="*/ 69533 w 69532"/>
                <a:gd name="connsiteY2" fmla="*/ 67628 h 67627"/>
                <a:gd name="connsiteX3" fmla="*/ 0 w 69532"/>
                <a:gd name="connsiteY3" fmla="*/ 67628 h 67627"/>
              </a:gdLst>
              <a:ahLst/>
              <a:cxnLst>
                <a:cxn ang="0">
                  <a:pos x="connsiteX0" y="connsiteY0"/>
                </a:cxn>
                <a:cxn ang="0">
                  <a:pos x="connsiteX1" y="connsiteY1"/>
                </a:cxn>
                <a:cxn ang="0">
                  <a:pos x="connsiteX2" y="connsiteY2"/>
                </a:cxn>
                <a:cxn ang="0">
                  <a:pos x="connsiteX3" y="connsiteY3"/>
                </a:cxn>
              </a:cxnLst>
              <a:rect l="l" t="t" r="r" b="b"/>
              <a:pathLst>
                <a:path w="69532" h="67627">
                  <a:moveTo>
                    <a:pt x="0" y="0"/>
                  </a:moveTo>
                  <a:lnTo>
                    <a:pt x="69533" y="0"/>
                  </a:lnTo>
                  <a:lnTo>
                    <a:pt x="69533" y="67628"/>
                  </a:lnTo>
                  <a:lnTo>
                    <a:pt x="0" y="67628"/>
                  </a:lnTo>
                  <a:close/>
                </a:path>
              </a:pathLst>
            </a:custGeom>
            <a:grpFill/>
            <a:ln w="9525" cap="flat">
              <a:noFill/>
              <a:prstDash val="solid"/>
              <a:miter/>
            </a:ln>
          </p:spPr>
          <p:txBody>
            <a:bodyPr rtlCol="0" anchor="ctr"/>
            <a:lstStyle/>
            <a:p>
              <a:endParaRPr lang="sv-SE"/>
            </a:p>
          </p:txBody>
        </p:sp>
        <p:sp>
          <p:nvSpPr>
            <p:cNvPr id="27" name="Frihandsfigur: Form 26">
              <a:extLst>
                <a:ext uri="{FF2B5EF4-FFF2-40B4-BE49-F238E27FC236}">
                  <a16:creationId xmlns:a16="http://schemas.microsoft.com/office/drawing/2014/main" id="{A1A0BA76-376A-4B71-9C2B-B525A4D6E95D}"/>
                </a:ext>
              </a:extLst>
            </p:cNvPr>
            <p:cNvSpPr/>
            <p:nvPr/>
          </p:nvSpPr>
          <p:spPr>
            <a:xfrm>
              <a:off x="9924739" y="6153784"/>
              <a:ext cx="241292" cy="327659"/>
            </a:xfrm>
            <a:custGeom>
              <a:avLst/>
              <a:gdLst>
                <a:gd name="connsiteX0" fmla="*/ 86035 w 241292"/>
                <a:gd name="connsiteY0" fmla="*/ 81915 h 327659"/>
                <a:gd name="connsiteX1" fmla="*/ 115563 w 241292"/>
                <a:gd name="connsiteY1" fmla="*/ 48578 h 327659"/>
                <a:gd name="connsiteX2" fmla="*/ 138423 w 241292"/>
                <a:gd name="connsiteY2" fmla="*/ 55245 h 327659"/>
                <a:gd name="connsiteX3" fmla="*/ 146995 w 241292"/>
                <a:gd name="connsiteY3" fmla="*/ 96203 h 327659"/>
                <a:gd name="connsiteX4" fmla="*/ 232720 w 241292"/>
                <a:gd name="connsiteY4" fmla="*/ 96203 h 327659"/>
                <a:gd name="connsiteX5" fmla="*/ 124135 w 241292"/>
                <a:gd name="connsiteY5" fmla="*/ 0 h 327659"/>
                <a:gd name="connsiteX6" fmla="*/ 310 w 241292"/>
                <a:gd name="connsiteY6" fmla="*/ 88583 h 327659"/>
                <a:gd name="connsiteX7" fmla="*/ 154615 w 241292"/>
                <a:gd name="connsiteY7" fmla="*/ 240983 h 327659"/>
                <a:gd name="connsiteX8" fmla="*/ 122230 w 241292"/>
                <a:gd name="connsiteY8" fmla="*/ 273368 h 327659"/>
                <a:gd name="connsiteX9" fmla="*/ 90798 w 241292"/>
                <a:gd name="connsiteY9" fmla="*/ 258128 h 327659"/>
                <a:gd name="connsiteX10" fmla="*/ 86035 w 241292"/>
                <a:gd name="connsiteY10" fmla="*/ 220028 h 327659"/>
                <a:gd name="connsiteX11" fmla="*/ 310 w 241292"/>
                <a:gd name="connsiteY11" fmla="*/ 220028 h 327659"/>
                <a:gd name="connsiteX12" fmla="*/ 123183 w 241292"/>
                <a:gd name="connsiteY12" fmla="*/ 327660 h 327659"/>
                <a:gd name="connsiteX13" fmla="*/ 241293 w 241292"/>
                <a:gd name="connsiteY13" fmla="*/ 231458 h 327659"/>
                <a:gd name="connsiteX14" fmla="*/ 86035 w 241292"/>
                <a:gd name="connsiteY14" fmla="*/ 81915 h 327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1292" h="327659">
                  <a:moveTo>
                    <a:pt x="86035" y="81915"/>
                  </a:moveTo>
                  <a:cubicBezTo>
                    <a:pt x="86035" y="60960"/>
                    <a:pt x="96513" y="48578"/>
                    <a:pt x="115563" y="48578"/>
                  </a:cubicBezTo>
                  <a:cubicBezTo>
                    <a:pt x="125088" y="48578"/>
                    <a:pt x="132708" y="49530"/>
                    <a:pt x="138423" y="55245"/>
                  </a:cubicBezTo>
                  <a:cubicBezTo>
                    <a:pt x="145090" y="60960"/>
                    <a:pt x="146995" y="74295"/>
                    <a:pt x="146995" y="96203"/>
                  </a:cubicBezTo>
                  <a:lnTo>
                    <a:pt x="232720" y="96203"/>
                  </a:lnTo>
                  <a:cubicBezTo>
                    <a:pt x="237483" y="28575"/>
                    <a:pt x="183190" y="0"/>
                    <a:pt x="124135" y="0"/>
                  </a:cubicBezTo>
                  <a:cubicBezTo>
                    <a:pt x="66985" y="0"/>
                    <a:pt x="310" y="20955"/>
                    <a:pt x="310" y="88583"/>
                  </a:cubicBezTo>
                  <a:cubicBezTo>
                    <a:pt x="310" y="188595"/>
                    <a:pt x="154615" y="174308"/>
                    <a:pt x="154615" y="240983"/>
                  </a:cubicBezTo>
                  <a:cubicBezTo>
                    <a:pt x="154615" y="261938"/>
                    <a:pt x="139375" y="273368"/>
                    <a:pt x="122230" y="273368"/>
                  </a:cubicBezTo>
                  <a:cubicBezTo>
                    <a:pt x="105085" y="273368"/>
                    <a:pt x="95560" y="268605"/>
                    <a:pt x="90798" y="258128"/>
                  </a:cubicBezTo>
                  <a:cubicBezTo>
                    <a:pt x="86035" y="248603"/>
                    <a:pt x="86035" y="234315"/>
                    <a:pt x="86035" y="220028"/>
                  </a:cubicBezTo>
                  <a:lnTo>
                    <a:pt x="310" y="220028"/>
                  </a:lnTo>
                  <a:cubicBezTo>
                    <a:pt x="-4452" y="307658"/>
                    <a:pt x="46030" y="327660"/>
                    <a:pt x="123183" y="327660"/>
                  </a:cubicBezTo>
                  <a:cubicBezTo>
                    <a:pt x="196525" y="327660"/>
                    <a:pt x="241293" y="286703"/>
                    <a:pt x="241293" y="231458"/>
                  </a:cubicBezTo>
                  <a:cubicBezTo>
                    <a:pt x="240340" y="129540"/>
                    <a:pt x="86035" y="131445"/>
                    <a:pt x="86035" y="81915"/>
                  </a:cubicBezTo>
                  <a:close/>
                </a:path>
              </a:pathLst>
            </a:custGeom>
            <a:grpFill/>
            <a:ln w="9525" cap="flat">
              <a:noFill/>
              <a:prstDash val="solid"/>
              <a:miter/>
            </a:ln>
          </p:spPr>
          <p:txBody>
            <a:bodyPr rtlCol="0" anchor="ctr"/>
            <a:lstStyle/>
            <a:p>
              <a:endParaRPr lang="sv-SE"/>
            </a:p>
          </p:txBody>
        </p:sp>
        <p:sp>
          <p:nvSpPr>
            <p:cNvPr id="28" name="Frihandsfigur: Form 27">
              <a:extLst>
                <a:ext uri="{FF2B5EF4-FFF2-40B4-BE49-F238E27FC236}">
                  <a16:creationId xmlns:a16="http://schemas.microsoft.com/office/drawing/2014/main" id="{0D5A9D88-7D3F-4CEB-A66D-6F80BEC33B6B}"/>
                </a:ext>
              </a:extLst>
            </p:cNvPr>
            <p:cNvSpPr/>
            <p:nvPr/>
          </p:nvSpPr>
          <p:spPr>
            <a:xfrm>
              <a:off x="10175557" y="6069965"/>
              <a:ext cx="337184" cy="406717"/>
            </a:xfrm>
            <a:custGeom>
              <a:avLst/>
              <a:gdLst>
                <a:gd name="connsiteX0" fmla="*/ 289560 w 337184"/>
                <a:gd name="connsiteY0" fmla="*/ 0 h 406717"/>
                <a:gd name="connsiteX1" fmla="*/ 201930 w 337184"/>
                <a:gd name="connsiteY1" fmla="*/ 39052 h 406717"/>
                <a:gd name="connsiteX2" fmla="*/ 201930 w 337184"/>
                <a:gd name="connsiteY2" fmla="*/ 89535 h 406717"/>
                <a:gd name="connsiteX3" fmla="*/ 167640 w 337184"/>
                <a:gd name="connsiteY3" fmla="*/ 89535 h 406717"/>
                <a:gd name="connsiteX4" fmla="*/ 166688 w 337184"/>
                <a:gd name="connsiteY4" fmla="*/ 89535 h 406717"/>
                <a:gd name="connsiteX5" fmla="*/ 122872 w 337184"/>
                <a:gd name="connsiteY5" fmla="*/ 89535 h 406717"/>
                <a:gd name="connsiteX6" fmla="*/ 122872 w 337184"/>
                <a:gd name="connsiteY6" fmla="*/ 0 h 406717"/>
                <a:gd name="connsiteX7" fmla="*/ 35242 w 337184"/>
                <a:gd name="connsiteY7" fmla="*/ 39052 h 406717"/>
                <a:gd name="connsiteX8" fmla="*/ 35242 w 337184"/>
                <a:gd name="connsiteY8" fmla="*/ 89535 h 406717"/>
                <a:gd name="connsiteX9" fmla="*/ 0 w 337184"/>
                <a:gd name="connsiteY9" fmla="*/ 89535 h 406717"/>
                <a:gd name="connsiteX10" fmla="*/ 0 w 337184"/>
                <a:gd name="connsiteY10" fmla="*/ 143828 h 406717"/>
                <a:gd name="connsiteX11" fmla="*/ 35242 w 337184"/>
                <a:gd name="connsiteY11" fmla="*/ 143828 h 406717"/>
                <a:gd name="connsiteX12" fmla="*/ 35242 w 337184"/>
                <a:gd name="connsiteY12" fmla="*/ 337185 h 406717"/>
                <a:gd name="connsiteX13" fmla="*/ 120967 w 337184"/>
                <a:gd name="connsiteY13" fmla="*/ 406718 h 406717"/>
                <a:gd name="connsiteX14" fmla="*/ 166688 w 337184"/>
                <a:gd name="connsiteY14" fmla="*/ 403860 h 406717"/>
                <a:gd name="connsiteX15" fmla="*/ 166688 w 337184"/>
                <a:gd name="connsiteY15" fmla="*/ 349568 h 406717"/>
                <a:gd name="connsiteX16" fmla="*/ 151447 w 337184"/>
                <a:gd name="connsiteY16" fmla="*/ 350520 h 406717"/>
                <a:gd name="connsiteX17" fmla="*/ 123825 w 337184"/>
                <a:gd name="connsiteY17" fmla="*/ 311468 h 406717"/>
                <a:gd name="connsiteX18" fmla="*/ 123825 w 337184"/>
                <a:gd name="connsiteY18" fmla="*/ 142875 h 406717"/>
                <a:gd name="connsiteX19" fmla="*/ 167640 w 337184"/>
                <a:gd name="connsiteY19" fmla="*/ 142875 h 406717"/>
                <a:gd name="connsiteX20" fmla="*/ 168592 w 337184"/>
                <a:gd name="connsiteY20" fmla="*/ 142875 h 406717"/>
                <a:gd name="connsiteX21" fmla="*/ 202883 w 337184"/>
                <a:gd name="connsiteY21" fmla="*/ 142875 h 406717"/>
                <a:gd name="connsiteX22" fmla="*/ 202883 w 337184"/>
                <a:gd name="connsiteY22" fmla="*/ 337185 h 406717"/>
                <a:gd name="connsiteX23" fmla="*/ 288608 w 337184"/>
                <a:gd name="connsiteY23" fmla="*/ 406718 h 406717"/>
                <a:gd name="connsiteX24" fmla="*/ 334327 w 337184"/>
                <a:gd name="connsiteY24" fmla="*/ 403860 h 406717"/>
                <a:gd name="connsiteX25" fmla="*/ 334327 w 337184"/>
                <a:gd name="connsiteY25" fmla="*/ 349568 h 406717"/>
                <a:gd name="connsiteX26" fmla="*/ 319088 w 337184"/>
                <a:gd name="connsiteY26" fmla="*/ 350520 h 406717"/>
                <a:gd name="connsiteX27" fmla="*/ 291465 w 337184"/>
                <a:gd name="connsiteY27" fmla="*/ 311468 h 406717"/>
                <a:gd name="connsiteX28" fmla="*/ 291465 w 337184"/>
                <a:gd name="connsiteY28" fmla="*/ 142875 h 406717"/>
                <a:gd name="connsiteX29" fmla="*/ 337185 w 337184"/>
                <a:gd name="connsiteY29" fmla="*/ 142875 h 406717"/>
                <a:gd name="connsiteX30" fmla="*/ 337185 w 337184"/>
                <a:gd name="connsiteY30" fmla="*/ 89535 h 406717"/>
                <a:gd name="connsiteX31" fmla="*/ 291465 w 337184"/>
                <a:gd name="connsiteY31" fmla="*/ 89535 h 406717"/>
                <a:gd name="connsiteX32" fmla="*/ 291465 w 337184"/>
                <a:gd name="connsiteY32" fmla="*/ 0 h 40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37184" h="406717">
                  <a:moveTo>
                    <a:pt x="289560" y="0"/>
                  </a:moveTo>
                  <a:lnTo>
                    <a:pt x="201930" y="39052"/>
                  </a:lnTo>
                  <a:lnTo>
                    <a:pt x="201930" y="89535"/>
                  </a:lnTo>
                  <a:lnTo>
                    <a:pt x="167640" y="89535"/>
                  </a:lnTo>
                  <a:lnTo>
                    <a:pt x="166688" y="89535"/>
                  </a:lnTo>
                  <a:lnTo>
                    <a:pt x="122872" y="89535"/>
                  </a:lnTo>
                  <a:lnTo>
                    <a:pt x="122872" y="0"/>
                  </a:lnTo>
                  <a:lnTo>
                    <a:pt x="35242" y="39052"/>
                  </a:lnTo>
                  <a:lnTo>
                    <a:pt x="35242" y="89535"/>
                  </a:lnTo>
                  <a:lnTo>
                    <a:pt x="0" y="89535"/>
                  </a:lnTo>
                  <a:lnTo>
                    <a:pt x="0" y="143828"/>
                  </a:lnTo>
                  <a:lnTo>
                    <a:pt x="35242" y="143828"/>
                  </a:lnTo>
                  <a:lnTo>
                    <a:pt x="35242" y="337185"/>
                  </a:lnTo>
                  <a:cubicBezTo>
                    <a:pt x="35242" y="356235"/>
                    <a:pt x="44767" y="406718"/>
                    <a:pt x="120967" y="406718"/>
                  </a:cubicBezTo>
                  <a:cubicBezTo>
                    <a:pt x="141922" y="406718"/>
                    <a:pt x="154305" y="404812"/>
                    <a:pt x="166688" y="403860"/>
                  </a:cubicBezTo>
                  <a:lnTo>
                    <a:pt x="166688" y="349568"/>
                  </a:lnTo>
                  <a:cubicBezTo>
                    <a:pt x="161925" y="350520"/>
                    <a:pt x="157163" y="350520"/>
                    <a:pt x="151447" y="350520"/>
                  </a:cubicBezTo>
                  <a:cubicBezTo>
                    <a:pt x="122872" y="350520"/>
                    <a:pt x="123825" y="335280"/>
                    <a:pt x="123825" y="311468"/>
                  </a:cubicBezTo>
                  <a:lnTo>
                    <a:pt x="123825" y="142875"/>
                  </a:lnTo>
                  <a:lnTo>
                    <a:pt x="167640" y="142875"/>
                  </a:lnTo>
                  <a:lnTo>
                    <a:pt x="168592" y="142875"/>
                  </a:lnTo>
                  <a:lnTo>
                    <a:pt x="202883" y="142875"/>
                  </a:lnTo>
                  <a:lnTo>
                    <a:pt x="202883" y="337185"/>
                  </a:lnTo>
                  <a:cubicBezTo>
                    <a:pt x="202883" y="356235"/>
                    <a:pt x="212408" y="406718"/>
                    <a:pt x="288608" y="406718"/>
                  </a:cubicBezTo>
                  <a:cubicBezTo>
                    <a:pt x="309563" y="406718"/>
                    <a:pt x="321945" y="404812"/>
                    <a:pt x="334327" y="403860"/>
                  </a:cubicBezTo>
                  <a:lnTo>
                    <a:pt x="334327" y="349568"/>
                  </a:lnTo>
                  <a:cubicBezTo>
                    <a:pt x="329565" y="350520"/>
                    <a:pt x="324802" y="350520"/>
                    <a:pt x="319088" y="350520"/>
                  </a:cubicBezTo>
                  <a:cubicBezTo>
                    <a:pt x="290513" y="350520"/>
                    <a:pt x="291465" y="335280"/>
                    <a:pt x="291465" y="311468"/>
                  </a:cubicBezTo>
                  <a:lnTo>
                    <a:pt x="291465" y="142875"/>
                  </a:lnTo>
                  <a:lnTo>
                    <a:pt x="337185" y="142875"/>
                  </a:lnTo>
                  <a:lnTo>
                    <a:pt x="337185" y="89535"/>
                  </a:lnTo>
                  <a:lnTo>
                    <a:pt x="291465" y="89535"/>
                  </a:lnTo>
                  <a:lnTo>
                    <a:pt x="291465" y="0"/>
                  </a:lnTo>
                  <a:close/>
                </a:path>
              </a:pathLst>
            </a:custGeom>
            <a:grpFill/>
            <a:ln w="9525" cap="flat">
              <a:noFill/>
              <a:prstDash val="solid"/>
              <a:miter/>
            </a:ln>
          </p:spPr>
          <p:txBody>
            <a:bodyPr rtlCol="0" anchor="ctr"/>
            <a:lstStyle/>
            <a:p>
              <a:endParaRPr lang="sv-SE"/>
            </a:p>
          </p:txBody>
        </p:sp>
        <p:sp>
          <p:nvSpPr>
            <p:cNvPr id="29" name="Frihandsfigur: Form 28">
              <a:extLst>
                <a:ext uri="{FF2B5EF4-FFF2-40B4-BE49-F238E27FC236}">
                  <a16:creationId xmlns:a16="http://schemas.microsoft.com/office/drawing/2014/main" id="{630BDD80-AAC4-4E4E-9079-C0FBE6B84EDC}"/>
                </a:ext>
              </a:extLst>
            </p:cNvPr>
            <p:cNvSpPr/>
            <p:nvPr/>
          </p:nvSpPr>
          <p:spPr>
            <a:xfrm>
              <a:off x="10544175" y="6152832"/>
              <a:ext cx="165734" cy="320992"/>
            </a:xfrm>
            <a:custGeom>
              <a:avLst/>
              <a:gdLst>
                <a:gd name="connsiteX0" fmla="*/ 84772 w 165734"/>
                <a:gd name="connsiteY0" fmla="*/ 46673 h 320992"/>
                <a:gd name="connsiteX1" fmla="*/ 83820 w 165734"/>
                <a:gd name="connsiteY1" fmla="*/ 46673 h 320992"/>
                <a:gd name="connsiteX2" fmla="*/ 83820 w 165734"/>
                <a:gd name="connsiteY2" fmla="*/ 6668 h 320992"/>
                <a:gd name="connsiteX3" fmla="*/ 0 w 165734"/>
                <a:gd name="connsiteY3" fmla="*/ 6668 h 320992"/>
                <a:gd name="connsiteX4" fmla="*/ 0 w 165734"/>
                <a:gd name="connsiteY4" fmla="*/ 320993 h 320992"/>
                <a:gd name="connsiteX5" fmla="*/ 87630 w 165734"/>
                <a:gd name="connsiteY5" fmla="*/ 320993 h 320992"/>
                <a:gd name="connsiteX6" fmla="*/ 87630 w 165734"/>
                <a:gd name="connsiteY6" fmla="*/ 149543 h 320992"/>
                <a:gd name="connsiteX7" fmla="*/ 165735 w 165734"/>
                <a:gd name="connsiteY7" fmla="*/ 78105 h 320992"/>
                <a:gd name="connsiteX8" fmla="*/ 165735 w 165734"/>
                <a:gd name="connsiteY8" fmla="*/ 0 h 320992"/>
                <a:gd name="connsiteX9" fmla="*/ 84772 w 165734"/>
                <a:gd name="connsiteY9" fmla="*/ 46673 h 32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5734" h="320992">
                  <a:moveTo>
                    <a:pt x="84772" y="46673"/>
                  </a:moveTo>
                  <a:lnTo>
                    <a:pt x="83820" y="46673"/>
                  </a:lnTo>
                  <a:lnTo>
                    <a:pt x="83820" y="6668"/>
                  </a:lnTo>
                  <a:lnTo>
                    <a:pt x="0" y="6668"/>
                  </a:lnTo>
                  <a:lnTo>
                    <a:pt x="0" y="320993"/>
                  </a:lnTo>
                  <a:lnTo>
                    <a:pt x="87630" y="320993"/>
                  </a:lnTo>
                  <a:lnTo>
                    <a:pt x="87630" y="149543"/>
                  </a:lnTo>
                  <a:cubicBezTo>
                    <a:pt x="87630" y="118110"/>
                    <a:pt x="88583" y="73343"/>
                    <a:pt x="165735" y="78105"/>
                  </a:cubicBezTo>
                  <a:lnTo>
                    <a:pt x="165735" y="0"/>
                  </a:lnTo>
                  <a:cubicBezTo>
                    <a:pt x="130492" y="0"/>
                    <a:pt x="100965" y="10478"/>
                    <a:pt x="84772" y="46673"/>
                  </a:cubicBezTo>
                  <a:close/>
                </a:path>
              </a:pathLst>
            </a:custGeom>
            <a:grpFill/>
            <a:ln w="9525" cap="flat">
              <a:noFill/>
              <a:prstDash val="solid"/>
              <a:miter/>
            </a:ln>
          </p:spPr>
          <p:txBody>
            <a:bodyPr rtlCol="0" anchor="ctr"/>
            <a:lstStyle/>
            <a:p>
              <a:endParaRPr lang="sv-SE"/>
            </a:p>
          </p:txBody>
        </p:sp>
        <p:sp>
          <p:nvSpPr>
            <p:cNvPr id="30" name="Frihandsfigur: Form 29">
              <a:extLst>
                <a:ext uri="{FF2B5EF4-FFF2-40B4-BE49-F238E27FC236}">
                  <a16:creationId xmlns:a16="http://schemas.microsoft.com/office/drawing/2014/main" id="{BAB4C88F-149C-47EB-9A98-2ED68A5FE91E}"/>
                </a:ext>
              </a:extLst>
            </p:cNvPr>
            <p:cNvSpPr/>
            <p:nvPr/>
          </p:nvSpPr>
          <p:spPr>
            <a:xfrm>
              <a:off x="10713720" y="6152832"/>
              <a:ext cx="252412" cy="327660"/>
            </a:xfrm>
            <a:custGeom>
              <a:avLst/>
              <a:gdLst>
                <a:gd name="connsiteX0" fmla="*/ 247650 w 252412"/>
                <a:gd name="connsiteY0" fmla="*/ 105728 h 327660"/>
                <a:gd name="connsiteX1" fmla="*/ 121920 w 252412"/>
                <a:gd name="connsiteY1" fmla="*/ 0 h 327660"/>
                <a:gd name="connsiteX2" fmla="*/ 40005 w 252412"/>
                <a:gd name="connsiteY2" fmla="*/ 20955 h 327660"/>
                <a:gd name="connsiteX3" fmla="*/ 7620 w 252412"/>
                <a:gd name="connsiteY3" fmla="*/ 97155 h 327660"/>
                <a:gd name="connsiteX4" fmla="*/ 93345 w 252412"/>
                <a:gd name="connsiteY4" fmla="*/ 97155 h 327660"/>
                <a:gd name="connsiteX5" fmla="*/ 126683 w 252412"/>
                <a:gd name="connsiteY5" fmla="*/ 49530 h 327660"/>
                <a:gd name="connsiteX6" fmla="*/ 161925 w 252412"/>
                <a:gd name="connsiteY6" fmla="*/ 95250 h 327660"/>
                <a:gd name="connsiteX7" fmla="*/ 161925 w 252412"/>
                <a:gd name="connsiteY7" fmla="*/ 120015 h 327660"/>
                <a:gd name="connsiteX8" fmla="*/ 0 w 252412"/>
                <a:gd name="connsiteY8" fmla="*/ 227648 h 327660"/>
                <a:gd name="connsiteX9" fmla="*/ 83820 w 252412"/>
                <a:gd name="connsiteY9" fmla="*/ 327660 h 327660"/>
                <a:gd name="connsiteX10" fmla="*/ 165735 w 252412"/>
                <a:gd name="connsiteY10" fmla="*/ 280035 h 327660"/>
                <a:gd name="connsiteX11" fmla="*/ 166687 w 252412"/>
                <a:gd name="connsiteY11" fmla="*/ 280035 h 327660"/>
                <a:gd name="connsiteX12" fmla="*/ 170498 w 252412"/>
                <a:gd name="connsiteY12" fmla="*/ 321945 h 327660"/>
                <a:gd name="connsiteX13" fmla="*/ 252412 w 252412"/>
                <a:gd name="connsiteY13" fmla="*/ 321945 h 327660"/>
                <a:gd name="connsiteX14" fmla="*/ 247650 w 252412"/>
                <a:gd name="connsiteY14" fmla="*/ 263843 h 327660"/>
                <a:gd name="connsiteX15" fmla="*/ 247650 w 252412"/>
                <a:gd name="connsiteY15" fmla="*/ 105728 h 327660"/>
                <a:gd name="connsiteX16" fmla="*/ 118110 w 252412"/>
                <a:gd name="connsiteY16" fmla="*/ 273368 h 327660"/>
                <a:gd name="connsiteX17" fmla="*/ 85725 w 252412"/>
                <a:gd name="connsiteY17" fmla="*/ 223838 h 327660"/>
                <a:gd name="connsiteX18" fmla="*/ 161925 w 252412"/>
                <a:gd name="connsiteY18" fmla="*/ 169545 h 327660"/>
                <a:gd name="connsiteX19" fmla="*/ 118110 w 252412"/>
                <a:gd name="connsiteY19" fmla="*/ 273368 h 327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2412" h="327660">
                  <a:moveTo>
                    <a:pt x="247650" y="105728"/>
                  </a:moveTo>
                  <a:cubicBezTo>
                    <a:pt x="247650" y="48578"/>
                    <a:pt x="233362" y="0"/>
                    <a:pt x="121920" y="0"/>
                  </a:cubicBezTo>
                  <a:cubicBezTo>
                    <a:pt x="88583" y="0"/>
                    <a:pt x="60008" y="5715"/>
                    <a:pt x="40005" y="20955"/>
                  </a:cubicBezTo>
                  <a:cubicBezTo>
                    <a:pt x="19050" y="35243"/>
                    <a:pt x="7620" y="60008"/>
                    <a:pt x="7620" y="97155"/>
                  </a:cubicBezTo>
                  <a:lnTo>
                    <a:pt x="93345" y="97155"/>
                  </a:lnTo>
                  <a:cubicBezTo>
                    <a:pt x="93345" y="72390"/>
                    <a:pt x="96202" y="49530"/>
                    <a:pt x="126683" y="49530"/>
                  </a:cubicBezTo>
                  <a:cubicBezTo>
                    <a:pt x="158115" y="49530"/>
                    <a:pt x="161925" y="68580"/>
                    <a:pt x="161925" y="95250"/>
                  </a:cubicBezTo>
                  <a:lnTo>
                    <a:pt x="161925" y="120015"/>
                  </a:lnTo>
                  <a:cubicBezTo>
                    <a:pt x="80010" y="119063"/>
                    <a:pt x="0" y="122873"/>
                    <a:pt x="0" y="227648"/>
                  </a:cubicBezTo>
                  <a:cubicBezTo>
                    <a:pt x="0" y="282893"/>
                    <a:pt x="22860" y="327660"/>
                    <a:pt x="83820" y="327660"/>
                  </a:cubicBezTo>
                  <a:cubicBezTo>
                    <a:pt x="121920" y="327660"/>
                    <a:pt x="147637" y="312420"/>
                    <a:pt x="165735" y="280035"/>
                  </a:cubicBezTo>
                  <a:lnTo>
                    <a:pt x="166687" y="280035"/>
                  </a:lnTo>
                  <a:lnTo>
                    <a:pt x="170498" y="321945"/>
                  </a:lnTo>
                  <a:lnTo>
                    <a:pt x="252412" y="321945"/>
                  </a:lnTo>
                  <a:cubicBezTo>
                    <a:pt x="250508" y="302895"/>
                    <a:pt x="247650" y="282893"/>
                    <a:pt x="247650" y="263843"/>
                  </a:cubicBezTo>
                  <a:lnTo>
                    <a:pt x="247650" y="105728"/>
                  </a:lnTo>
                  <a:close/>
                  <a:moveTo>
                    <a:pt x="118110" y="273368"/>
                  </a:moveTo>
                  <a:cubicBezTo>
                    <a:pt x="89535" y="273368"/>
                    <a:pt x="85725" y="245745"/>
                    <a:pt x="85725" y="223838"/>
                  </a:cubicBezTo>
                  <a:cubicBezTo>
                    <a:pt x="85725" y="167640"/>
                    <a:pt x="118110" y="171450"/>
                    <a:pt x="161925" y="169545"/>
                  </a:cubicBezTo>
                  <a:cubicBezTo>
                    <a:pt x="161925" y="202883"/>
                    <a:pt x="169545" y="273368"/>
                    <a:pt x="118110" y="273368"/>
                  </a:cubicBezTo>
                  <a:close/>
                </a:path>
              </a:pathLst>
            </a:custGeom>
            <a:grpFill/>
            <a:ln w="9525" cap="flat">
              <a:noFill/>
              <a:prstDash val="solid"/>
              <a:miter/>
            </a:ln>
          </p:spPr>
          <p:txBody>
            <a:bodyPr rtlCol="0" anchor="ctr"/>
            <a:lstStyle/>
            <a:p>
              <a:endParaRPr lang="sv-SE"/>
            </a:p>
          </p:txBody>
        </p:sp>
        <p:sp>
          <p:nvSpPr>
            <p:cNvPr id="31" name="Frihandsfigur: Form 30">
              <a:extLst>
                <a:ext uri="{FF2B5EF4-FFF2-40B4-BE49-F238E27FC236}">
                  <a16:creationId xmlns:a16="http://schemas.microsoft.com/office/drawing/2014/main" id="{8078405E-5925-4800-A111-8E563D53D146}"/>
                </a:ext>
              </a:extLst>
            </p:cNvPr>
            <p:cNvSpPr/>
            <p:nvPr/>
          </p:nvSpPr>
          <p:spPr>
            <a:xfrm>
              <a:off x="10976609" y="6036607"/>
              <a:ext cx="169545" cy="437217"/>
            </a:xfrm>
            <a:custGeom>
              <a:avLst/>
              <a:gdLst>
                <a:gd name="connsiteX0" fmla="*/ 40005 w 169545"/>
                <a:gd name="connsiteY0" fmla="*/ 121940 h 437217"/>
                <a:gd name="connsiteX1" fmla="*/ 0 w 169545"/>
                <a:gd name="connsiteY1" fmla="*/ 121940 h 437217"/>
                <a:gd name="connsiteX2" fmla="*/ 0 w 169545"/>
                <a:gd name="connsiteY2" fmla="*/ 179090 h 437217"/>
                <a:gd name="connsiteX3" fmla="*/ 40005 w 169545"/>
                <a:gd name="connsiteY3" fmla="*/ 179090 h 437217"/>
                <a:gd name="connsiteX4" fmla="*/ 40005 w 169545"/>
                <a:gd name="connsiteY4" fmla="*/ 437218 h 437217"/>
                <a:gd name="connsiteX5" fmla="*/ 127635 w 169545"/>
                <a:gd name="connsiteY5" fmla="*/ 437218 h 437217"/>
                <a:gd name="connsiteX6" fmla="*/ 127635 w 169545"/>
                <a:gd name="connsiteY6" fmla="*/ 179090 h 437217"/>
                <a:gd name="connsiteX7" fmla="*/ 169545 w 169545"/>
                <a:gd name="connsiteY7" fmla="*/ 179090 h 437217"/>
                <a:gd name="connsiteX8" fmla="*/ 169545 w 169545"/>
                <a:gd name="connsiteY8" fmla="*/ 121940 h 437217"/>
                <a:gd name="connsiteX9" fmla="*/ 127635 w 169545"/>
                <a:gd name="connsiteY9" fmla="*/ 121940 h 437217"/>
                <a:gd name="connsiteX10" fmla="*/ 127635 w 169545"/>
                <a:gd name="connsiteY10" fmla="*/ 99080 h 437217"/>
                <a:gd name="connsiteX11" fmla="*/ 169545 w 169545"/>
                <a:gd name="connsiteY11" fmla="*/ 71458 h 437217"/>
                <a:gd name="connsiteX12" fmla="*/ 169545 w 169545"/>
                <a:gd name="connsiteY12" fmla="*/ 973 h 437217"/>
                <a:gd name="connsiteX13" fmla="*/ 140018 w 169545"/>
                <a:gd name="connsiteY13" fmla="*/ 20 h 437217"/>
                <a:gd name="connsiteX14" fmla="*/ 40005 w 169545"/>
                <a:gd name="connsiteY14" fmla="*/ 121940 h 437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545" h="437217">
                  <a:moveTo>
                    <a:pt x="40005" y="121940"/>
                  </a:moveTo>
                  <a:lnTo>
                    <a:pt x="0" y="121940"/>
                  </a:lnTo>
                  <a:lnTo>
                    <a:pt x="0" y="179090"/>
                  </a:lnTo>
                  <a:lnTo>
                    <a:pt x="40005" y="179090"/>
                  </a:lnTo>
                  <a:lnTo>
                    <a:pt x="40005" y="437218"/>
                  </a:lnTo>
                  <a:lnTo>
                    <a:pt x="127635" y="437218"/>
                  </a:lnTo>
                  <a:lnTo>
                    <a:pt x="127635" y="179090"/>
                  </a:lnTo>
                  <a:lnTo>
                    <a:pt x="169545" y="179090"/>
                  </a:lnTo>
                  <a:lnTo>
                    <a:pt x="169545" y="121940"/>
                  </a:lnTo>
                  <a:lnTo>
                    <a:pt x="127635" y="121940"/>
                  </a:lnTo>
                  <a:lnTo>
                    <a:pt x="127635" y="99080"/>
                  </a:lnTo>
                  <a:cubicBezTo>
                    <a:pt x="127635" y="75268"/>
                    <a:pt x="131445" y="70505"/>
                    <a:pt x="169545" y="71458"/>
                  </a:cubicBezTo>
                  <a:lnTo>
                    <a:pt x="169545" y="973"/>
                  </a:lnTo>
                  <a:cubicBezTo>
                    <a:pt x="159068" y="20"/>
                    <a:pt x="150495" y="20"/>
                    <a:pt x="140018" y="20"/>
                  </a:cubicBezTo>
                  <a:cubicBezTo>
                    <a:pt x="33338" y="-932"/>
                    <a:pt x="40005" y="31453"/>
                    <a:pt x="40005" y="121940"/>
                  </a:cubicBezTo>
                  <a:close/>
                </a:path>
              </a:pathLst>
            </a:custGeom>
            <a:grpFill/>
            <a:ln w="9525" cap="flat">
              <a:noFill/>
              <a:prstDash val="solid"/>
              <a:miter/>
            </a:ln>
          </p:spPr>
          <p:txBody>
            <a:bodyPr rtlCol="0" anchor="ctr"/>
            <a:lstStyle/>
            <a:p>
              <a:endParaRPr lang="sv-SE"/>
            </a:p>
          </p:txBody>
        </p:sp>
        <p:sp>
          <p:nvSpPr>
            <p:cNvPr id="32" name="Frihandsfigur: Form 31">
              <a:extLst>
                <a:ext uri="{FF2B5EF4-FFF2-40B4-BE49-F238E27FC236}">
                  <a16:creationId xmlns:a16="http://schemas.microsoft.com/office/drawing/2014/main" id="{73D96FE3-A940-4270-A792-77871DE8CF52}"/>
                </a:ext>
              </a:extLst>
            </p:cNvPr>
            <p:cNvSpPr/>
            <p:nvPr/>
          </p:nvSpPr>
          <p:spPr>
            <a:xfrm>
              <a:off x="11182350" y="6159500"/>
              <a:ext cx="87629" cy="314325"/>
            </a:xfrm>
            <a:custGeom>
              <a:avLst/>
              <a:gdLst>
                <a:gd name="connsiteX0" fmla="*/ 0 w 87629"/>
                <a:gd name="connsiteY0" fmla="*/ 0 h 314325"/>
                <a:gd name="connsiteX1" fmla="*/ 87630 w 87629"/>
                <a:gd name="connsiteY1" fmla="*/ 0 h 314325"/>
                <a:gd name="connsiteX2" fmla="*/ 87630 w 87629"/>
                <a:gd name="connsiteY2" fmla="*/ 314325 h 314325"/>
                <a:gd name="connsiteX3" fmla="*/ 0 w 87629"/>
                <a:gd name="connsiteY3" fmla="*/ 314325 h 314325"/>
              </a:gdLst>
              <a:ahLst/>
              <a:cxnLst>
                <a:cxn ang="0">
                  <a:pos x="connsiteX0" y="connsiteY0"/>
                </a:cxn>
                <a:cxn ang="0">
                  <a:pos x="connsiteX1" y="connsiteY1"/>
                </a:cxn>
                <a:cxn ang="0">
                  <a:pos x="connsiteX2" y="connsiteY2"/>
                </a:cxn>
                <a:cxn ang="0">
                  <a:pos x="connsiteX3" y="connsiteY3"/>
                </a:cxn>
              </a:cxnLst>
              <a:rect l="l" t="t" r="r" b="b"/>
              <a:pathLst>
                <a:path w="87629" h="314325">
                  <a:moveTo>
                    <a:pt x="0" y="0"/>
                  </a:moveTo>
                  <a:lnTo>
                    <a:pt x="87630" y="0"/>
                  </a:lnTo>
                  <a:lnTo>
                    <a:pt x="87630" y="314325"/>
                  </a:lnTo>
                  <a:lnTo>
                    <a:pt x="0" y="314325"/>
                  </a:lnTo>
                  <a:close/>
                </a:path>
              </a:pathLst>
            </a:custGeom>
            <a:grpFill/>
            <a:ln w="9525" cap="flat">
              <a:noFill/>
              <a:prstDash val="solid"/>
              <a:miter/>
            </a:ln>
          </p:spPr>
          <p:txBody>
            <a:bodyPr rtlCol="0" anchor="ctr"/>
            <a:lstStyle/>
            <a:p>
              <a:endParaRPr lang="sv-SE"/>
            </a:p>
          </p:txBody>
        </p:sp>
        <p:sp>
          <p:nvSpPr>
            <p:cNvPr id="33" name="Frihandsfigur: Form 32">
              <a:extLst>
                <a:ext uri="{FF2B5EF4-FFF2-40B4-BE49-F238E27FC236}">
                  <a16:creationId xmlns:a16="http://schemas.microsoft.com/office/drawing/2014/main" id="{00FD2F5F-8C32-4F54-882B-960802EB9EAF}"/>
                </a:ext>
              </a:extLst>
            </p:cNvPr>
            <p:cNvSpPr/>
            <p:nvPr/>
          </p:nvSpPr>
          <p:spPr>
            <a:xfrm>
              <a:off x="11182350" y="6039485"/>
              <a:ext cx="87629" cy="69532"/>
            </a:xfrm>
            <a:custGeom>
              <a:avLst/>
              <a:gdLst>
                <a:gd name="connsiteX0" fmla="*/ 0 w 87629"/>
                <a:gd name="connsiteY0" fmla="*/ 0 h 69532"/>
                <a:gd name="connsiteX1" fmla="*/ 87630 w 87629"/>
                <a:gd name="connsiteY1" fmla="*/ 0 h 69532"/>
                <a:gd name="connsiteX2" fmla="*/ 87630 w 87629"/>
                <a:gd name="connsiteY2" fmla="*/ 69533 h 69532"/>
                <a:gd name="connsiteX3" fmla="*/ 0 w 87629"/>
                <a:gd name="connsiteY3" fmla="*/ 69533 h 69532"/>
              </a:gdLst>
              <a:ahLst/>
              <a:cxnLst>
                <a:cxn ang="0">
                  <a:pos x="connsiteX0" y="connsiteY0"/>
                </a:cxn>
                <a:cxn ang="0">
                  <a:pos x="connsiteX1" y="connsiteY1"/>
                </a:cxn>
                <a:cxn ang="0">
                  <a:pos x="connsiteX2" y="connsiteY2"/>
                </a:cxn>
                <a:cxn ang="0">
                  <a:pos x="connsiteX3" y="connsiteY3"/>
                </a:cxn>
              </a:cxnLst>
              <a:rect l="l" t="t" r="r" b="b"/>
              <a:pathLst>
                <a:path w="87629" h="69532">
                  <a:moveTo>
                    <a:pt x="0" y="0"/>
                  </a:moveTo>
                  <a:lnTo>
                    <a:pt x="87630" y="0"/>
                  </a:lnTo>
                  <a:lnTo>
                    <a:pt x="87630" y="69533"/>
                  </a:lnTo>
                  <a:lnTo>
                    <a:pt x="0" y="69533"/>
                  </a:lnTo>
                  <a:close/>
                </a:path>
              </a:pathLst>
            </a:custGeom>
            <a:grpFill/>
            <a:ln w="9525" cap="flat">
              <a:noFill/>
              <a:prstDash val="solid"/>
              <a:miter/>
            </a:ln>
          </p:spPr>
          <p:txBody>
            <a:bodyPr rtlCol="0" anchor="ctr"/>
            <a:lstStyle/>
            <a:p>
              <a:endParaRPr lang="sv-SE"/>
            </a:p>
          </p:txBody>
        </p:sp>
        <p:sp>
          <p:nvSpPr>
            <p:cNvPr id="34" name="Frihandsfigur: Form 33">
              <a:extLst>
                <a:ext uri="{FF2B5EF4-FFF2-40B4-BE49-F238E27FC236}">
                  <a16:creationId xmlns:a16="http://schemas.microsoft.com/office/drawing/2014/main" id="{E5E7F6CA-C872-41E5-870F-DADEE51025E1}"/>
                </a:ext>
              </a:extLst>
            </p:cNvPr>
            <p:cNvSpPr/>
            <p:nvPr/>
          </p:nvSpPr>
          <p:spPr>
            <a:xfrm>
              <a:off x="11315700" y="6038532"/>
              <a:ext cx="270509" cy="435292"/>
            </a:xfrm>
            <a:custGeom>
              <a:avLst/>
              <a:gdLst>
                <a:gd name="connsiteX0" fmla="*/ 171450 w 270509"/>
                <a:gd name="connsiteY0" fmla="*/ 260985 h 435292"/>
                <a:gd name="connsiteX1" fmla="*/ 260032 w 270509"/>
                <a:gd name="connsiteY1" fmla="*/ 120968 h 435292"/>
                <a:gd name="connsiteX2" fmla="*/ 168593 w 270509"/>
                <a:gd name="connsiteY2" fmla="*/ 120968 h 435292"/>
                <a:gd name="connsiteX3" fmla="*/ 89535 w 270509"/>
                <a:gd name="connsiteY3" fmla="*/ 253365 h 435292"/>
                <a:gd name="connsiteX4" fmla="*/ 88582 w 270509"/>
                <a:gd name="connsiteY4" fmla="*/ 253365 h 435292"/>
                <a:gd name="connsiteX5" fmla="*/ 88582 w 270509"/>
                <a:gd name="connsiteY5" fmla="*/ 0 h 435292"/>
                <a:gd name="connsiteX6" fmla="*/ 0 w 270509"/>
                <a:gd name="connsiteY6" fmla="*/ 0 h 435292"/>
                <a:gd name="connsiteX7" fmla="*/ 0 w 270509"/>
                <a:gd name="connsiteY7" fmla="*/ 435293 h 435292"/>
                <a:gd name="connsiteX8" fmla="*/ 88582 w 270509"/>
                <a:gd name="connsiteY8" fmla="*/ 435293 h 435292"/>
                <a:gd name="connsiteX9" fmla="*/ 88582 w 270509"/>
                <a:gd name="connsiteY9" fmla="*/ 263843 h 435292"/>
                <a:gd name="connsiteX10" fmla="*/ 89535 w 270509"/>
                <a:gd name="connsiteY10" fmla="*/ 263843 h 435292"/>
                <a:gd name="connsiteX11" fmla="*/ 171450 w 270509"/>
                <a:gd name="connsiteY11" fmla="*/ 435293 h 435292"/>
                <a:gd name="connsiteX12" fmla="*/ 270510 w 270509"/>
                <a:gd name="connsiteY12" fmla="*/ 435293 h 435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0509" h="435292">
                  <a:moveTo>
                    <a:pt x="171450" y="260985"/>
                  </a:moveTo>
                  <a:lnTo>
                    <a:pt x="260032" y="120968"/>
                  </a:lnTo>
                  <a:lnTo>
                    <a:pt x="168593" y="120968"/>
                  </a:lnTo>
                  <a:lnTo>
                    <a:pt x="89535" y="253365"/>
                  </a:lnTo>
                  <a:lnTo>
                    <a:pt x="88582" y="253365"/>
                  </a:lnTo>
                  <a:lnTo>
                    <a:pt x="88582" y="0"/>
                  </a:lnTo>
                  <a:lnTo>
                    <a:pt x="0" y="0"/>
                  </a:lnTo>
                  <a:lnTo>
                    <a:pt x="0" y="435293"/>
                  </a:lnTo>
                  <a:lnTo>
                    <a:pt x="88582" y="435293"/>
                  </a:lnTo>
                  <a:lnTo>
                    <a:pt x="88582" y="263843"/>
                  </a:lnTo>
                  <a:lnTo>
                    <a:pt x="89535" y="263843"/>
                  </a:lnTo>
                  <a:lnTo>
                    <a:pt x="171450" y="435293"/>
                  </a:lnTo>
                  <a:lnTo>
                    <a:pt x="270510" y="435293"/>
                  </a:lnTo>
                  <a:close/>
                </a:path>
              </a:pathLst>
            </a:custGeom>
            <a:grpFill/>
            <a:ln w="9525" cap="flat">
              <a:noFill/>
              <a:prstDash val="solid"/>
              <a:miter/>
            </a:ln>
          </p:spPr>
          <p:txBody>
            <a:bodyPr rtlCol="0" anchor="ctr"/>
            <a:lstStyle/>
            <a:p>
              <a:endParaRPr lang="sv-SE"/>
            </a:p>
          </p:txBody>
        </p:sp>
        <p:sp>
          <p:nvSpPr>
            <p:cNvPr id="35" name="Frihandsfigur: Form 34">
              <a:extLst>
                <a:ext uri="{FF2B5EF4-FFF2-40B4-BE49-F238E27FC236}">
                  <a16:creationId xmlns:a16="http://schemas.microsoft.com/office/drawing/2014/main" id="{E4FEDC37-7174-4CB1-B685-A0CA4536E976}"/>
                </a:ext>
              </a:extLst>
            </p:cNvPr>
            <p:cNvSpPr/>
            <p:nvPr/>
          </p:nvSpPr>
          <p:spPr>
            <a:xfrm>
              <a:off x="8372475" y="5959475"/>
              <a:ext cx="960120" cy="700087"/>
            </a:xfrm>
            <a:custGeom>
              <a:avLst/>
              <a:gdLst>
                <a:gd name="connsiteX0" fmla="*/ 625793 w 960120"/>
                <a:gd name="connsiteY0" fmla="*/ 346710 h 700087"/>
                <a:gd name="connsiteX1" fmla="*/ 541973 w 960120"/>
                <a:gd name="connsiteY1" fmla="*/ 273368 h 700087"/>
                <a:gd name="connsiteX2" fmla="*/ 598170 w 960120"/>
                <a:gd name="connsiteY2" fmla="*/ 49530 h 700087"/>
                <a:gd name="connsiteX3" fmla="*/ 803910 w 960120"/>
                <a:gd name="connsiteY3" fmla="*/ 210503 h 700087"/>
                <a:gd name="connsiteX4" fmla="*/ 847725 w 960120"/>
                <a:gd name="connsiteY4" fmla="*/ 201930 h 700087"/>
                <a:gd name="connsiteX5" fmla="*/ 530543 w 960120"/>
                <a:gd name="connsiteY5" fmla="*/ 0 h 700087"/>
                <a:gd name="connsiteX6" fmla="*/ 259080 w 960120"/>
                <a:gd name="connsiteY6" fmla="*/ 129540 h 700087"/>
                <a:gd name="connsiteX7" fmla="*/ 0 w 960120"/>
                <a:gd name="connsiteY7" fmla="*/ 112395 h 700087"/>
                <a:gd name="connsiteX8" fmla="*/ 624840 w 960120"/>
                <a:gd name="connsiteY8" fmla="*/ 598170 h 700087"/>
                <a:gd name="connsiteX9" fmla="*/ 829628 w 960120"/>
                <a:gd name="connsiteY9" fmla="*/ 284798 h 700087"/>
                <a:gd name="connsiteX10" fmla="*/ 837248 w 960120"/>
                <a:gd name="connsiteY10" fmla="*/ 346710 h 700087"/>
                <a:gd name="connsiteX11" fmla="*/ 764858 w 960120"/>
                <a:gd name="connsiteY11" fmla="*/ 544830 h 700087"/>
                <a:gd name="connsiteX12" fmla="*/ 531495 w 960120"/>
                <a:gd name="connsiteY12" fmla="*/ 653415 h 700087"/>
                <a:gd name="connsiteX13" fmla="*/ 288608 w 960120"/>
                <a:gd name="connsiteY13" fmla="*/ 534353 h 700087"/>
                <a:gd name="connsiteX14" fmla="*/ 455295 w 960120"/>
                <a:gd name="connsiteY14" fmla="*/ 406718 h 700087"/>
                <a:gd name="connsiteX15" fmla="*/ 421005 w 960120"/>
                <a:gd name="connsiteY15" fmla="*/ 375285 h 700087"/>
                <a:gd name="connsiteX16" fmla="*/ 263843 w 960120"/>
                <a:gd name="connsiteY16" fmla="*/ 496253 h 700087"/>
                <a:gd name="connsiteX17" fmla="*/ 244793 w 960120"/>
                <a:gd name="connsiteY17" fmla="*/ 240983 h 700087"/>
                <a:gd name="connsiteX18" fmla="*/ 206693 w 960120"/>
                <a:gd name="connsiteY18" fmla="*/ 217170 h 700087"/>
                <a:gd name="connsiteX19" fmla="*/ 180975 w 960120"/>
                <a:gd name="connsiteY19" fmla="*/ 349568 h 700087"/>
                <a:gd name="connsiteX20" fmla="*/ 530543 w 960120"/>
                <a:gd name="connsiteY20" fmla="*/ 700088 h 700087"/>
                <a:gd name="connsiteX21" fmla="*/ 881063 w 960120"/>
                <a:gd name="connsiteY21" fmla="*/ 350520 h 700087"/>
                <a:gd name="connsiteX22" fmla="*/ 866775 w 960120"/>
                <a:gd name="connsiteY22" fmla="*/ 253365 h 700087"/>
                <a:gd name="connsiteX23" fmla="*/ 960120 w 960120"/>
                <a:gd name="connsiteY23" fmla="*/ 198120 h 700087"/>
                <a:gd name="connsiteX24" fmla="*/ 625793 w 960120"/>
                <a:gd name="connsiteY24" fmla="*/ 346710 h 700087"/>
                <a:gd name="connsiteX25" fmla="*/ 304800 w 960120"/>
                <a:gd name="connsiteY25" fmla="*/ 143828 h 700087"/>
                <a:gd name="connsiteX26" fmla="*/ 553403 w 960120"/>
                <a:gd name="connsiteY26" fmla="*/ 42863 h 700087"/>
                <a:gd name="connsiteX27" fmla="*/ 503873 w 960120"/>
                <a:gd name="connsiteY27" fmla="*/ 244793 h 700087"/>
                <a:gd name="connsiteX28" fmla="*/ 304800 w 960120"/>
                <a:gd name="connsiteY28" fmla="*/ 143828 h 70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60120" h="700087">
                  <a:moveTo>
                    <a:pt x="625793" y="346710"/>
                  </a:moveTo>
                  <a:cubicBezTo>
                    <a:pt x="598170" y="319088"/>
                    <a:pt x="569595" y="295275"/>
                    <a:pt x="541973" y="273368"/>
                  </a:cubicBezTo>
                  <a:cubicBezTo>
                    <a:pt x="570548" y="212408"/>
                    <a:pt x="591503" y="138113"/>
                    <a:pt x="598170" y="49530"/>
                  </a:cubicBezTo>
                  <a:cubicBezTo>
                    <a:pt x="598170" y="49530"/>
                    <a:pt x="738188" y="77153"/>
                    <a:pt x="803910" y="210503"/>
                  </a:cubicBezTo>
                  <a:cubicBezTo>
                    <a:pt x="818198" y="206693"/>
                    <a:pt x="832485" y="203835"/>
                    <a:pt x="847725" y="201930"/>
                  </a:cubicBezTo>
                  <a:cubicBezTo>
                    <a:pt x="792480" y="82868"/>
                    <a:pt x="671513" y="0"/>
                    <a:pt x="530543" y="0"/>
                  </a:cubicBezTo>
                  <a:cubicBezTo>
                    <a:pt x="421005" y="0"/>
                    <a:pt x="322898" y="50483"/>
                    <a:pt x="259080" y="129540"/>
                  </a:cubicBezTo>
                  <a:cubicBezTo>
                    <a:pt x="107633" y="89535"/>
                    <a:pt x="0" y="112395"/>
                    <a:pt x="0" y="112395"/>
                  </a:cubicBezTo>
                  <a:cubicBezTo>
                    <a:pt x="467678" y="207645"/>
                    <a:pt x="624840" y="598170"/>
                    <a:pt x="624840" y="598170"/>
                  </a:cubicBezTo>
                  <a:cubicBezTo>
                    <a:pt x="691515" y="441008"/>
                    <a:pt x="766763" y="343853"/>
                    <a:pt x="829628" y="284798"/>
                  </a:cubicBezTo>
                  <a:cubicBezTo>
                    <a:pt x="833438" y="303848"/>
                    <a:pt x="836295" y="324803"/>
                    <a:pt x="837248" y="346710"/>
                  </a:cubicBezTo>
                  <a:cubicBezTo>
                    <a:pt x="837248" y="346710"/>
                    <a:pt x="843915" y="457200"/>
                    <a:pt x="764858" y="544830"/>
                  </a:cubicBezTo>
                  <a:cubicBezTo>
                    <a:pt x="764858" y="544830"/>
                    <a:pt x="681990" y="655320"/>
                    <a:pt x="531495" y="653415"/>
                  </a:cubicBezTo>
                  <a:cubicBezTo>
                    <a:pt x="531495" y="653415"/>
                    <a:pt x="388620" y="661988"/>
                    <a:pt x="288608" y="534353"/>
                  </a:cubicBezTo>
                  <a:cubicBezTo>
                    <a:pt x="288608" y="534353"/>
                    <a:pt x="374333" y="499110"/>
                    <a:pt x="455295" y="406718"/>
                  </a:cubicBezTo>
                  <a:cubicBezTo>
                    <a:pt x="443865" y="396240"/>
                    <a:pt x="432435" y="385763"/>
                    <a:pt x="421005" y="375285"/>
                  </a:cubicBezTo>
                  <a:cubicBezTo>
                    <a:pt x="381953" y="420053"/>
                    <a:pt x="330518" y="462915"/>
                    <a:pt x="263843" y="496253"/>
                  </a:cubicBezTo>
                  <a:cubicBezTo>
                    <a:pt x="263843" y="496253"/>
                    <a:pt x="191453" y="381953"/>
                    <a:pt x="244793" y="240983"/>
                  </a:cubicBezTo>
                  <a:cubicBezTo>
                    <a:pt x="231458" y="232410"/>
                    <a:pt x="219075" y="224790"/>
                    <a:pt x="206693" y="217170"/>
                  </a:cubicBezTo>
                  <a:cubicBezTo>
                    <a:pt x="189548" y="258128"/>
                    <a:pt x="180975" y="302895"/>
                    <a:pt x="180975" y="349568"/>
                  </a:cubicBezTo>
                  <a:cubicBezTo>
                    <a:pt x="180975" y="542925"/>
                    <a:pt x="337185" y="700088"/>
                    <a:pt x="530543" y="700088"/>
                  </a:cubicBezTo>
                  <a:cubicBezTo>
                    <a:pt x="723900" y="700088"/>
                    <a:pt x="881063" y="542925"/>
                    <a:pt x="881063" y="350520"/>
                  </a:cubicBezTo>
                  <a:cubicBezTo>
                    <a:pt x="881063" y="316230"/>
                    <a:pt x="876300" y="283845"/>
                    <a:pt x="866775" y="253365"/>
                  </a:cubicBezTo>
                  <a:cubicBezTo>
                    <a:pt x="922020" y="209550"/>
                    <a:pt x="960120" y="198120"/>
                    <a:pt x="960120" y="198120"/>
                  </a:cubicBezTo>
                  <a:cubicBezTo>
                    <a:pt x="760095" y="210503"/>
                    <a:pt x="625793" y="346710"/>
                    <a:pt x="625793" y="346710"/>
                  </a:cubicBezTo>
                  <a:close/>
                  <a:moveTo>
                    <a:pt x="304800" y="143828"/>
                  </a:moveTo>
                  <a:cubicBezTo>
                    <a:pt x="349568" y="94298"/>
                    <a:pt x="428625" y="37148"/>
                    <a:pt x="553403" y="42863"/>
                  </a:cubicBezTo>
                  <a:cubicBezTo>
                    <a:pt x="553403" y="42863"/>
                    <a:pt x="552450" y="136208"/>
                    <a:pt x="503873" y="244793"/>
                  </a:cubicBezTo>
                  <a:cubicBezTo>
                    <a:pt x="434340" y="197168"/>
                    <a:pt x="366713" y="164783"/>
                    <a:pt x="304800" y="143828"/>
                  </a:cubicBezTo>
                  <a:close/>
                </a:path>
              </a:pathLst>
            </a:custGeom>
            <a:grpFill/>
            <a:ln w="9525" cap="flat">
              <a:noFill/>
              <a:prstDash val="solid"/>
              <a:miter/>
            </a:ln>
          </p:spPr>
          <p:txBody>
            <a:bodyPr rtlCol="0" anchor="ctr"/>
            <a:lstStyle/>
            <a:p>
              <a:endParaRPr lang="sv-SE"/>
            </a:p>
          </p:txBody>
        </p:sp>
      </p:grpSp>
    </p:spTree>
    <p:extLst>
      <p:ext uri="{BB962C8B-B14F-4D97-AF65-F5344CB8AC3E}">
        <p14:creationId xmlns:p14="http://schemas.microsoft.com/office/powerpoint/2010/main" val="3831719186"/>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repalt med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993FAEE-CEBA-4515-B731-0F5E1BFF1A71}"/>
              </a:ext>
            </a:extLst>
          </p:cNvPr>
          <p:cNvSpPr>
            <a:spLocks noGrp="1"/>
          </p:cNvSpPr>
          <p:nvPr>
            <p:ph type="title"/>
          </p:nvPr>
        </p:nvSpPr>
        <p:spPr/>
        <p:txBody>
          <a:bodyPr/>
          <a:lstStyle/>
          <a:p>
            <a:r>
              <a:rPr lang="en-GB"/>
              <a:t>Click to edit Master title style</a:t>
            </a:r>
            <a:endParaRPr lang="sv-SE"/>
          </a:p>
        </p:txBody>
      </p:sp>
      <p:sp>
        <p:nvSpPr>
          <p:cNvPr id="9" name="Platshållare för bild 8">
            <a:extLst>
              <a:ext uri="{FF2B5EF4-FFF2-40B4-BE49-F238E27FC236}">
                <a16:creationId xmlns:a16="http://schemas.microsoft.com/office/drawing/2014/main" id="{41C66BE2-9EB4-4704-9A84-EFCFB1D3C3E3}"/>
              </a:ext>
            </a:extLst>
          </p:cNvPr>
          <p:cNvSpPr>
            <a:spLocks noGrp="1"/>
          </p:cNvSpPr>
          <p:nvPr>
            <p:ph type="pic" sz="quarter" idx="13"/>
          </p:nvPr>
        </p:nvSpPr>
        <p:spPr>
          <a:xfrm>
            <a:off x="800101" y="1854199"/>
            <a:ext cx="3280178" cy="1859599"/>
          </a:xfrm>
        </p:spPr>
        <p:txBody>
          <a:bodyPr/>
          <a:lstStyle/>
          <a:p>
            <a:r>
              <a:rPr lang="en-GB"/>
              <a:t>Click icon to add picture</a:t>
            </a:r>
            <a:endParaRPr lang="sv-SE"/>
          </a:p>
        </p:txBody>
      </p:sp>
      <p:sp>
        <p:nvSpPr>
          <p:cNvPr id="11" name="Platshållare för text 10">
            <a:extLst>
              <a:ext uri="{FF2B5EF4-FFF2-40B4-BE49-F238E27FC236}">
                <a16:creationId xmlns:a16="http://schemas.microsoft.com/office/drawing/2014/main" id="{9A810BFE-71B1-4364-B8A9-6B40DBA5F7E8}"/>
              </a:ext>
            </a:extLst>
          </p:cNvPr>
          <p:cNvSpPr>
            <a:spLocks noGrp="1"/>
          </p:cNvSpPr>
          <p:nvPr>
            <p:ph type="body" sz="quarter" idx="14"/>
          </p:nvPr>
        </p:nvSpPr>
        <p:spPr>
          <a:xfrm>
            <a:off x="792164" y="3850322"/>
            <a:ext cx="3280178" cy="1361441"/>
          </a:xfrm>
        </p:spPr>
        <p:txBody>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12" name="Platshållare för bild 8">
            <a:extLst>
              <a:ext uri="{FF2B5EF4-FFF2-40B4-BE49-F238E27FC236}">
                <a16:creationId xmlns:a16="http://schemas.microsoft.com/office/drawing/2014/main" id="{7E28402F-4D55-4CE5-B57A-1C51A5DD7483}"/>
              </a:ext>
            </a:extLst>
          </p:cNvPr>
          <p:cNvSpPr>
            <a:spLocks noGrp="1"/>
          </p:cNvSpPr>
          <p:nvPr>
            <p:ph type="pic" sz="quarter" idx="15"/>
          </p:nvPr>
        </p:nvSpPr>
        <p:spPr>
          <a:xfrm>
            <a:off x="4455911" y="1854199"/>
            <a:ext cx="3280178" cy="1859599"/>
          </a:xfrm>
        </p:spPr>
        <p:txBody>
          <a:bodyPr/>
          <a:lstStyle/>
          <a:p>
            <a:r>
              <a:rPr lang="en-GB"/>
              <a:t>Click icon to add picture</a:t>
            </a:r>
            <a:endParaRPr lang="sv-SE"/>
          </a:p>
        </p:txBody>
      </p:sp>
      <p:sp>
        <p:nvSpPr>
          <p:cNvPr id="13" name="Platshållare för text 10">
            <a:extLst>
              <a:ext uri="{FF2B5EF4-FFF2-40B4-BE49-F238E27FC236}">
                <a16:creationId xmlns:a16="http://schemas.microsoft.com/office/drawing/2014/main" id="{E095C1A4-43B2-4652-9335-5601BD6CED23}"/>
              </a:ext>
            </a:extLst>
          </p:cNvPr>
          <p:cNvSpPr>
            <a:spLocks noGrp="1"/>
          </p:cNvSpPr>
          <p:nvPr>
            <p:ph type="body" sz="quarter" idx="16"/>
          </p:nvPr>
        </p:nvSpPr>
        <p:spPr>
          <a:xfrm>
            <a:off x="4451943" y="3850322"/>
            <a:ext cx="3280178" cy="1361441"/>
          </a:xfrm>
        </p:spPr>
        <p:txBody>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14" name="Platshållare för bild 8">
            <a:extLst>
              <a:ext uri="{FF2B5EF4-FFF2-40B4-BE49-F238E27FC236}">
                <a16:creationId xmlns:a16="http://schemas.microsoft.com/office/drawing/2014/main" id="{C35786F6-5A61-4C73-B963-91B10CE170FD}"/>
              </a:ext>
            </a:extLst>
          </p:cNvPr>
          <p:cNvSpPr>
            <a:spLocks noGrp="1"/>
          </p:cNvSpPr>
          <p:nvPr>
            <p:ph type="pic" sz="quarter" idx="17"/>
          </p:nvPr>
        </p:nvSpPr>
        <p:spPr>
          <a:xfrm>
            <a:off x="8111721" y="1854199"/>
            <a:ext cx="3280178" cy="1859599"/>
          </a:xfrm>
        </p:spPr>
        <p:txBody>
          <a:bodyPr/>
          <a:lstStyle/>
          <a:p>
            <a:r>
              <a:rPr lang="en-GB"/>
              <a:t>Click icon to add picture</a:t>
            </a:r>
            <a:endParaRPr lang="sv-SE"/>
          </a:p>
        </p:txBody>
      </p:sp>
      <p:sp>
        <p:nvSpPr>
          <p:cNvPr id="15" name="Platshållare för text 10">
            <a:extLst>
              <a:ext uri="{FF2B5EF4-FFF2-40B4-BE49-F238E27FC236}">
                <a16:creationId xmlns:a16="http://schemas.microsoft.com/office/drawing/2014/main" id="{96EC968D-15BA-408F-8756-A4E40FCBAAB9}"/>
              </a:ext>
            </a:extLst>
          </p:cNvPr>
          <p:cNvSpPr>
            <a:spLocks noGrp="1"/>
          </p:cNvSpPr>
          <p:nvPr>
            <p:ph type="body" sz="quarter" idx="18"/>
          </p:nvPr>
        </p:nvSpPr>
        <p:spPr>
          <a:xfrm>
            <a:off x="8111722" y="3850322"/>
            <a:ext cx="3280178" cy="1361441"/>
          </a:xfrm>
        </p:spPr>
        <p:txBody>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Tree>
    <p:extLst>
      <p:ext uri="{BB962C8B-B14F-4D97-AF65-F5344CB8AC3E}">
        <p14:creationId xmlns:p14="http://schemas.microsoft.com/office/powerpoint/2010/main" val="24788135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repalt med illustration">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993FAEE-CEBA-4515-B731-0F5E1BFF1A71}"/>
              </a:ext>
            </a:extLst>
          </p:cNvPr>
          <p:cNvSpPr>
            <a:spLocks noGrp="1"/>
          </p:cNvSpPr>
          <p:nvPr>
            <p:ph type="title"/>
          </p:nvPr>
        </p:nvSpPr>
        <p:spPr/>
        <p:txBody>
          <a:bodyPr/>
          <a:lstStyle/>
          <a:p>
            <a:r>
              <a:rPr lang="en-GB"/>
              <a:t>Click to edit Master title style</a:t>
            </a:r>
            <a:endParaRPr lang="sv-SE"/>
          </a:p>
        </p:txBody>
      </p:sp>
      <p:sp>
        <p:nvSpPr>
          <p:cNvPr id="16" name="Platshållare för innehåll 15">
            <a:extLst>
              <a:ext uri="{FF2B5EF4-FFF2-40B4-BE49-F238E27FC236}">
                <a16:creationId xmlns:a16="http://schemas.microsoft.com/office/drawing/2014/main" id="{39D61F45-0B86-4743-859B-087B153FB319}"/>
              </a:ext>
            </a:extLst>
          </p:cNvPr>
          <p:cNvSpPr>
            <a:spLocks noGrp="1"/>
          </p:cNvSpPr>
          <p:nvPr>
            <p:ph sz="quarter" idx="17" hasCustomPrompt="1"/>
          </p:nvPr>
        </p:nvSpPr>
        <p:spPr>
          <a:xfrm>
            <a:off x="1892253" y="1981200"/>
            <a:ext cx="1080000" cy="1080000"/>
          </a:xfrm>
          <a:custGeom>
            <a:avLst/>
            <a:gdLst>
              <a:gd name="connsiteX0" fmla="*/ 0 w 5147243"/>
              <a:gd name="connsiteY0" fmla="*/ 0 h 1323975"/>
              <a:gd name="connsiteX1" fmla="*/ 5147243 w 5147243"/>
              <a:gd name="connsiteY1" fmla="*/ 0 h 1323975"/>
              <a:gd name="connsiteX2" fmla="*/ 5147243 w 5147243"/>
              <a:gd name="connsiteY2" fmla="*/ 1323975 h 1323975"/>
              <a:gd name="connsiteX3" fmla="*/ 0 w 5147243"/>
              <a:gd name="connsiteY3" fmla="*/ 1323975 h 1323975"/>
            </a:gdLst>
            <a:ahLst/>
            <a:cxnLst>
              <a:cxn ang="0">
                <a:pos x="connsiteX0" y="connsiteY0"/>
              </a:cxn>
              <a:cxn ang="0">
                <a:pos x="connsiteX1" y="connsiteY1"/>
              </a:cxn>
              <a:cxn ang="0">
                <a:pos x="connsiteX2" y="connsiteY2"/>
              </a:cxn>
              <a:cxn ang="0">
                <a:pos x="connsiteX3" y="connsiteY3"/>
              </a:cxn>
            </a:cxnLst>
            <a:rect l="l" t="t" r="r" b="b"/>
            <a:pathLst>
              <a:path w="5147243" h="1323975">
                <a:moveTo>
                  <a:pt x="0" y="0"/>
                </a:moveTo>
                <a:lnTo>
                  <a:pt x="5147243" y="0"/>
                </a:lnTo>
                <a:lnTo>
                  <a:pt x="5147243" y="1323975"/>
                </a:lnTo>
                <a:lnTo>
                  <a:pt x="0" y="1323975"/>
                </a:lnTo>
                <a:close/>
              </a:path>
            </a:pathLst>
          </a:custGeom>
        </p:spPr>
        <p:txBody>
          <a:bodyPr wrap="square" anchor="b">
            <a:noAutofit/>
          </a:bodyPr>
          <a:lstStyle>
            <a:lvl1pPr marL="0" indent="0" algn="ctr">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sv-SE"/>
              <a:t>Klistra in din ikon här</a:t>
            </a:r>
          </a:p>
        </p:txBody>
      </p:sp>
      <p:sp>
        <p:nvSpPr>
          <p:cNvPr id="11" name="Platshållare för text 10">
            <a:extLst>
              <a:ext uri="{FF2B5EF4-FFF2-40B4-BE49-F238E27FC236}">
                <a16:creationId xmlns:a16="http://schemas.microsoft.com/office/drawing/2014/main" id="{9A810BFE-71B1-4364-B8A9-6B40DBA5F7E8}"/>
              </a:ext>
            </a:extLst>
          </p:cNvPr>
          <p:cNvSpPr>
            <a:spLocks noGrp="1"/>
          </p:cNvSpPr>
          <p:nvPr>
            <p:ph type="body" sz="quarter" idx="14"/>
          </p:nvPr>
        </p:nvSpPr>
        <p:spPr>
          <a:xfrm>
            <a:off x="792164" y="3429000"/>
            <a:ext cx="3280178" cy="1361441"/>
          </a:xfrm>
        </p:spPr>
        <p:txBody>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17" name="Platshållare för innehåll 16">
            <a:extLst>
              <a:ext uri="{FF2B5EF4-FFF2-40B4-BE49-F238E27FC236}">
                <a16:creationId xmlns:a16="http://schemas.microsoft.com/office/drawing/2014/main" id="{23AA5B4D-067F-4396-B3D8-BFAA55224225}"/>
              </a:ext>
            </a:extLst>
          </p:cNvPr>
          <p:cNvSpPr>
            <a:spLocks noGrp="1"/>
          </p:cNvSpPr>
          <p:nvPr>
            <p:ph sz="quarter" idx="23" hasCustomPrompt="1"/>
          </p:nvPr>
        </p:nvSpPr>
        <p:spPr>
          <a:xfrm>
            <a:off x="5556000" y="1981200"/>
            <a:ext cx="1080000" cy="1080000"/>
          </a:xfrm>
          <a:custGeom>
            <a:avLst/>
            <a:gdLst>
              <a:gd name="connsiteX0" fmla="*/ 0 w 5147243"/>
              <a:gd name="connsiteY0" fmla="*/ 0 h 1323975"/>
              <a:gd name="connsiteX1" fmla="*/ 5147243 w 5147243"/>
              <a:gd name="connsiteY1" fmla="*/ 0 h 1323975"/>
              <a:gd name="connsiteX2" fmla="*/ 5147243 w 5147243"/>
              <a:gd name="connsiteY2" fmla="*/ 1323975 h 1323975"/>
              <a:gd name="connsiteX3" fmla="*/ 0 w 5147243"/>
              <a:gd name="connsiteY3" fmla="*/ 1323975 h 1323975"/>
            </a:gdLst>
            <a:ahLst/>
            <a:cxnLst>
              <a:cxn ang="0">
                <a:pos x="connsiteX0" y="connsiteY0"/>
              </a:cxn>
              <a:cxn ang="0">
                <a:pos x="connsiteX1" y="connsiteY1"/>
              </a:cxn>
              <a:cxn ang="0">
                <a:pos x="connsiteX2" y="connsiteY2"/>
              </a:cxn>
              <a:cxn ang="0">
                <a:pos x="connsiteX3" y="connsiteY3"/>
              </a:cxn>
            </a:cxnLst>
            <a:rect l="l" t="t" r="r" b="b"/>
            <a:pathLst>
              <a:path w="5147243" h="1323975">
                <a:moveTo>
                  <a:pt x="0" y="0"/>
                </a:moveTo>
                <a:lnTo>
                  <a:pt x="5147243" y="0"/>
                </a:lnTo>
                <a:lnTo>
                  <a:pt x="5147243" y="1323975"/>
                </a:lnTo>
                <a:lnTo>
                  <a:pt x="0" y="1323975"/>
                </a:lnTo>
                <a:close/>
              </a:path>
            </a:pathLst>
          </a:custGeom>
        </p:spPr>
        <p:txBody>
          <a:bodyPr wrap="square" anchor="b">
            <a:noAutofit/>
          </a:bodyPr>
          <a:lstStyle>
            <a:lvl1pPr marL="0" indent="0" algn="ctr">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sv-SE"/>
              <a:t>Klistra in din ikon här</a:t>
            </a:r>
          </a:p>
        </p:txBody>
      </p:sp>
      <p:sp>
        <p:nvSpPr>
          <p:cNvPr id="13" name="Platshållare för text 10">
            <a:extLst>
              <a:ext uri="{FF2B5EF4-FFF2-40B4-BE49-F238E27FC236}">
                <a16:creationId xmlns:a16="http://schemas.microsoft.com/office/drawing/2014/main" id="{E095C1A4-43B2-4652-9335-5601BD6CED23}"/>
              </a:ext>
            </a:extLst>
          </p:cNvPr>
          <p:cNvSpPr>
            <a:spLocks noGrp="1"/>
          </p:cNvSpPr>
          <p:nvPr>
            <p:ph type="body" sz="quarter" idx="16"/>
          </p:nvPr>
        </p:nvSpPr>
        <p:spPr>
          <a:xfrm>
            <a:off x="4451943" y="3429000"/>
            <a:ext cx="3280178" cy="1361441"/>
          </a:xfrm>
        </p:spPr>
        <p:txBody>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18" name="Platshållare för innehåll 17">
            <a:extLst>
              <a:ext uri="{FF2B5EF4-FFF2-40B4-BE49-F238E27FC236}">
                <a16:creationId xmlns:a16="http://schemas.microsoft.com/office/drawing/2014/main" id="{12E9DA26-938D-4C54-A399-3FE0B3CA1BD0}"/>
              </a:ext>
            </a:extLst>
          </p:cNvPr>
          <p:cNvSpPr>
            <a:spLocks noGrp="1"/>
          </p:cNvSpPr>
          <p:nvPr>
            <p:ph sz="quarter" idx="24" hasCustomPrompt="1"/>
          </p:nvPr>
        </p:nvSpPr>
        <p:spPr>
          <a:xfrm>
            <a:off x="9211811" y="1981200"/>
            <a:ext cx="1080000" cy="1080000"/>
          </a:xfrm>
          <a:custGeom>
            <a:avLst/>
            <a:gdLst>
              <a:gd name="connsiteX0" fmla="*/ 0 w 5147243"/>
              <a:gd name="connsiteY0" fmla="*/ 0 h 1323975"/>
              <a:gd name="connsiteX1" fmla="*/ 5147243 w 5147243"/>
              <a:gd name="connsiteY1" fmla="*/ 0 h 1323975"/>
              <a:gd name="connsiteX2" fmla="*/ 5147243 w 5147243"/>
              <a:gd name="connsiteY2" fmla="*/ 1323975 h 1323975"/>
              <a:gd name="connsiteX3" fmla="*/ 0 w 5147243"/>
              <a:gd name="connsiteY3" fmla="*/ 1323975 h 1323975"/>
            </a:gdLst>
            <a:ahLst/>
            <a:cxnLst>
              <a:cxn ang="0">
                <a:pos x="connsiteX0" y="connsiteY0"/>
              </a:cxn>
              <a:cxn ang="0">
                <a:pos x="connsiteX1" y="connsiteY1"/>
              </a:cxn>
              <a:cxn ang="0">
                <a:pos x="connsiteX2" y="connsiteY2"/>
              </a:cxn>
              <a:cxn ang="0">
                <a:pos x="connsiteX3" y="connsiteY3"/>
              </a:cxn>
            </a:cxnLst>
            <a:rect l="l" t="t" r="r" b="b"/>
            <a:pathLst>
              <a:path w="5147243" h="1323975">
                <a:moveTo>
                  <a:pt x="0" y="0"/>
                </a:moveTo>
                <a:lnTo>
                  <a:pt x="5147243" y="0"/>
                </a:lnTo>
                <a:lnTo>
                  <a:pt x="5147243" y="1323975"/>
                </a:lnTo>
                <a:lnTo>
                  <a:pt x="0" y="1323975"/>
                </a:lnTo>
                <a:close/>
              </a:path>
            </a:pathLst>
          </a:custGeom>
        </p:spPr>
        <p:txBody>
          <a:bodyPr wrap="square" anchor="b">
            <a:noAutofit/>
          </a:bodyPr>
          <a:lstStyle>
            <a:lvl1pPr marL="0" indent="0" algn="ctr">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sv-SE"/>
              <a:t>Klistra in din ikon här</a:t>
            </a:r>
          </a:p>
        </p:txBody>
      </p:sp>
      <p:sp>
        <p:nvSpPr>
          <p:cNvPr id="15" name="Platshållare för text 10">
            <a:extLst>
              <a:ext uri="{FF2B5EF4-FFF2-40B4-BE49-F238E27FC236}">
                <a16:creationId xmlns:a16="http://schemas.microsoft.com/office/drawing/2014/main" id="{96EC968D-15BA-408F-8756-A4E40FCBAAB9}"/>
              </a:ext>
            </a:extLst>
          </p:cNvPr>
          <p:cNvSpPr>
            <a:spLocks noGrp="1"/>
          </p:cNvSpPr>
          <p:nvPr>
            <p:ph type="body" sz="quarter" idx="18"/>
          </p:nvPr>
        </p:nvSpPr>
        <p:spPr>
          <a:xfrm>
            <a:off x="8111722" y="3429000"/>
            <a:ext cx="3280178" cy="1361441"/>
          </a:xfrm>
        </p:spPr>
        <p:txBody>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Tree>
    <p:extLst>
      <p:ext uri="{BB962C8B-B14F-4D97-AF65-F5344CB8AC3E}">
        <p14:creationId xmlns:p14="http://schemas.microsoft.com/office/powerpoint/2010/main" val="32843029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yrspalt med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993FAEE-CEBA-4515-B731-0F5E1BFF1A71}"/>
              </a:ext>
            </a:extLst>
          </p:cNvPr>
          <p:cNvSpPr>
            <a:spLocks noGrp="1"/>
          </p:cNvSpPr>
          <p:nvPr>
            <p:ph type="title"/>
          </p:nvPr>
        </p:nvSpPr>
        <p:spPr/>
        <p:txBody>
          <a:bodyPr/>
          <a:lstStyle/>
          <a:p>
            <a:r>
              <a:rPr lang="en-GB"/>
              <a:t>Click to edit Master title style</a:t>
            </a:r>
            <a:endParaRPr lang="sv-SE"/>
          </a:p>
        </p:txBody>
      </p:sp>
      <p:sp>
        <p:nvSpPr>
          <p:cNvPr id="9" name="Platshållare för bild 8">
            <a:extLst>
              <a:ext uri="{FF2B5EF4-FFF2-40B4-BE49-F238E27FC236}">
                <a16:creationId xmlns:a16="http://schemas.microsoft.com/office/drawing/2014/main" id="{41C66BE2-9EB4-4704-9A84-EFCFB1D3C3E3}"/>
              </a:ext>
            </a:extLst>
          </p:cNvPr>
          <p:cNvSpPr>
            <a:spLocks noGrp="1"/>
          </p:cNvSpPr>
          <p:nvPr>
            <p:ph type="pic" sz="quarter" idx="13"/>
          </p:nvPr>
        </p:nvSpPr>
        <p:spPr>
          <a:xfrm>
            <a:off x="792163" y="1854199"/>
            <a:ext cx="2361983" cy="1361441"/>
          </a:xfrm>
        </p:spPr>
        <p:txBody>
          <a:bodyPr/>
          <a:lstStyle/>
          <a:p>
            <a:r>
              <a:rPr lang="en-GB"/>
              <a:t>Click icon to add picture</a:t>
            </a:r>
            <a:endParaRPr lang="sv-SE"/>
          </a:p>
        </p:txBody>
      </p:sp>
      <p:sp>
        <p:nvSpPr>
          <p:cNvPr id="11" name="Platshållare för text 10">
            <a:extLst>
              <a:ext uri="{FF2B5EF4-FFF2-40B4-BE49-F238E27FC236}">
                <a16:creationId xmlns:a16="http://schemas.microsoft.com/office/drawing/2014/main" id="{9A810BFE-71B1-4364-B8A9-6B40DBA5F7E8}"/>
              </a:ext>
            </a:extLst>
          </p:cNvPr>
          <p:cNvSpPr>
            <a:spLocks noGrp="1"/>
          </p:cNvSpPr>
          <p:nvPr>
            <p:ph type="body" sz="quarter" idx="14"/>
          </p:nvPr>
        </p:nvSpPr>
        <p:spPr>
          <a:xfrm>
            <a:off x="792164" y="3429000"/>
            <a:ext cx="2361983" cy="1782763"/>
          </a:xfrm>
        </p:spPr>
        <p:txBody>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12" name="Platshållare för bild 8">
            <a:extLst>
              <a:ext uri="{FF2B5EF4-FFF2-40B4-BE49-F238E27FC236}">
                <a16:creationId xmlns:a16="http://schemas.microsoft.com/office/drawing/2014/main" id="{7E28402F-4D55-4CE5-B57A-1C51A5DD7483}"/>
              </a:ext>
            </a:extLst>
          </p:cNvPr>
          <p:cNvSpPr>
            <a:spLocks noGrp="1"/>
          </p:cNvSpPr>
          <p:nvPr>
            <p:ph type="pic" sz="quarter" idx="15"/>
          </p:nvPr>
        </p:nvSpPr>
        <p:spPr>
          <a:xfrm>
            <a:off x="3538081" y="1854199"/>
            <a:ext cx="2361983" cy="1361441"/>
          </a:xfrm>
        </p:spPr>
        <p:txBody>
          <a:bodyPr/>
          <a:lstStyle/>
          <a:p>
            <a:r>
              <a:rPr lang="en-GB"/>
              <a:t>Click icon to add picture</a:t>
            </a:r>
            <a:endParaRPr lang="sv-SE"/>
          </a:p>
        </p:txBody>
      </p:sp>
      <p:sp>
        <p:nvSpPr>
          <p:cNvPr id="13" name="Platshållare för text 10">
            <a:extLst>
              <a:ext uri="{FF2B5EF4-FFF2-40B4-BE49-F238E27FC236}">
                <a16:creationId xmlns:a16="http://schemas.microsoft.com/office/drawing/2014/main" id="{E095C1A4-43B2-4652-9335-5601BD6CED23}"/>
              </a:ext>
            </a:extLst>
          </p:cNvPr>
          <p:cNvSpPr>
            <a:spLocks noGrp="1"/>
          </p:cNvSpPr>
          <p:nvPr>
            <p:ph type="body" sz="quarter" idx="16"/>
          </p:nvPr>
        </p:nvSpPr>
        <p:spPr>
          <a:xfrm>
            <a:off x="3538082" y="3429000"/>
            <a:ext cx="2361983" cy="1782763"/>
          </a:xfrm>
        </p:spPr>
        <p:txBody>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14" name="Platshållare för bild 8">
            <a:extLst>
              <a:ext uri="{FF2B5EF4-FFF2-40B4-BE49-F238E27FC236}">
                <a16:creationId xmlns:a16="http://schemas.microsoft.com/office/drawing/2014/main" id="{C35786F6-5A61-4C73-B963-91B10CE170FD}"/>
              </a:ext>
            </a:extLst>
          </p:cNvPr>
          <p:cNvSpPr>
            <a:spLocks noGrp="1"/>
          </p:cNvSpPr>
          <p:nvPr>
            <p:ph type="pic" sz="quarter" idx="17"/>
          </p:nvPr>
        </p:nvSpPr>
        <p:spPr>
          <a:xfrm>
            <a:off x="6283999" y="1854199"/>
            <a:ext cx="2361983" cy="1361441"/>
          </a:xfrm>
        </p:spPr>
        <p:txBody>
          <a:bodyPr/>
          <a:lstStyle/>
          <a:p>
            <a:r>
              <a:rPr lang="en-GB"/>
              <a:t>Click icon to add picture</a:t>
            </a:r>
            <a:endParaRPr lang="sv-SE"/>
          </a:p>
        </p:txBody>
      </p:sp>
      <p:sp>
        <p:nvSpPr>
          <p:cNvPr id="15" name="Platshållare för text 10">
            <a:extLst>
              <a:ext uri="{FF2B5EF4-FFF2-40B4-BE49-F238E27FC236}">
                <a16:creationId xmlns:a16="http://schemas.microsoft.com/office/drawing/2014/main" id="{96EC968D-15BA-408F-8756-A4E40FCBAAB9}"/>
              </a:ext>
            </a:extLst>
          </p:cNvPr>
          <p:cNvSpPr>
            <a:spLocks noGrp="1"/>
          </p:cNvSpPr>
          <p:nvPr>
            <p:ph type="body" sz="quarter" idx="18"/>
          </p:nvPr>
        </p:nvSpPr>
        <p:spPr>
          <a:xfrm>
            <a:off x="6284000" y="3429000"/>
            <a:ext cx="2361983" cy="1782763"/>
          </a:xfrm>
        </p:spPr>
        <p:txBody>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17" name="Platshållare för bild 8">
            <a:extLst>
              <a:ext uri="{FF2B5EF4-FFF2-40B4-BE49-F238E27FC236}">
                <a16:creationId xmlns:a16="http://schemas.microsoft.com/office/drawing/2014/main" id="{587B1F16-8FDD-470C-BBA2-014468F3B286}"/>
              </a:ext>
            </a:extLst>
          </p:cNvPr>
          <p:cNvSpPr>
            <a:spLocks noGrp="1"/>
          </p:cNvSpPr>
          <p:nvPr>
            <p:ph type="pic" sz="quarter" idx="19"/>
          </p:nvPr>
        </p:nvSpPr>
        <p:spPr>
          <a:xfrm>
            <a:off x="9029916" y="1854199"/>
            <a:ext cx="2361983" cy="1361441"/>
          </a:xfrm>
        </p:spPr>
        <p:txBody>
          <a:bodyPr/>
          <a:lstStyle/>
          <a:p>
            <a:r>
              <a:rPr lang="en-GB"/>
              <a:t>Click icon to add picture</a:t>
            </a:r>
            <a:endParaRPr lang="sv-SE"/>
          </a:p>
        </p:txBody>
      </p:sp>
      <p:sp>
        <p:nvSpPr>
          <p:cNvPr id="18" name="Platshållare för text 10">
            <a:extLst>
              <a:ext uri="{FF2B5EF4-FFF2-40B4-BE49-F238E27FC236}">
                <a16:creationId xmlns:a16="http://schemas.microsoft.com/office/drawing/2014/main" id="{E933B9B2-C644-443E-B49D-22D838CC6D45}"/>
              </a:ext>
            </a:extLst>
          </p:cNvPr>
          <p:cNvSpPr>
            <a:spLocks noGrp="1"/>
          </p:cNvSpPr>
          <p:nvPr>
            <p:ph type="body" sz="quarter" idx="20"/>
          </p:nvPr>
        </p:nvSpPr>
        <p:spPr>
          <a:xfrm>
            <a:off x="9029917" y="3429000"/>
            <a:ext cx="2361983" cy="1782763"/>
          </a:xfrm>
        </p:spPr>
        <p:txBody>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Tree>
    <p:extLst>
      <p:ext uri="{BB962C8B-B14F-4D97-AF65-F5344CB8AC3E}">
        <p14:creationId xmlns:p14="http://schemas.microsoft.com/office/powerpoint/2010/main" val="41556773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yrspalt med illustration">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993FAEE-CEBA-4515-B731-0F5E1BFF1A71}"/>
              </a:ext>
            </a:extLst>
          </p:cNvPr>
          <p:cNvSpPr>
            <a:spLocks noGrp="1"/>
          </p:cNvSpPr>
          <p:nvPr>
            <p:ph type="title"/>
          </p:nvPr>
        </p:nvSpPr>
        <p:spPr/>
        <p:txBody>
          <a:bodyPr/>
          <a:lstStyle/>
          <a:p>
            <a:r>
              <a:rPr lang="en-GB"/>
              <a:t>Click to edit Master title style</a:t>
            </a:r>
            <a:endParaRPr lang="sv-SE"/>
          </a:p>
        </p:txBody>
      </p:sp>
      <p:sp>
        <p:nvSpPr>
          <p:cNvPr id="16" name="Platshållare för innehåll 15">
            <a:extLst>
              <a:ext uri="{FF2B5EF4-FFF2-40B4-BE49-F238E27FC236}">
                <a16:creationId xmlns:a16="http://schemas.microsoft.com/office/drawing/2014/main" id="{B2E37D08-4DBD-4728-82CB-7AF3B9172E9B}"/>
              </a:ext>
            </a:extLst>
          </p:cNvPr>
          <p:cNvSpPr>
            <a:spLocks noGrp="1"/>
          </p:cNvSpPr>
          <p:nvPr>
            <p:ph sz="quarter" idx="17" hasCustomPrompt="1"/>
          </p:nvPr>
        </p:nvSpPr>
        <p:spPr>
          <a:xfrm>
            <a:off x="1433155" y="1981200"/>
            <a:ext cx="1080000" cy="1080000"/>
          </a:xfrm>
          <a:custGeom>
            <a:avLst/>
            <a:gdLst>
              <a:gd name="connsiteX0" fmla="*/ 0 w 5147243"/>
              <a:gd name="connsiteY0" fmla="*/ 0 h 1323975"/>
              <a:gd name="connsiteX1" fmla="*/ 5147243 w 5147243"/>
              <a:gd name="connsiteY1" fmla="*/ 0 h 1323975"/>
              <a:gd name="connsiteX2" fmla="*/ 5147243 w 5147243"/>
              <a:gd name="connsiteY2" fmla="*/ 1323975 h 1323975"/>
              <a:gd name="connsiteX3" fmla="*/ 0 w 5147243"/>
              <a:gd name="connsiteY3" fmla="*/ 1323975 h 1323975"/>
            </a:gdLst>
            <a:ahLst/>
            <a:cxnLst>
              <a:cxn ang="0">
                <a:pos x="connsiteX0" y="connsiteY0"/>
              </a:cxn>
              <a:cxn ang="0">
                <a:pos x="connsiteX1" y="connsiteY1"/>
              </a:cxn>
              <a:cxn ang="0">
                <a:pos x="connsiteX2" y="connsiteY2"/>
              </a:cxn>
              <a:cxn ang="0">
                <a:pos x="connsiteX3" y="connsiteY3"/>
              </a:cxn>
            </a:cxnLst>
            <a:rect l="l" t="t" r="r" b="b"/>
            <a:pathLst>
              <a:path w="5147243" h="1323975">
                <a:moveTo>
                  <a:pt x="0" y="0"/>
                </a:moveTo>
                <a:lnTo>
                  <a:pt x="5147243" y="0"/>
                </a:lnTo>
                <a:lnTo>
                  <a:pt x="5147243" y="1323975"/>
                </a:lnTo>
                <a:lnTo>
                  <a:pt x="0" y="1323975"/>
                </a:lnTo>
                <a:close/>
              </a:path>
            </a:pathLst>
          </a:custGeom>
        </p:spPr>
        <p:txBody>
          <a:bodyPr wrap="square">
            <a:noAutofit/>
          </a:bodyPr>
          <a:lstStyle>
            <a:lvl1pPr marL="0" indent="0" algn="ctr">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sv-SE"/>
              <a:t>Klistra in din ikon här</a:t>
            </a:r>
          </a:p>
        </p:txBody>
      </p:sp>
      <p:sp>
        <p:nvSpPr>
          <p:cNvPr id="11" name="Platshållare för text 10">
            <a:extLst>
              <a:ext uri="{FF2B5EF4-FFF2-40B4-BE49-F238E27FC236}">
                <a16:creationId xmlns:a16="http://schemas.microsoft.com/office/drawing/2014/main" id="{9A810BFE-71B1-4364-B8A9-6B40DBA5F7E8}"/>
              </a:ext>
            </a:extLst>
          </p:cNvPr>
          <p:cNvSpPr>
            <a:spLocks noGrp="1"/>
          </p:cNvSpPr>
          <p:nvPr>
            <p:ph type="body" sz="quarter" idx="14"/>
          </p:nvPr>
        </p:nvSpPr>
        <p:spPr>
          <a:xfrm>
            <a:off x="792164" y="3429000"/>
            <a:ext cx="2361983" cy="1782763"/>
          </a:xfrm>
        </p:spPr>
        <p:txBody>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19" name="Platshållare för innehåll 18">
            <a:extLst>
              <a:ext uri="{FF2B5EF4-FFF2-40B4-BE49-F238E27FC236}">
                <a16:creationId xmlns:a16="http://schemas.microsoft.com/office/drawing/2014/main" id="{7088FE7F-EBFA-4716-B46E-48AA513AD4FF}"/>
              </a:ext>
            </a:extLst>
          </p:cNvPr>
          <p:cNvSpPr>
            <a:spLocks noGrp="1"/>
          </p:cNvSpPr>
          <p:nvPr>
            <p:ph sz="quarter" idx="23" hasCustomPrompt="1"/>
          </p:nvPr>
        </p:nvSpPr>
        <p:spPr>
          <a:xfrm>
            <a:off x="4179073" y="1981200"/>
            <a:ext cx="1080000" cy="1080000"/>
          </a:xfrm>
          <a:custGeom>
            <a:avLst/>
            <a:gdLst>
              <a:gd name="connsiteX0" fmla="*/ 0 w 5147243"/>
              <a:gd name="connsiteY0" fmla="*/ 0 h 1323975"/>
              <a:gd name="connsiteX1" fmla="*/ 5147243 w 5147243"/>
              <a:gd name="connsiteY1" fmla="*/ 0 h 1323975"/>
              <a:gd name="connsiteX2" fmla="*/ 5147243 w 5147243"/>
              <a:gd name="connsiteY2" fmla="*/ 1323975 h 1323975"/>
              <a:gd name="connsiteX3" fmla="*/ 0 w 5147243"/>
              <a:gd name="connsiteY3" fmla="*/ 1323975 h 1323975"/>
            </a:gdLst>
            <a:ahLst/>
            <a:cxnLst>
              <a:cxn ang="0">
                <a:pos x="connsiteX0" y="connsiteY0"/>
              </a:cxn>
              <a:cxn ang="0">
                <a:pos x="connsiteX1" y="connsiteY1"/>
              </a:cxn>
              <a:cxn ang="0">
                <a:pos x="connsiteX2" y="connsiteY2"/>
              </a:cxn>
              <a:cxn ang="0">
                <a:pos x="connsiteX3" y="connsiteY3"/>
              </a:cxn>
            </a:cxnLst>
            <a:rect l="l" t="t" r="r" b="b"/>
            <a:pathLst>
              <a:path w="5147243" h="1323975">
                <a:moveTo>
                  <a:pt x="0" y="0"/>
                </a:moveTo>
                <a:lnTo>
                  <a:pt x="5147243" y="0"/>
                </a:lnTo>
                <a:lnTo>
                  <a:pt x="5147243" y="1323975"/>
                </a:lnTo>
                <a:lnTo>
                  <a:pt x="0" y="1323975"/>
                </a:lnTo>
                <a:close/>
              </a:path>
            </a:pathLst>
          </a:custGeom>
        </p:spPr>
        <p:txBody>
          <a:bodyPr wrap="square">
            <a:noAutofit/>
          </a:bodyPr>
          <a:lstStyle>
            <a:lvl1pPr marL="0" indent="0" algn="ctr">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sv-SE"/>
              <a:t>Klistra in din ikon här</a:t>
            </a:r>
          </a:p>
        </p:txBody>
      </p:sp>
      <p:sp>
        <p:nvSpPr>
          <p:cNvPr id="13" name="Platshållare för text 10">
            <a:extLst>
              <a:ext uri="{FF2B5EF4-FFF2-40B4-BE49-F238E27FC236}">
                <a16:creationId xmlns:a16="http://schemas.microsoft.com/office/drawing/2014/main" id="{E095C1A4-43B2-4652-9335-5601BD6CED23}"/>
              </a:ext>
            </a:extLst>
          </p:cNvPr>
          <p:cNvSpPr>
            <a:spLocks noGrp="1"/>
          </p:cNvSpPr>
          <p:nvPr>
            <p:ph type="body" sz="quarter" idx="16"/>
          </p:nvPr>
        </p:nvSpPr>
        <p:spPr>
          <a:xfrm>
            <a:off x="3538082" y="3429000"/>
            <a:ext cx="2361983" cy="1782763"/>
          </a:xfrm>
        </p:spPr>
        <p:txBody>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20" name="Platshållare för innehåll 19">
            <a:extLst>
              <a:ext uri="{FF2B5EF4-FFF2-40B4-BE49-F238E27FC236}">
                <a16:creationId xmlns:a16="http://schemas.microsoft.com/office/drawing/2014/main" id="{D54BD0E3-0DFF-4669-BC16-EB7B4A4F8464}"/>
              </a:ext>
            </a:extLst>
          </p:cNvPr>
          <p:cNvSpPr>
            <a:spLocks noGrp="1"/>
          </p:cNvSpPr>
          <p:nvPr>
            <p:ph sz="quarter" idx="24" hasCustomPrompt="1"/>
          </p:nvPr>
        </p:nvSpPr>
        <p:spPr>
          <a:xfrm>
            <a:off x="6924991" y="1981200"/>
            <a:ext cx="1080000" cy="1080000"/>
          </a:xfrm>
          <a:custGeom>
            <a:avLst/>
            <a:gdLst>
              <a:gd name="connsiteX0" fmla="*/ 0 w 5147243"/>
              <a:gd name="connsiteY0" fmla="*/ 0 h 1323975"/>
              <a:gd name="connsiteX1" fmla="*/ 5147243 w 5147243"/>
              <a:gd name="connsiteY1" fmla="*/ 0 h 1323975"/>
              <a:gd name="connsiteX2" fmla="*/ 5147243 w 5147243"/>
              <a:gd name="connsiteY2" fmla="*/ 1323975 h 1323975"/>
              <a:gd name="connsiteX3" fmla="*/ 0 w 5147243"/>
              <a:gd name="connsiteY3" fmla="*/ 1323975 h 1323975"/>
            </a:gdLst>
            <a:ahLst/>
            <a:cxnLst>
              <a:cxn ang="0">
                <a:pos x="connsiteX0" y="connsiteY0"/>
              </a:cxn>
              <a:cxn ang="0">
                <a:pos x="connsiteX1" y="connsiteY1"/>
              </a:cxn>
              <a:cxn ang="0">
                <a:pos x="connsiteX2" y="connsiteY2"/>
              </a:cxn>
              <a:cxn ang="0">
                <a:pos x="connsiteX3" y="connsiteY3"/>
              </a:cxn>
            </a:cxnLst>
            <a:rect l="l" t="t" r="r" b="b"/>
            <a:pathLst>
              <a:path w="5147243" h="1323975">
                <a:moveTo>
                  <a:pt x="0" y="0"/>
                </a:moveTo>
                <a:lnTo>
                  <a:pt x="5147243" y="0"/>
                </a:lnTo>
                <a:lnTo>
                  <a:pt x="5147243" y="1323975"/>
                </a:lnTo>
                <a:lnTo>
                  <a:pt x="0" y="1323975"/>
                </a:lnTo>
                <a:close/>
              </a:path>
            </a:pathLst>
          </a:custGeom>
        </p:spPr>
        <p:txBody>
          <a:bodyPr wrap="square">
            <a:noAutofit/>
          </a:bodyPr>
          <a:lstStyle>
            <a:lvl1pPr marL="0" indent="0" algn="ctr">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sv-SE"/>
              <a:t>Klistra in din ikon här</a:t>
            </a:r>
          </a:p>
        </p:txBody>
      </p:sp>
      <p:sp>
        <p:nvSpPr>
          <p:cNvPr id="15" name="Platshållare för text 10">
            <a:extLst>
              <a:ext uri="{FF2B5EF4-FFF2-40B4-BE49-F238E27FC236}">
                <a16:creationId xmlns:a16="http://schemas.microsoft.com/office/drawing/2014/main" id="{96EC968D-15BA-408F-8756-A4E40FCBAAB9}"/>
              </a:ext>
            </a:extLst>
          </p:cNvPr>
          <p:cNvSpPr>
            <a:spLocks noGrp="1"/>
          </p:cNvSpPr>
          <p:nvPr>
            <p:ph type="body" sz="quarter" idx="18"/>
          </p:nvPr>
        </p:nvSpPr>
        <p:spPr>
          <a:xfrm>
            <a:off x="6284000" y="3429000"/>
            <a:ext cx="2361983" cy="1782763"/>
          </a:xfrm>
        </p:spPr>
        <p:txBody>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21" name="Platshållare för innehåll 20">
            <a:extLst>
              <a:ext uri="{FF2B5EF4-FFF2-40B4-BE49-F238E27FC236}">
                <a16:creationId xmlns:a16="http://schemas.microsoft.com/office/drawing/2014/main" id="{5C95C377-6F53-4734-95BA-C7AE51B81180}"/>
              </a:ext>
            </a:extLst>
          </p:cNvPr>
          <p:cNvSpPr>
            <a:spLocks noGrp="1"/>
          </p:cNvSpPr>
          <p:nvPr>
            <p:ph sz="quarter" idx="25" hasCustomPrompt="1"/>
          </p:nvPr>
        </p:nvSpPr>
        <p:spPr>
          <a:xfrm>
            <a:off x="9670908" y="1981200"/>
            <a:ext cx="1080000" cy="1080000"/>
          </a:xfrm>
          <a:custGeom>
            <a:avLst/>
            <a:gdLst>
              <a:gd name="connsiteX0" fmla="*/ 0 w 5147243"/>
              <a:gd name="connsiteY0" fmla="*/ 0 h 1323975"/>
              <a:gd name="connsiteX1" fmla="*/ 5147243 w 5147243"/>
              <a:gd name="connsiteY1" fmla="*/ 0 h 1323975"/>
              <a:gd name="connsiteX2" fmla="*/ 5147243 w 5147243"/>
              <a:gd name="connsiteY2" fmla="*/ 1323975 h 1323975"/>
              <a:gd name="connsiteX3" fmla="*/ 0 w 5147243"/>
              <a:gd name="connsiteY3" fmla="*/ 1323975 h 1323975"/>
            </a:gdLst>
            <a:ahLst/>
            <a:cxnLst>
              <a:cxn ang="0">
                <a:pos x="connsiteX0" y="connsiteY0"/>
              </a:cxn>
              <a:cxn ang="0">
                <a:pos x="connsiteX1" y="connsiteY1"/>
              </a:cxn>
              <a:cxn ang="0">
                <a:pos x="connsiteX2" y="connsiteY2"/>
              </a:cxn>
              <a:cxn ang="0">
                <a:pos x="connsiteX3" y="connsiteY3"/>
              </a:cxn>
            </a:cxnLst>
            <a:rect l="l" t="t" r="r" b="b"/>
            <a:pathLst>
              <a:path w="5147243" h="1323975">
                <a:moveTo>
                  <a:pt x="0" y="0"/>
                </a:moveTo>
                <a:lnTo>
                  <a:pt x="5147243" y="0"/>
                </a:lnTo>
                <a:lnTo>
                  <a:pt x="5147243" y="1323975"/>
                </a:lnTo>
                <a:lnTo>
                  <a:pt x="0" y="1323975"/>
                </a:lnTo>
                <a:close/>
              </a:path>
            </a:pathLst>
          </a:custGeom>
        </p:spPr>
        <p:txBody>
          <a:bodyPr wrap="square">
            <a:noAutofit/>
          </a:bodyPr>
          <a:lstStyle>
            <a:lvl1pPr marL="0" indent="0" algn="ctr">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sv-SE"/>
              <a:t>Klistra in din ikon här</a:t>
            </a:r>
          </a:p>
        </p:txBody>
      </p:sp>
      <p:sp>
        <p:nvSpPr>
          <p:cNvPr id="18" name="Platshållare för text 10">
            <a:extLst>
              <a:ext uri="{FF2B5EF4-FFF2-40B4-BE49-F238E27FC236}">
                <a16:creationId xmlns:a16="http://schemas.microsoft.com/office/drawing/2014/main" id="{E933B9B2-C644-443E-B49D-22D838CC6D45}"/>
              </a:ext>
            </a:extLst>
          </p:cNvPr>
          <p:cNvSpPr>
            <a:spLocks noGrp="1"/>
          </p:cNvSpPr>
          <p:nvPr>
            <p:ph type="body" sz="quarter" idx="20"/>
          </p:nvPr>
        </p:nvSpPr>
        <p:spPr>
          <a:xfrm>
            <a:off x="9029917" y="3429000"/>
            <a:ext cx="2361983" cy="1782763"/>
          </a:xfrm>
        </p:spPr>
        <p:txBody>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Tree>
    <p:extLst>
      <p:ext uri="{BB962C8B-B14F-4D97-AF65-F5344CB8AC3E}">
        <p14:creationId xmlns:p14="http://schemas.microsoft.com/office/powerpoint/2010/main" val="6414817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emspalt med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993FAEE-CEBA-4515-B731-0F5E1BFF1A71}"/>
              </a:ext>
            </a:extLst>
          </p:cNvPr>
          <p:cNvSpPr>
            <a:spLocks noGrp="1"/>
          </p:cNvSpPr>
          <p:nvPr>
            <p:ph type="title"/>
          </p:nvPr>
        </p:nvSpPr>
        <p:spPr/>
        <p:txBody>
          <a:bodyPr/>
          <a:lstStyle/>
          <a:p>
            <a:r>
              <a:rPr lang="en-GB"/>
              <a:t>Click to edit Master title style</a:t>
            </a:r>
            <a:endParaRPr lang="sv-SE"/>
          </a:p>
        </p:txBody>
      </p:sp>
      <p:sp>
        <p:nvSpPr>
          <p:cNvPr id="9" name="Platshållare för bild 8">
            <a:extLst>
              <a:ext uri="{FF2B5EF4-FFF2-40B4-BE49-F238E27FC236}">
                <a16:creationId xmlns:a16="http://schemas.microsoft.com/office/drawing/2014/main" id="{41C66BE2-9EB4-4704-9A84-EFCFB1D3C3E3}"/>
              </a:ext>
            </a:extLst>
          </p:cNvPr>
          <p:cNvSpPr>
            <a:spLocks noGrp="1"/>
          </p:cNvSpPr>
          <p:nvPr>
            <p:ph type="pic" sz="quarter" idx="13"/>
          </p:nvPr>
        </p:nvSpPr>
        <p:spPr>
          <a:xfrm>
            <a:off x="792163" y="1854199"/>
            <a:ext cx="1915160" cy="1361441"/>
          </a:xfrm>
        </p:spPr>
        <p:txBody>
          <a:bodyPr/>
          <a:lstStyle/>
          <a:p>
            <a:r>
              <a:rPr lang="en-GB"/>
              <a:t>Click icon to add picture</a:t>
            </a:r>
            <a:endParaRPr lang="sv-SE"/>
          </a:p>
        </p:txBody>
      </p:sp>
      <p:sp>
        <p:nvSpPr>
          <p:cNvPr id="11" name="Platshållare för text 10">
            <a:extLst>
              <a:ext uri="{FF2B5EF4-FFF2-40B4-BE49-F238E27FC236}">
                <a16:creationId xmlns:a16="http://schemas.microsoft.com/office/drawing/2014/main" id="{9A810BFE-71B1-4364-B8A9-6B40DBA5F7E8}"/>
              </a:ext>
            </a:extLst>
          </p:cNvPr>
          <p:cNvSpPr>
            <a:spLocks noGrp="1"/>
          </p:cNvSpPr>
          <p:nvPr>
            <p:ph type="body" sz="quarter" idx="14"/>
          </p:nvPr>
        </p:nvSpPr>
        <p:spPr>
          <a:xfrm>
            <a:off x="792164" y="3429000"/>
            <a:ext cx="1915160" cy="1782763"/>
          </a:xfrm>
        </p:spPr>
        <p:txBody>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12" name="Platshållare för bild 8">
            <a:extLst>
              <a:ext uri="{FF2B5EF4-FFF2-40B4-BE49-F238E27FC236}">
                <a16:creationId xmlns:a16="http://schemas.microsoft.com/office/drawing/2014/main" id="{7E28402F-4D55-4CE5-B57A-1C51A5DD7483}"/>
              </a:ext>
            </a:extLst>
          </p:cNvPr>
          <p:cNvSpPr>
            <a:spLocks noGrp="1"/>
          </p:cNvSpPr>
          <p:nvPr>
            <p:ph type="pic" sz="quarter" idx="15"/>
          </p:nvPr>
        </p:nvSpPr>
        <p:spPr>
          <a:xfrm>
            <a:off x="2963307" y="1854199"/>
            <a:ext cx="1915160" cy="1361441"/>
          </a:xfrm>
        </p:spPr>
        <p:txBody>
          <a:bodyPr/>
          <a:lstStyle/>
          <a:p>
            <a:r>
              <a:rPr lang="en-GB"/>
              <a:t>Click icon to add picture</a:t>
            </a:r>
            <a:endParaRPr lang="sv-SE"/>
          </a:p>
        </p:txBody>
      </p:sp>
      <p:sp>
        <p:nvSpPr>
          <p:cNvPr id="13" name="Platshållare för text 10">
            <a:extLst>
              <a:ext uri="{FF2B5EF4-FFF2-40B4-BE49-F238E27FC236}">
                <a16:creationId xmlns:a16="http://schemas.microsoft.com/office/drawing/2014/main" id="{E095C1A4-43B2-4652-9335-5601BD6CED23}"/>
              </a:ext>
            </a:extLst>
          </p:cNvPr>
          <p:cNvSpPr>
            <a:spLocks noGrp="1"/>
          </p:cNvSpPr>
          <p:nvPr>
            <p:ph type="body" sz="quarter" idx="16"/>
          </p:nvPr>
        </p:nvSpPr>
        <p:spPr>
          <a:xfrm>
            <a:off x="2963308" y="3429000"/>
            <a:ext cx="1915160" cy="1782763"/>
          </a:xfrm>
        </p:spPr>
        <p:txBody>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14" name="Platshållare för bild 8">
            <a:extLst>
              <a:ext uri="{FF2B5EF4-FFF2-40B4-BE49-F238E27FC236}">
                <a16:creationId xmlns:a16="http://schemas.microsoft.com/office/drawing/2014/main" id="{C35786F6-5A61-4C73-B963-91B10CE170FD}"/>
              </a:ext>
            </a:extLst>
          </p:cNvPr>
          <p:cNvSpPr>
            <a:spLocks noGrp="1"/>
          </p:cNvSpPr>
          <p:nvPr>
            <p:ph type="pic" sz="quarter" idx="17"/>
          </p:nvPr>
        </p:nvSpPr>
        <p:spPr>
          <a:xfrm>
            <a:off x="5134451" y="1854199"/>
            <a:ext cx="1915160" cy="1361441"/>
          </a:xfrm>
        </p:spPr>
        <p:txBody>
          <a:bodyPr/>
          <a:lstStyle/>
          <a:p>
            <a:r>
              <a:rPr lang="en-GB"/>
              <a:t>Click icon to add picture</a:t>
            </a:r>
            <a:endParaRPr lang="sv-SE"/>
          </a:p>
        </p:txBody>
      </p:sp>
      <p:sp>
        <p:nvSpPr>
          <p:cNvPr id="15" name="Platshållare för text 10">
            <a:extLst>
              <a:ext uri="{FF2B5EF4-FFF2-40B4-BE49-F238E27FC236}">
                <a16:creationId xmlns:a16="http://schemas.microsoft.com/office/drawing/2014/main" id="{96EC968D-15BA-408F-8756-A4E40FCBAAB9}"/>
              </a:ext>
            </a:extLst>
          </p:cNvPr>
          <p:cNvSpPr>
            <a:spLocks noGrp="1"/>
          </p:cNvSpPr>
          <p:nvPr>
            <p:ph type="body" sz="quarter" idx="18"/>
          </p:nvPr>
        </p:nvSpPr>
        <p:spPr>
          <a:xfrm>
            <a:off x="5134452" y="3429000"/>
            <a:ext cx="1915160" cy="1782763"/>
          </a:xfrm>
        </p:spPr>
        <p:txBody>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17" name="Platshållare för bild 8">
            <a:extLst>
              <a:ext uri="{FF2B5EF4-FFF2-40B4-BE49-F238E27FC236}">
                <a16:creationId xmlns:a16="http://schemas.microsoft.com/office/drawing/2014/main" id="{587B1F16-8FDD-470C-BBA2-014468F3B286}"/>
              </a:ext>
            </a:extLst>
          </p:cNvPr>
          <p:cNvSpPr>
            <a:spLocks noGrp="1"/>
          </p:cNvSpPr>
          <p:nvPr>
            <p:ph type="pic" sz="quarter" idx="19"/>
          </p:nvPr>
        </p:nvSpPr>
        <p:spPr>
          <a:xfrm>
            <a:off x="7305595" y="1854199"/>
            <a:ext cx="1915160" cy="1361441"/>
          </a:xfrm>
        </p:spPr>
        <p:txBody>
          <a:bodyPr/>
          <a:lstStyle/>
          <a:p>
            <a:r>
              <a:rPr lang="en-GB"/>
              <a:t>Click icon to add picture</a:t>
            </a:r>
            <a:endParaRPr lang="sv-SE"/>
          </a:p>
        </p:txBody>
      </p:sp>
      <p:sp>
        <p:nvSpPr>
          <p:cNvPr id="18" name="Platshållare för text 10">
            <a:extLst>
              <a:ext uri="{FF2B5EF4-FFF2-40B4-BE49-F238E27FC236}">
                <a16:creationId xmlns:a16="http://schemas.microsoft.com/office/drawing/2014/main" id="{E933B9B2-C644-443E-B49D-22D838CC6D45}"/>
              </a:ext>
            </a:extLst>
          </p:cNvPr>
          <p:cNvSpPr>
            <a:spLocks noGrp="1"/>
          </p:cNvSpPr>
          <p:nvPr>
            <p:ph type="body" sz="quarter" idx="20"/>
          </p:nvPr>
        </p:nvSpPr>
        <p:spPr>
          <a:xfrm>
            <a:off x="7305596" y="3429000"/>
            <a:ext cx="1915160" cy="1782763"/>
          </a:xfrm>
        </p:spPr>
        <p:txBody>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19" name="Platshållare för bild 8">
            <a:extLst>
              <a:ext uri="{FF2B5EF4-FFF2-40B4-BE49-F238E27FC236}">
                <a16:creationId xmlns:a16="http://schemas.microsoft.com/office/drawing/2014/main" id="{2C36EDFB-B2D6-495E-8238-6C952A1AA4EE}"/>
              </a:ext>
            </a:extLst>
          </p:cNvPr>
          <p:cNvSpPr>
            <a:spLocks noGrp="1"/>
          </p:cNvSpPr>
          <p:nvPr>
            <p:ph type="pic" sz="quarter" idx="21"/>
          </p:nvPr>
        </p:nvSpPr>
        <p:spPr>
          <a:xfrm>
            <a:off x="9476739" y="1854199"/>
            <a:ext cx="1915160" cy="1361441"/>
          </a:xfrm>
        </p:spPr>
        <p:txBody>
          <a:bodyPr/>
          <a:lstStyle/>
          <a:p>
            <a:r>
              <a:rPr lang="en-GB"/>
              <a:t>Click icon to add picture</a:t>
            </a:r>
            <a:endParaRPr lang="sv-SE"/>
          </a:p>
        </p:txBody>
      </p:sp>
      <p:sp>
        <p:nvSpPr>
          <p:cNvPr id="20" name="Platshållare för text 10">
            <a:extLst>
              <a:ext uri="{FF2B5EF4-FFF2-40B4-BE49-F238E27FC236}">
                <a16:creationId xmlns:a16="http://schemas.microsoft.com/office/drawing/2014/main" id="{06A1B1D3-CE00-4E2D-A65B-B26B6EDB4441}"/>
              </a:ext>
            </a:extLst>
          </p:cNvPr>
          <p:cNvSpPr>
            <a:spLocks noGrp="1"/>
          </p:cNvSpPr>
          <p:nvPr>
            <p:ph type="body" sz="quarter" idx="22"/>
          </p:nvPr>
        </p:nvSpPr>
        <p:spPr>
          <a:xfrm>
            <a:off x="9476740" y="3429000"/>
            <a:ext cx="1915160" cy="1782763"/>
          </a:xfrm>
        </p:spPr>
        <p:txBody>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Tree>
    <p:extLst>
      <p:ext uri="{BB962C8B-B14F-4D97-AF65-F5344CB8AC3E}">
        <p14:creationId xmlns:p14="http://schemas.microsoft.com/office/powerpoint/2010/main" val="15236468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emspalt med illustration">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993FAEE-CEBA-4515-B731-0F5E1BFF1A71}"/>
              </a:ext>
            </a:extLst>
          </p:cNvPr>
          <p:cNvSpPr>
            <a:spLocks noGrp="1"/>
          </p:cNvSpPr>
          <p:nvPr>
            <p:ph type="title"/>
          </p:nvPr>
        </p:nvSpPr>
        <p:spPr/>
        <p:txBody>
          <a:bodyPr/>
          <a:lstStyle/>
          <a:p>
            <a:r>
              <a:rPr lang="en-GB"/>
              <a:t>Click to edit Master title style</a:t>
            </a:r>
            <a:endParaRPr lang="sv-SE"/>
          </a:p>
        </p:txBody>
      </p:sp>
      <p:sp>
        <p:nvSpPr>
          <p:cNvPr id="16" name="Platshållare för innehåll 15">
            <a:extLst>
              <a:ext uri="{FF2B5EF4-FFF2-40B4-BE49-F238E27FC236}">
                <a16:creationId xmlns:a16="http://schemas.microsoft.com/office/drawing/2014/main" id="{06931C66-D462-4689-B7F0-E629E6C82873}"/>
              </a:ext>
            </a:extLst>
          </p:cNvPr>
          <p:cNvSpPr>
            <a:spLocks noGrp="1"/>
          </p:cNvSpPr>
          <p:nvPr>
            <p:ph sz="quarter" idx="17" hasCustomPrompt="1"/>
          </p:nvPr>
        </p:nvSpPr>
        <p:spPr>
          <a:xfrm>
            <a:off x="1209744" y="1981200"/>
            <a:ext cx="1080000" cy="1080000"/>
          </a:xfrm>
          <a:custGeom>
            <a:avLst/>
            <a:gdLst>
              <a:gd name="connsiteX0" fmla="*/ 0 w 5147243"/>
              <a:gd name="connsiteY0" fmla="*/ 0 h 1323975"/>
              <a:gd name="connsiteX1" fmla="*/ 5147243 w 5147243"/>
              <a:gd name="connsiteY1" fmla="*/ 0 h 1323975"/>
              <a:gd name="connsiteX2" fmla="*/ 5147243 w 5147243"/>
              <a:gd name="connsiteY2" fmla="*/ 1323975 h 1323975"/>
              <a:gd name="connsiteX3" fmla="*/ 0 w 5147243"/>
              <a:gd name="connsiteY3" fmla="*/ 1323975 h 1323975"/>
            </a:gdLst>
            <a:ahLst/>
            <a:cxnLst>
              <a:cxn ang="0">
                <a:pos x="connsiteX0" y="connsiteY0"/>
              </a:cxn>
              <a:cxn ang="0">
                <a:pos x="connsiteX1" y="connsiteY1"/>
              </a:cxn>
              <a:cxn ang="0">
                <a:pos x="connsiteX2" y="connsiteY2"/>
              </a:cxn>
              <a:cxn ang="0">
                <a:pos x="connsiteX3" y="connsiteY3"/>
              </a:cxn>
            </a:cxnLst>
            <a:rect l="l" t="t" r="r" b="b"/>
            <a:pathLst>
              <a:path w="5147243" h="1323975">
                <a:moveTo>
                  <a:pt x="0" y="0"/>
                </a:moveTo>
                <a:lnTo>
                  <a:pt x="5147243" y="0"/>
                </a:lnTo>
                <a:lnTo>
                  <a:pt x="5147243" y="1323975"/>
                </a:lnTo>
                <a:lnTo>
                  <a:pt x="0" y="1323975"/>
                </a:lnTo>
                <a:close/>
              </a:path>
            </a:pathLst>
          </a:custGeom>
        </p:spPr>
        <p:txBody>
          <a:bodyPr wrap="square">
            <a:noAutofit/>
          </a:bodyPr>
          <a:lstStyle>
            <a:lvl1pPr marL="0" indent="0" algn="ctr">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sv-SE"/>
              <a:t>Klistra in din ikon här</a:t>
            </a:r>
          </a:p>
        </p:txBody>
      </p:sp>
      <p:sp>
        <p:nvSpPr>
          <p:cNvPr id="11" name="Platshållare för text 10">
            <a:extLst>
              <a:ext uri="{FF2B5EF4-FFF2-40B4-BE49-F238E27FC236}">
                <a16:creationId xmlns:a16="http://schemas.microsoft.com/office/drawing/2014/main" id="{9A810BFE-71B1-4364-B8A9-6B40DBA5F7E8}"/>
              </a:ext>
            </a:extLst>
          </p:cNvPr>
          <p:cNvSpPr>
            <a:spLocks noGrp="1"/>
          </p:cNvSpPr>
          <p:nvPr>
            <p:ph type="body" sz="quarter" idx="14"/>
          </p:nvPr>
        </p:nvSpPr>
        <p:spPr>
          <a:xfrm>
            <a:off x="792164" y="3429000"/>
            <a:ext cx="1915160" cy="1782763"/>
          </a:xfrm>
        </p:spPr>
        <p:txBody>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21" name="Platshållare för innehåll 20">
            <a:extLst>
              <a:ext uri="{FF2B5EF4-FFF2-40B4-BE49-F238E27FC236}">
                <a16:creationId xmlns:a16="http://schemas.microsoft.com/office/drawing/2014/main" id="{31B59B21-0A3D-46F8-B037-A6E1C8F2C678}"/>
              </a:ext>
            </a:extLst>
          </p:cNvPr>
          <p:cNvSpPr>
            <a:spLocks noGrp="1"/>
          </p:cNvSpPr>
          <p:nvPr>
            <p:ph sz="quarter" idx="23" hasCustomPrompt="1"/>
          </p:nvPr>
        </p:nvSpPr>
        <p:spPr>
          <a:xfrm>
            <a:off x="3380888" y="1981200"/>
            <a:ext cx="1080000" cy="1080000"/>
          </a:xfrm>
          <a:custGeom>
            <a:avLst/>
            <a:gdLst>
              <a:gd name="connsiteX0" fmla="*/ 0 w 5147243"/>
              <a:gd name="connsiteY0" fmla="*/ 0 h 1323975"/>
              <a:gd name="connsiteX1" fmla="*/ 5147243 w 5147243"/>
              <a:gd name="connsiteY1" fmla="*/ 0 h 1323975"/>
              <a:gd name="connsiteX2" fmla="*/ 5147243 w 5147243"/>
              <a:gd name="connsiteY2" fmla="*/ 1323975 h 1323975"/>
              <a:gd name="connsiteX3" fmla="*/ 0 w 5147243"/>
              <a:gd name="connsiteY3" fmla="*/ 1323975 h 1323975"/>
            </a:gdLst>
            <a:ahLst/>
            <a:cxnLst>
              <a:cxn ang="0">
                <a:pos x="connsiteX0" y="connsiteY0"/>
              </a:cxn>
              <a:cxn ang="0">
                <a:pos x="connsiteX1" y="connsiteY1"/>
              </a:cxn>
              <a:cxn ang="0">
                <a:pos x="connsiteX2" y="connsiteY2"/>
              </a:cxn>
              <a:cxn ang="0">
                <a:pos x="connsiteX3" y="connsiteY3"/>
              </a:cxn>
            </a:cxnLst>
            <a:rect l="l" t="t" r="r" b="b"/>
            <a:pathLst>
              <a:path w="5147243" h="1323975">
                <a:moveTo>
                  <a:pt x="0" y="0"/>
                </a:moveTo>
                <a:lnTo>
                  <a:pt x="5147243" y="0"/>
                </a:lnTo>
                <a:lnTo>
                  <a:pt x="5147243" y="1323975"/>
                </a:lnTo>
                <a:lnTo>
                  <a:pt x="0" y="1323975"/>
                </a:lnTo>
                <a:close/>
              </a:path>
            </a:pathLst>
          </a:custGeom>
        </p:spPr>
        <p:txBody>
          <a:bodyPr wrap="square">
            <a:noAutofit/>
          </a:bodyPr>
          <a:lstStyle>
            <a:lvl1pPr marL="0" indent="0" algn="ctr">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sv-SE"/>
              <a:t>Klistra in din ikon här</a:t>
            </a:r>
          </a:p>
        </p:txBody>
      </p:sp>
      <p:sp>
        <p:nvSpPr>
          <p:cNvPr id="13" name="Platshållare för text 10">
            <a:extLst>
              <a:ext uri="{FF2B5EF4-FFF2-40B4-BE49-F238E27FC236}">
                <a16:creationId xmlns:a16="http://schemas.microsoft.com/office/drawing/2014/main" id="{E095C1A4-43B2-4652-9335-5601BD6CED23}"/>
              </a:ext>
            </a:extLst>
          </p:cNvPr>
          <p:cNvSpPr>
            <a:spLocks noGrp="1"/>
          </p:cNvSpPr>
          <p:nvPr>
            <p:ph type="body" sz="quarter" idx="16"/>
          </p:nvPr>
        </p:nvSpPr>
        <p:spPr>
          <a:xfrm>
            <a:off x="2963308" y="3429000"/>
            <a:ext cx="1915160" cy="1782763"/>
          </a:xfrm>
        </p:spPr>
        <p:txBody>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22" name="Platshållare för innehåll 21">
            <a:extLst>
              <a:ext uri="{FF2B5EF4-FFF2-40B4-BE49-F238E27FC236}">
                <a16:creationId xmlns:a16="http://schemas.microsoft.com/office/drawing/2014/main" id="{452B35C3-3020-4226-BDD8-06C5E5FCEF4D}"/>
              </a:ext>
            </a:extLst>
          </p:cNvPr>
          <p:cNvSpPr>
            <a:spLocks noGrp="1"/>
          </p:cNvSpPr>
          <p:nvPr>
            <p:ph sz="quarter" idx="24" hasCustomPrompt="1"/>
          </p:nvPr>
        </p:nvSpPr>
        <p:spPr>
          <a:xfrm>
            <a:off x="5552032" y="1981200"/>
            <a:ext cx="1080000" cy="1080000"/>
          </a:xfrm>
          <a:custGeom>
            <a:avLst/>
            <a:gdLst>
              <a:gd name="connsiteX0" fmla="*/ 0 w 5147243"/>
              <a:gd name="connsiteY0" fmla="*/ 0 h 1323975"/>
              <a:gd name="connsiteX1" fmla="*/ 5147243 w 5147243"/>
              <a:gd name="connsiteY1" fmla="*/ 0 h 1323975"/>
              <a:gd name="connsiteX2" fmla="*/ 5147243 w 5147243"/>
              <a:gd name="connsiteY2" fmla="*/ 1323975 h 1323975"/>
              <a:gd name="connsiteX3" fmla="*/ 0 w 5147243"/>
              <a:gd name="connsiteY3" fmla="*/ 1323975 h 1323975"/>
            </a:gdLst>
            <a:ahLst/>
            <a:cxnLst>
              <a:cxn ang="0">
                <a:pos x="connsiteX0" y="connsiteY0"/>
              </a:cxn>
              <a:cxn ang="0">
                <a:pos x="connsiteX1" y="connsiteY1"/>
              </a:cxn>
              <a:cxn ang="0">
                <a:pos x="connsiteX2" y="connsiteY2"/>
              </a:cxn>
              <a:cxn ang="0">
                <a:pos x="connsiteX3" y="connsiteY3"/>
              </a:cxn>
            </a:cxnLst>
            <a:rect l="l" t="t" r="r" b="b"/>
            <a:pathLst>
              <a:path w="5147243" h="1323975">
                <a:moveTo>
                  <a:pt x="0" y="0"/>
                </a:moveTo>
                <a:lnTo>
                  <a:pt x="5147243" y="0"/>
                </a:lnTo>
                <a:lnTo>
                  <a:pt x="5147243" y="1323975"/>
                </a:lnTo>
                <a:lnTo>
                  <a:pt x="0" y="1323975"/>
                </a:lnTo>
                <a:close/>
              </a:path>
            </a:pathLst>
          </a:custGeom>
        </p:spPr>
        <p:txBody>
          <a:bodyPr wrap="square">
            <a:noAutofit/>
          </a:bodyPr>
          <a:lstStyle>
            <a:lvl1pPr marL="0" indent="0" algn="ctr">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sv-SE"/>
              <a:t>Klistra in din ikon här</a:t>
            </a:r>
          </a:p>
        </p:txBody>
      </p:sp>
      <p:sp>
        <p:nvSpPr>
          <p:cNvPr id="15" name="Platshållare för text 10">
            <a:extLst>
              <a:ext uri="{FF2B5EF4-FFF2-40B4-BE49-F238E27FC236}">
                <a16:creationId xmlns:a16="http://schemas.microsoft.com/office/drawing/2014/main" id="{96EC968D-15BA-408F-8756-A4E40FCBAAB9}"/>
              </a:ext>
            </a:extLst>
          </p:cNvPr>
          <p:cNvSpPr>
            <a:spLocks noGrp="1"/>
          </p:cNvSpPr>
          <p:nvPr>
            <p:ph type="body" sz="quarter" idx="18"/>
          </p:nvPr>
        </p:nvSpPr>
        <p:spPr>
          <a:xfrm>
            <a:off x="5134452" y="3429000"/>
            <a:ext cx="1915160" cy="1782763"/>
          </a:xfrm>
        </p:spPr>
        <p:txBody>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23" name="Platshållare för innehåll 22">
            <a:extLst>
              <a:ext uri="{FF2B5EF4-FFF2-40B4-BE49-F238E27FC236}">
                <a16:creationId xmlns:a16="http://schemas.microsoft.com/office/drawing/2014/main" id="{4B612D1E-4DE5-4A46-B95E-759FC21E26AB}"/>
              </a:ext>
            </a:extLst>
          </p:cNvPr>
          <p:cNvSpPr>
            <a:spLocks noGrp="1"/>
          </p:cNvSpPr>
          <p:nvPr>
            <p:ph sz="quarter" idx="25" hasCustomPrompt="1"/>
          </p:nvPr>
        </p:nvSpPr>
        <p:spPr>
          <a:xfrm>
            <a:off x="7723176" y="1981200"/>
            <a:ext cx="1080000" cy="1080000"/>
          </a:xfrm>
          <a:custGeom>
            <a:avLst/>
            <a:gdLst>
              <a:gd name="connsiteX0" fmla="*/ 0 w 5147243"/>
              <a:gd name="connsiteY0" fmla="*/ 0 h 1323975"/>
              <a:gd name="connsiteX1" fmla="*/ 5147243 w 5147243"/>
              <a:gd name="connsiteY1" fmla="*/ 0 h 1323975"/>
              <a:gd name="connsiteX2" fmla="*/ 5147243 w 5147243"/>
              <a:gd name="connsiteY2" fmla="*/ 1323975 h 1323975"/>
              <a:gd name="connsiteX3" fmla="*/ 0 w 5147243"/>
              <a:gd name="connsiteY3" fmla="*/ 1323975 h 1323975"/>
            </a:gdLst>
            <a:ahLst/>
            <a:cxnLst>
              <a:cxn ang="0">
                <a:pos x="connsiteX0" y="connsiteY0"/>
              </a:cxn>
              <a:cxn ang="0">
                <a:pos x="connsiteX1" y="connsiteY1"/>
              </a:cxn>
              <a:cxn ang="0">
                <a:pos x="connsiteX2" y="connsiteY2"/>
              </a:cxn>
              <a:cxn ang="0">
                <a:pos x="connsiteX3" y="connsiteY3"/>
              </a:cxn>
            </a:cxnLst>
            <a:rect l="l" t="t" r="r" b="b"/>
            <a:pathLst>
              <a:path w="5147243" h="1323975">
                <a:moveTo>
                  <a:pt x="0" y="0"/>
                </a:moveTo>
                <a:lnTo>
                  <a:pt x="5147243" y="0"/>
                </a:lnTo>
                <a:lnTo>
                  <a:pt x="5147243" y="1323975"/>
                </a:lnTo>
                <a:lnTo>
                  <a:pt x="0" y="1323975"/>
                </a:lnTo>
                <a:close/>
              </a:path>
            </a:pathLst>
          </a:custGeom>
        </p:spPr>
        <p:txBody>
          <a:bodyPr wrap="square">
            <a:noAutofit/>
          </a:bodyPr>
          <a:lstStyle>
            <a:lvl1pPr marL="0" indent="0" algn="ctr">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sv-SE"/>
              <a:t>Klistra in din ikon här</a:t>
            </a:r>
          </a:p>
        </p:txBody>
      </p:sp>
      <p:sp>
        <p:nvSpPr>
          <p:cNvPr id="18" name="Platshållare för text 10">
            <a:extLst>
              <a:ext uri="{FF2B5EF4-FFF2-40B4-BE49-F238E27FC236}">
                <a16:creationId xmlns:a16="http://schemas.microsoft.com/office/drawing/2014/main" id="{E933B9B2-C644-443E-B49D-22D838CC6D45}"/>
              </a:ext>
            </a:extLst>
          </p:cNvPr>
          <p:cNvSpPr>
            <a:spLocks noGrp="1"/>
          </p:cNvSpPr>
          <p:nvPr>
            <p:ph type="body" sz="quarter" idx="20"/>
          </p:nvPr>
        </p:nvSpPr>
        <p:spPr>
          <a:xfrm>
            <a:off x="7305596" y="3429000"/>
            <a:ext cx="1915160" cy="1782763"/>
          </a:xfrm>
        </p:spPr>
        <p:txBody>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24" name="Platshållare för innehåll 23">
            <a:extLst>
              <a:ext uri="{FF2B5EF4-FFF2-40B4-BE49-F238E27FC236}">
                <a16:creationId xmlns:a16="http://schemas.microsoft.com/office/drawing/2014/main" id="{3759F520-1F55-41B7-A25A-B051270004DA}"/>
              </a:ext>
            </a:extLst>
          </p:cNvPr>
          <p:cNvSpPr>
            <a:spLocks noGrp="1"/>
          </p:cNvSpPr>
          <p:nvPr>
            <p:ph sz="quarter" idx="26" hasCustomPrompt="1"/>
          </p:nvPr>
        </p:nvSpPr>
        <p:spPr>
          <a:xfrm>
            <a:off x="9894320" y="1981200"/>
            <a:ext cx="1080000" cy="1080000"/>
          </a:xfrm>
          <a:custGeom>
            <a:avLst/>
            <a:gdLst>
              <a:gd name="connsiteX0" fmla="*/ 0 w 5147243"/>
              <a:gd name="connsiteY0" fmla="*/ 0 h 1323975"/>
              <a:gd name="connsiteX1" fmla="*/ 5147243 w 5147243"/>
              <a:gd name="connsiteY1" fmla="*/ 0 h 1323975"/>
              <a:gd name="connsiteX2" fmla="*/ 5147243 w 5147243"/>
              <a:gd name="connsiteY2" fmla="*/ 1323975 h 1323975"/>
              <a:gd name="connsiteX3" fmla="*/ 0 w 5147243"/>
              <a:gd name="connsiteY3" fmla="*/ 1323975 h 1323975"/>
            </a:gdLst>
            <a:ahLst/>
            <a:cxnLst>
              <a:cxn ang="0">
                <a:pos x="connsiteX0" y="connsiteY0"/>
              </a:cxn>
              <a:cxn ang="0">
                <a:pos x="connsiteX1" y="connsiteY1"/>
              </a:cxn>
              <a:cxn ang="0">
                <a:pos x="connsiteX2" y="connsiteY2"/>
              </a:cxn>
              <a:cxn ang="0">
                <a:pos x="connsiteX3" y="connsiteY3"/>
              </a:cxn>
            </a:cxnLst>
            <a:rect l="l" t="t" r="r" b="b"/>
            <a:pathLst>
              <a:path w="5147243" h="1323975">
                <a:moveTo>
                  <a:pt x="0" y="0"/>
                </a:moveTo>
                <a:lnTo>
                  <a:pt x="5147243" y="0"/>
                </a:lnTo>
                <a:lnTo>
                  <a:pt x="5147243" y="1323975"/>
                </a:lnTo>
                <a:lnTo>
                  <a:pt x="0" y="1323975"/>
                </a:lnTo>
                <a:close/>
              </a:path>
            </a:pathLst>
          </a:custGeom>
        </p:spPr>
        <p:txBody>
          <a:bodyPr wrap="square">
            <a:noAutofit/>
          </a:bodyPr>
          <a:lstStyle>
            <a:lvl1pPr marL="0" indent="0" algn="ctr">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sv-SE"/>
              <a:t>Klistra in din ikon här</a:t>
            </a:r>
          </a:p>
        </p:txBody>
      </p:sp>
      <p:sp>
        <p:nvSpPr>
          <p:cNvPr id="20" name="Platshållare för text 10">
            <a:extLst>
              <a:ext uri="{FF2B5EF4-FFF2-40B4-BE49-F238E27FC236}">
                <a16:creationId xmlns:a16="http://schemas.microsoft.com/office/drawing/2014/main" id="{06A1B1D3-CE00-4E2D-A65B-B26B6EDB4441}"/>
              </a:ext>
            </a:extLst>
          </p:cNvPr>
          <p:cNvSpPr>
            <a:spLocks noGrp="1"/>
          </p:cNvSpPr>
          <p:nvPr>
            <p:ph type="body" sz="quarter" idx="22"/>
          </p:nvPr>
        </p:nvSpPr>
        <p:spPr>
          <a:xfrm>
            <a:off x="9476740" y="3429000"/>
            <a:ext cx="1915160" cy="1782763"/>
          </a:xfrm>
        </p:spPr>
        <p:txBody>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Tree>
    <p:extLst>
      <p:ext uri="{BB962C8B-B14F-4D97-AF65-F5344CB8AC3E}">
        <p14:creationId xmlns:p14="http://schemas.microsoft.com/office/powerpoint/2010/main" val="3468617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våspalt med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15A51B-F5FD-46C6-BB50-13243C98858E}"/>
              </a:ext>
            </a:extLst>
          </p:cNvPr>
          <p:cNvSpPr>
            <a:spLocks noGrp="1"/>
          </p:cNvSpPr>
          <p:nvPr>
            <p:ph type="title"/>
          </p:nvPr>
        </p:nvSpPr>
        <p:spPr/>
        <p:txBody>
          <a:bodyPr/>
          <a:lstStyle/>
          <a:p>
            <a:r>
              <a:rPr lang="en-GB"/>
              <a:t>Click to edit Master title style</a:t>
            </a:r>
            <a:endParaRPr lang="sv-SE"/>
          </a:p>
        </p:txBody>
      </p:sp>
      <p:sp>
        <p:nvSpPr>
          <p:cNvPr id="11" name="Platshållare för bild 10">
            <a:extLst>
              <a:ext uri="{FF2B5EF4-FFF2-40B4-BE49-F238E27FC236}">
                <a16:creationId xmlns:a16="http://schemas.microsoft.com/office/drawing/2014/main" id="{DE50D506-DCE2-4579-AE63-23E6E1EF9A36}"/>
              </a:ext>
            </a:extLst>
          </p:cNvPr>
          <p:cNvSpPr>
            <a:spLocks noGrp="1"/>
          </p:cNvSpPr>
          <p:nvPr>
            <p:ph type="pic" sz="quarter" idx="13"/>
          </p:nvPr>
        </p:nvSpPr>
        <p:spPr>
          <a:xfrm>
            <a:off x="800551" y="1828800"/>
            <a:ext cx="5147243" cy="2751589"/>
          </a:xfrm>
        </p:spPr>
        <p:txBody>
          <a:bodyPr/>
          <a:lstStyle/>
          <a:p>
            <a:r>
              <a:rPr lang="en-GB"/>
              <a:t>Click icon to add picture</a:t>
            </a:r>
            <a:endParaRPr lang="sv-SE"/>
          </a:p>
        </p:txBody>
      </p:sp>
      <p:sp>
        <p:nvSpPr>
          <p:cNvPr id="13" name="Platshållare för text 12">
            <a:extLst>
              <a:ext uri="{FF2B5EF4-FFF2-40B4-BE49-F238E27FC236}">
                <a16:creationId xmlns:a16="http://schemas.microsoft.com/office/drawing/2014/main" id="{95867058-E779-47BB-846E-90ED54964548}"/>
              </a:ext>
            </a:extLst>
          </p:cNvPr>
          <p:cNvSpPr>
            <a:spLocks noGrp="1"/>
          </p:cNvSpPr>
          <p:nvPr>
            <p:ph type="body" sz="quarter" idx="14"/>
          </p:nvPr>
        </p:nvSpPr>
        <p:spPr>
          <a:xfrm>
            <a:off x="800319" y="4789487"/>
            <a:ext cx="5148262" cy="847725"/>
          </a:xfrm>
        </p:spPr>
        <p:txBody>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14" name="Platshållare för bild 10">
            <a:extLst>
              <a:ext uri="{FF2B5EF4-FFF2-40B4-BE49-F238E27FC236}">
                <a16:creationId xmlns:a16="http://schemas.microsoft.com/office/drawing/2014/main" id="{3FD67509-0617-40A1-9915-C8C6DD8AC69C}"/>
              </a:ext>
            </a:extLst>
          </p:cNvPr>
          <p:cNvSpPr>
            <a:spLocks noGrp="1"/>
          </p:cNvSpPr>
          <p:nvPr>
            <p:ph type="pic" sz="quarter" idx="15"/>
          </p:nvPr>
        </p:nvSpPr>
        <p:spPr>
          <a:xfrm>
            <a:off x="6243870" y="1828800"/>
            <a:ext cx="5147243" cy="2751589"/>
          </a:xfrm>
        </p:spPr>
        <p:txBody>
          <a:bodyPr/>
          <a:lstStyle/>
          <a:p>
            <a:r>
              <a:rPr lang="en-GB"/>
              <a:t>Click icon to add picture</a:t>
            </a:r>
            <a:endParaRPr lang="sv-SE"/>
          </a:p>
        </p:txBody>
      </p:sp>
      <p:sp>
        <p:nvSpPr>
          <p:cNvPr id="15" name="Platshållare för text 12">
            <a:extLst>
              <a:ext uri="{FF2B5EF4-FFF2-40B4-BE49-F238E27FC236}">
                <a16:creationId xmlns:a16="http://schemas.microsoft.com/office/drawing/2014/main" id="{BA9AB24C-8D13-4B2E-8490-D0EC44D1BFC5}"/>
              </a:ext>
            </a:extLst>
          </p:cNvPr>
          <p:cNvSpPr>
            <a:spLocks noGrp="1"/>
          </p:cNvSpPr>
          <p:nvPr>
            <p:ph type="body" sz="quarter" idx="16"/>
          </p:nvPr>
        </p:nvSpPr>
        <p:spPr>
          <a:xfrm>
            <a:off x="6243638" y="4789487"/>
            <a:ext cx="5148262" cy="847725"/>
          </a:xfrm>
        </p:spPr>
        <p:txBody>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Tree>
    <p:extLst>
      <p:ext uri="{BB962C8B-B14F-4D97-AF65-F5344CB8AC3E}">
        <p14:creationId xmlns:p14="http://schemas.microsoft.com/office/powerpoint/2010/main" val="3535548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Startsid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58EC79-F416-4E3D-A67E-4A13E8004581}"/>
              </a:ext>
            </a:extLst>
          </p:cNvPr>
          <p:cNvSpPr>
            <a:spLocks noGrp="1"/>
          </p:cNvSpPr>
          <p:nvPr>
            <p:ph type="ctrTitle"/>
          </p:nvPr>
        </p:nvSpPr>
        <p:spPr>
          <a:xfrm>
            <a:off x="1524000" y="1145223"/>
            <a:ext cx="9144000" cy="2387600"/>
          </a:xfrm>
        </p:spPr>
        <p:txBody>
          <a:bodyPr anchor="b"/>
          <a:lstStyle>
            <a:lvl1pPr algn="ctr">
              <a:defRPr sz="4800" b="1">
                <a:solidFill>
                  <a:schemeClr val="tx1"/>
                </a:solidFill>
              </a:defRPr>
            </a:lvl1pPr>
          </a:lstStyle>
          <a:p>
            <a:r>
              <a:rPr lang="en-GB"/>
              <a:t>Click to edit Master title style</a:t>
            </a:r>
            <a:endParaRPr lang="sv-SE"/>
          </a:p>
        </p:txBody>
      </p:sp>
      <p:sp>
        <p:nvSpPr>
          <p:cNvPr id="3" name="Underrubrik 2">
            <a:extLst>
              <a:ext uri="{FF2B5EF4-FFF2-40B4-BE49-F238E27FC236}">
                <a16:creationId xmlns:a16="http://schemas.microsoft.com/office/drawing/2014/main" id="{0B04F11C-8931-4F2C-862F-B58C9926FB12}"/>
              </a:ext>
            </a:extLst>
          </p:cNvPr>
          <p:cNvSpPr>
            <a:spLocks noGrp="1"/>
          </p:cNvSpPr>
          <p:nvPr>
            <p:ph type="subTitle" idx="1"/>
          </p:nvPr>
        </p:nvSpPr>
        <p:spPr>
          <a:xfrm>
            <a:off x="1524000" y="3762093"/>
            <a:ext cx="9144000" cy="1465082"/>
          </a:xfrm>
        </p:spPr>
        <p:txBody>
          <a:bodyPr/>
          <a:lstStyle>
            <a:lvl1pPr marL="0" indent="0" algn="ctr">
              <a:buNone/>
              <a:defRPr sz="18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sv-SE"/>
          </a:p>
        </p:txBody>
      </p:sp>
      <p:grpSp>
        <p:nvGrpSpPr>
          <p:cNvPr id="10" name="Bild 6">
            <a:extLst>
              <a:ext uri="{FF2B5EF4-FFF2-40B4-BE49-F238E27FC236}">
                <a16:creationId xmlns:a16="http://schemas.microsoft.com/office/drawing/2014/main" id="{DADFDBA0-06EC-4EF0-A96B-9B09936FB171}"/>
              </a:ext>
            </a:extLst>
          </p:cNvPr>
          <p:cNvGrpSpPr/>
          <p:nvPr/>
        </p:nvGrpSpPr>
        <p:grpSpPr>
          <a:xfrm>
            <a:off x="0" y="6076335"/>
            <a:ext cx="12213021" cy="782247"/>
            <a:chOff x="-91240" y="6067859"/>
            <a:chExt cx="12304261" cy="788091"/>
          </a:xfrm>
          <a:solidFill>
            <a:srgbClr val="FFFFFF"/>
          </a:solidFill>
        </p:grpSpPr>
        <p:sp>
          <p:nvSpPr>
            <p:cNvPr id="11" name="Frihandsfigur: Form 10">
              <a:extLst>
                <a:ext uri="{FF2B5EF4-FFF2-40B4-BE49-F238E27FC236}">
                  <a16:creationId xmlns:a16="http://schemas.microsoft.com/office/drawing/2014/main" id="{FD3D0A8B-AB4F-48F7-AB08-2FEFAA1141EB}"/>
                </a:ext>
              </a:extLst>
            </p:cNvPr>
            <p:cNvSpPr/>
            <p:nvPr/>
          </p:nvSpPr>
          <p:spPr>
            <a:xfrm>
              <a:off x="7412582"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7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12" name="Frihandsfigur: Form 11">
              <a:extLst>
                <a:ext uri="{FF2B5EF4-FFF2-40B4-BE49-F238E27FC236}">
                  <a16:creationId xmlns:a16="http://schemas.microsoft.com/office/drawing/2014/main" id="{7D677AFC-9798-471F-AC39-8FE50EDFC5FF}"/>
                </a:ext>
              </a:extLst>
            </p:cNvPr>
            <p:cNvSpPr/>
            <p:nvPr/>
          </p:nvSpPr>
          <p:spPr>
            <a:xfrm>
              <a:off x="11958010" y="6682326"/>
              <a:ext cx="255010" cy="173624"/>
            </a:xfrm>
            <a:custGeom>
              <a:avLst/>
              <a:gdLst>
                <a:gd name="connsiteX0" fmla="*/ 0 w 255010"/>
                <a:gd name="connsiteY0" fmla="*/ 0 h 173624"/>
                <a:gd name="connsiteX1" fmla="*/ 56971 w 255010"/>
                <a:gd name="connsiteY1" fmla="*/ 173624 h 173624"/>
                <a:gd name="connsiteX2" fmla="*/ 255010 w 255010"/>
                <a:gd name="connsiteY2" fmla="*/ 173624 h 173624"/>
                <a:gd name="connsiteX3" fmla="*/ 255010 w 255010"/>
                <a:gd name="connsiteY3" fmla="*/ 6782 h 173624"/>
                <a:gd name="connsiteX4" fmla="*/ 252298 w 255010"/>
                <a:gd name="connsiteY4" fmla="*/ 0 h 173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10" h="173624">
                  <a:moveTo>
                    <a:pt x="0" y="0"/>
                  </a:moveTo>
                  <a:lnTo>
                    <a:pt x="56971" y="173624"/>
                  </a:lnTo>
                  <a:lnTo>
                    <a:pt x="255010" y="173624"/>
                  </a:lnTo>
                  <a:lnTo>
                    <a:pt x="255010" y="6782"/>
                  </a:lnTo>
                  <a:lnTo>
                    <a:pt x="252298" y="0"/>
                  </a:lnTo>
                  <a:close/>
                </a:path>
              </a:pathLst>
            </a:custGeom>
            <a:solidFill>
              <a:srgbClr val="FFFFFF"/>
            </a:solidFill>
            <a:ln w="13558" cap="flat">
              <a:noFill/>
              <a:prstDash val="solid"/>
              <a:miter/>
            </a:ln>
          </p:spPr>
          <p:txBody>
            <a:bodyPr rtlCol="0" anchor="ctr"/>
            <a:lstStyle/>
            <a:p>
              <a:endParaRPr lang="sv-SE"/>
            </a:p>
          </p:txBody>
        </p:sp>
        <p:sp>
          <p:nvSpPr>
            <p:cNvPr id="13" name="Frihandsfigur: Form 12">
              <a:extLst>
                <a:ext uri="{FF2B5EF4-FFF2-40B4-BE49-F238E27FC236}">
                  <a16:creationId xmlns:a16="http://schemas.microsoft.com/office/drawing/2014/main" id="{B24A2607-0494-4714-A295-0F993C9D3163}"/>
                </a:ext>
              </a:extLst>
            </p:cNvPr>
            <p:cNvSpPr/>
            <p:nvPr/>
          </p:nvSpPr>
          <p:spPr>
            <a:xfrm>
              <a:off x="8423130"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7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14" name="Frihandsfigur: Form 13">
              <a:extLst>
                <a:ext uri="{FF2B5EF4-FFF2-40B4-BE49-F238E27FC236}">
                  <a16:creationId xmlns:a16="http://schemas.microsoft.com/office/drawing/2014/main" id="{ACF8F4A9-DEEA-48D3-A0D2-4C607A720723}"/>
                </a:ext>
              </a:extLst>
            </p:cNvPr>
            <p:cNvSpPr/>
            <p:nvPr/>
          </p:nvSpPr>
          <p:spPr>
            <a:xfrm>
              <a:off x="8927725" y="6682326"/>
              <a:ext cx="309268" cy="173624"/>
            </a:xfrm>
            <a:custGeom>
              <a:avLst/>
              <a:gdLst>
                <a:gd name="connsiteX0" fmla="*/ 0 w 309268"/>
                <a:gd name="connsiteY0" fmla="*/ 0 h 173624"/>
                <a:gd name="connsiteX1" fmla="*/ 55614 w 309268"/>
                <a:gd name="connsiteY1" fmla="*/ 173624 h 173624"/>
                <a:gd name="connsiteX2" fmla="*/ 309268 w 309268"/>
                <a:gd name="connsiteY2" fmla="*/ 173624 h 173624"/>
                <a:gd name="connsiteX3" fmla="*/ 252297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5614" y="173624"/>
                  </a:lnTo>
                  <a:lnTo>
                    <a:pt x="309268"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15" name="Frihandsfigur: Form 14">
              <a:extLst>
                <a:ext uri="{FF2B5EF4-FFF2-40B4-BE49-F238E27FC236}">
                  <a16:creationId xmlns:a16="http://schemas.microsoft.com/office/drawing/2014/main" id="{240ADB71-8CAE-4606-B5D7-4DF4632D6EDC}"/>
                </a:ext>
              </a:extLst>
            </p:cNvPr>
            <p:cNvSpPr/>
            <p:nvPr/>
          </p:nvSpPr>
          <p:spPr>
            <a:xfrm>
              <a:off x="9432320" y="6682326"/>
              <a:ext cx="309268" cy="173624"/>
            </a:xfrm>
            <a:custGeom>
              <a:avLst/>
              <a:gdLst>
                <a:gd name="connsiteX0" fmla="*/ 0 w 309268"/>
                <a:gd name="connsiteY0" fmla="*/ 0 h 173624"/>
                <a:gd name="connsiteX1" fmla="*/ 56971 w 309268"/>
                <a:gd name="connsiteY1" fmla="*/ 173624 h 173624"/>
                <a:gd name="connsiteX2" fmla="*/ 309269 w 309268"/>
                <a:gd name="connsiteY2" fmla="*/ 173624 h 173624"/>
                <a:gd name="connsiteX3" fmla="*/ 253654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1" y="173624"/>
                  </a:lnTo>
                  <a:lnTo>
                    <a:pt x="309269" y="173624"/>
                  </a:lnTo>
                  <a:lnTo>
                    <a:pt x="253654" y="0"/>
                  </a:lnTo>
                  <a:close/>
                </a:path>
              </a:pathLst>
            </a:custGeom>
            <a:solidFill>
              <a:srgbClr val="FFFFFF"/>
            </a:solidFill>
            <a:ln w="13558" cap="flat">
              <a:noFill/>
              <a:prstDash val="solid"/>
              <a:miter/>
            </a:ln>
          </p:spPr>
          <p:txBody>
            <a:bodyPr rtlCol="0" anchor="ctr"/>
            <a:lstStyle/>
            <a:p>
              <a:endParaRPr lang="sv-SE"/>
            </a:p>
          </p:txBody>
        </p:sp>
        <p:sp>
          <p:nvSpPr>
            <p:cNvPr id="16" name="Frihandsfigur: Form 15">
              <a:extLst>
                <a:ext uri="{FF2B5EF4-FFF2-40B4-BE49-F238E27FC236}">
                  <a16:creationId xmlns:a16="http://schemas.microsoft.com/office/drawing/2014/main" id="{0D2C6FB9-B30B-4E8E-81FA-8E97DB49B114}"/>
                </a:ext>
              </a:extLst>
            </p:cNvPr>
            <p:cNvSpPr/>
            <p:nvPr/>
          </p:nvSpPr>
          <p:spPr>
            <a:xfrm>
              <a:off x="7917178"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2297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17" name="Frihandsfigur: Form 16">
              <a:extLst>
                <a:ext uri="{FF2B5EF4-FFF2-40B4-BE49-F238E27FC236}">
                  <a16:creationId xmlns:a16="http://schemas.microsoft.com/office/drawing/2014/main" id="{50AB4921-459B-4D96-9BDF-AF7EA4493EEA}"/>
                </a:ext>
              </a:extLst>
            </p:cNvPr>
            <p:cNvSpPr/>
            <p:nvPr/>
          </p:nvSpPr>
          <p:spPr>
            <a:xfrm>
              <a:off x="11453415" y="6682326"/>
              <a:ext cx="307911" cy="173624"/>
            </a:xfrm>
            <a:custGeom>
              <a:avLst/>
              <a:gdLst>
                <a:gd name="connsiteX0" fmla="*/ 0 w 307911"/>
                <a:gd name="connsiteY0" fmla="*/ 0 h 173624"/>
                <a:gd name="connsiteX1" fmla="*/ 55615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5"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18" name="Frihandsfigur: Form 17">
              <a:extLst>
                <a:ext uri="{FF2B5EF4-FFF2-40B4-BE49-F238E27FC236}">
                  <a16:creationId xmlns:a16="http://schemas.microsoft.com/office/drawing/2014/main" id="{16F1547C-BB1E-444C-B9F8-2BA58BA43B80}"/>
                </a:ext>
              </a:extLst>
            </p:cNvPr>
            <p:cNvSpPr/>
            <p:nvPr/>
          </p:nvSpPr>
          <p:spPr>
            <a:xfrm>
              <a:off x="10948820" y="6682326"/>
              <a:ext cx="307911" cy="173624"/>
            </a:xfrm>
            <a:custGeom>
              <a:avLst/>
              <a:gdLst>
                <a:gd name="connsiteX0" fmla="*/ 0 w 307911"/>
                <a:gd name="connsiteY0" fmla="*/ 0 h 173624"/>
                <a:gd name="connsiteX1" fmla="*/ 55614 w 307911"/>
                <a:gd name="connsiteY1" fmla="*/ 173624 h 173624"/>
                <a:gd name="connsiteX2" fmla="*/ 307911 w 307911"/>
                <a:gd name="connsiteY2" fmla="*/ 173624 h 173624"/>
                <a:gd name="connsiteX3" fmla="*/ 252297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1"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19" name="Frihandsfigur: Form 18">
              <a:extLst>
                <a:ext uri="{FF2B5EF4-FFF2-40B4-BE49-F238E27FC236}">
                  <a16:creationId xmlns:a16="http://schemas.microsoft.com/office/drawing/2014/main" id="{A7329509-7EB8-4FCB-84B6-3FE5F560F7CB}"/>
                </a:ext>
              </a:extLst>
            </p:cNvPr>
            <p:cNvSpPr/>
            <p:nvPr/>
          </p:nvSpPr>
          <p:spPr>
            <a:xfrm>
              <a:off x="10442867" y="6682326"/>
              <a:ext cx="309268" cy="173624"/>
            </a:xfrm>
            <a:custGeom>
              <a:avLst/>
              <a:gdLst>
                <a:gd name="connsiteX0" fmla="*/ 0 w 309268"/>
                <a:gd name="connsiteY0" fmla="*/ 0 h 173624"/>
                <a:gd name="connsiteX1" fmla="*/ 56971 w 309268"/>
                <a:gd name="connsiteY1" fmla="*/ 173624 h 173624"/>
                <a:gd name="connsiteX2" fmla="*/ 309269 w 309268"/>
                <a:gd name="connsiteY2" fmla="*/ 173624 h 173624"/>
                <a:gd name="connsiteX3" fmla="*/ 252298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1" y="173624"/>
                  </a:lnTo>
                  <a:lnTo>
                    <a:pt x="309269"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0" name="Frihandsfigur: Form 19">
              <a:extLst>
                <a:ext uri="{FF2B5EF4-FFF2-40B4-BE49-F238E27FC236}">
                  <a16:creationId xmlns:a16="http://schemas.microsoft.com/office/drawing/2014/main" id="{591D103A-879C-451E-9AA7-4A7AF85394AE}"/>
                </a:ext>
              </a:extLst>
            </p:cNvPr>
            <p:cNvSpPr/>
            <p:nvPr/>
          </p:nvSpPr>
          <p:spPr>
            <a:xfrm>
              <a:off x="9938272" y="6682326"/>
              <a:ext cx="307911" cy="173624"/>
            </a:xfrm>
            <a:custGeom>
              <a:avLst/>
              <a:gdLst>
                <a:gd name="connsiteX0" fmla="*/ 0 w 307911"/>
                <a:gd name="connsiteY0" fmla="*/ 0 h 173624"/>
                <a:gd name="connsiteX1" fmla="*/ 55614 w 307911"/>
                <a:gd name="connsiteY1" fmla="*/ 173624 h 173624"/>
                <a:gd name="connsiteX2" fmla="*/ 307911 w 307911"/>
                <a:gd name="connsiteY2" fmla="*/ 173624 h 173624"/>
                <a:gd name="connsiteX3" fmla="*/ 252297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1"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21" name="Frihandsfigur: Form 20">
              <a:extLst>
                <a:ext uri="{FF2B5EF4-FFF2-40B4-BE49-F238E27FC236}">
                  <a16:creationId xmlns:a16="http://schemas.microsoft.com/office/drawing/2014/main" id="{1FD01448-75B6-4B78-AB49-9099BFA12696}"/>
                </a:ext>
              </a:extLst>
            </p:cNvPr>
            <p:cNvSpPr/>
            <p:nvPr/>
          </p:nvSpPr>
          <p:spPr>
            <a:xfrm>
              <a:off x="6906630"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3654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3654" y="0"/>
                  </a:lnTo>
                  <a:close/>
                </a:path>
              </a:pathLst>
            </a:custGeom>
            <a:solidFill>
              <a:srgbClr val="FFFFFF"/>
            </a:solidFill>
            <a:ln w="13558" cap="flat">
              <a:noFill/>
              <a:prstDash val="solid"/>
              <a:miter/>
            </a:ln>
          </p:spPr>
          <p:txBody>
            <a:bodyPr rtlCol="0" anchor="ctr"/>
            <a:lstStyle/>
            <a:p>
              <a:endParaRPr lang="sv-SE"/>
            </a:p>
          </p:txBody>
        </p:sp>
        <p:sp>
          <p:nvSpPr>
            <p:cNvPr id="22" name="Frihandsfigur: Form 21">
              <a:extLst>
                <a:ext uri="{FF2B5EF4-FFF2-40B4-BE49-F238E27FC236}">
                  <a16:creationId xmlns:a16="http://schemas.microsoft.com/office/drawing/2014/main" id="{9330494B-9051-421D-B3B0-1E9909A77B88}"/>
                </a:ext>
              </a:extLst>
            </p:cNvPr>
            <p:cNvSpPr/>
            <p:nvPr/>
          </p:nvSpPr>
          <p:spPr>
            <a:xfrm>
              <a:off x="3371749"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3" name="Frihandsfigur: Form 22">
              <a:extLst>
                <a:ext uri="{FF2B5EF4-FFF2-40B4-BE49-F238E27FC236}">
                  <a16:creationId xmlns:a16="http://schemas.microsoft.com/office/drawing/2014/main" id="{474F2E8A-D695-4F5A-801E-1ADBE08B0DC9}"/>
                </a:ext>
              </a:extLst>
            </p:cNvPr>
            <p:cNvSpPr/>
            <p:nvPr/>
          </p:nvSpPr>
          <p:spPr>
            <a:xfrm>
              <a:off x="3876345" y="6682326"/>
              <a:ext cx="309268" cy="173624"/>
            </a:xfrm>
            <a:custGeom>
              <a:avLst/>
              <a:gdLst>
                <a:gd name="connsiteX0" fmla="*/ 0 w 309268"/>
                <a:gd name="connsiteY0" fmla="*/ 0 h 173624"/>
                <a:gd name="connsiteX1" fmla="*/ 56971 w 309268"/>
                <a:gd name="connsiteY1" fmla="*/ 173624 h 173624"/>
                <a:gd name="connsiteX2" fmla="*/ 309268 w 309268"/>
                <a:gd name="connsiteY2" fmla="*/ 173624 h 173624"/>
                <a:gd name="connsiteX3" fmla="*/ 252298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1" y="173624"/>
                  </a:lnTo>
                  <a:lnTo>
                    <a:pt x="309268"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4" name="Frihandsfigur: Form 23">
              <a:extLst>
                <a:ext uri="{FF2B5EF4-FFF2-40B4-BE49-F238E27FC236}">
                  <a16:creationId xmlns:a16="http://schemas.microsoft.com/office/drawing/2014/main" id="{C8358747-6F58-42C6-9075-B6C0F51C9E95}"/>
                </a:ext>
              </a:extLst>
            </p:cNvPr>
            <p:cNvSpPr/>
            <p:nvPr/>
          </p:nvSpPr>
          <p:spPr>
            <a:xfrm>
              <a:off x="4382296"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5" name="Frihandsfigur: Form 24">
              <a:extLst>
                <a:ext uri="{FF2B5EF4-FFF2-40B4-BE49-F238E27FC236}">
                  <a16:creationId xmlns:a16="http://schemas.microsoft.com/office/drawing/2014/main" id="{8718CD85-E9F2-4AD5-909D-09086D0E1365}"/>
                </a:ext>
              </a:extLst>
            </p:cNvPr>
            <p:cNvSpPr/>
            <p:nvPr/>
          </p:nvSpPr>
          <p:spPr>
            <a:xfrm>
              <a:off x="2865797"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3654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3654" y="0"/>
                  </a:lnTo>
                  <a:close/>
                </a:path>
              </a:pathLst>
            </a:custGeom>
            <a:solidFill>
              <a:srgbClr val="FFFFFF"/>
            </a:solidFill>
            <a:ln w="13558" cap="flat">
              <a:noFill/>
              <a:prstDash val="solid"/>
              <a:miter/>
            </a:ln>
          </p:spPr>
          <p:txBody>
            <a:bodyPr rtlCol="0" anchor="ctr"/>
            <a:lstStyle/>
            <a:p>
              <a:endParaRPr lang="sv-SE"/>
            </a:p>
          </p:txBody>
        </p:sp>
        <p:sp>
          <p:nvSpPr>
            <p:cNvPr id="26" name="Frihandsfigur: Form 25">
              <a:extLst>
                <a:ext uri="{FF2B5EF4-FFF2-40B4-BE49-F238E27FC236}">
                  <a16:creationId xmlns:a16="http://schemas.microsoft.com/office/drawing/2014/main" id="{1483E2CA-0375-44F1-88A8-6769C8B3D5BB}"/>
                </a:ext>
              </a:extLst>
            </p:cNvPr>
            <p:cNvSpPr/>
            <p:nvPr/>
          </p:nvSpPr>
          <p:spPr>
            <a:xfrm>
              <a:off x="6402035"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2297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27" name="Frihandsfigur: Form 26">
              <a:extLst>
                <a:ext uri="{FF2B5EF4-FFF2-40B4-BE49-F238E27FC236}">
                  <a16:creationId xmlns:a16="http://schemas.microsoft.com/office/drawing/2014/main" id="{67027E90-88F9-4511-8D3C-EAA6B9A4FAB6}"/>
                </a:ext>
              </a:extLst>
            </p:cNvPr>
            <p:cNvSpPr/>
            <p:nvPr/>
          </p:nvSpPr>
          <p:spPr>
            <a:xfrm>
              <a:off x="2361202" y="6682326"/>
              <a:ext cx="309268" cy="173624"/>
            </a:xfrm>
            <a:custGeom>
              <a:avLst/>
              <a:gdLst>
                <a:gd name="connsiteX0" fmla="*/ 0 w 309268"/>
                <a:gd name="connsiteY0" fmla="*/ 0 h 173624"/>
                <a:gd name="connsiteX1" fmla="*/ 55614 w 309268"/>
                <a:gd name="connsiteY1" fmla="*/ 173624 h 173624"/>
                <a:gd name="connsiteX2" fmla="*/ 309268 w 309268"/>
                <a:gd name="connsiteY2" fmla="*/ 173624 h 173624"/>
                <a:gd name="connsiteX3" fmla="*/ 252298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5614" y="173624"/>
                  </a:lnTo>
                  <a:lnTo>
                    <a:pt x="309268"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8" name="Frihandsfigur: Form 27">
              <a:extLst>
                <a:ext uri="{FF2B5EF4-FFF2-40B4-BE49-F238E27FC236}">
                  <a16:creationId xmlns:a16="http://schemas.microsoft.com/office/drawing/2014/main" id="{0B968E4A-F7D1-4706-9B85-442E715D7A5B}"/>
                </a:ext>
              </a:extLst>
            </p:cNvPr>
            <p:cNvSpPr/>
            <p:nvPr/>
          </p:nvSpPr>
          <p:spPr>
            <a:xfrm>
              <a:off x="5897439"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9" name="Frihandsfigur: Form 28">
              <a:extLst>
                <a:ext uri="{FF2B5EF4-FFF2-40B4-BE49-F238E27FC236}">
                  <a16:creationId xmlns:a16="http://schemas.microsoft.com/office/drawing/2014/main" id="{85052DA0-1305-4E26-8D11-D2578BD58DC5}"/>
                </a:ext>
              </a:extLst>
            </p:cNvPr>
            <p:cNvSpPr/>
            <p:nvPr/>
          </p:nvSpPr>
          <p:spPr>
            <a:xfrm>
              <a:off x="5391488"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3654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3654" y="0"/>
                  </a:lnTo>
                  <a:close/>
                </a:path>
              </a:pathLst>
            </a:custGeom>
            <a:solidFill>
              <a:srgbClr val="FFFFFF"/>
            </a:solidFill>
            <a:ln w="13558" cap="flat">
              <a:noFill/>
              <a:prstDash val="solid"/>
              <a:miter/>
            </a:ln>
          </p:spPr>
          <p:txBody>
            <a:bodyPr rtlCol="0" anchor="ctr"/>
            <a:lstStyle/>
            <a:p>
              <a:endParaRPr lang="sv-SE"/>
            </a:p>
          </p:txBody>
        </p:sp>
        <p:sp>
          <p:nvSpPr>
            <p:cNvPr id="30" name="Frihandsfigur: Form 29">
              <a:extLst>
                <a:ext uri="{FF2B5EF4-FFF2-40B4-BE49-F238E27FC236}">
                  <a16:creationId xmlns:a16="http://schemas.microsoft.com/office/drawing/2014/main" id="{7D98279E-7685-4622-9415-1E9EA3300678}"/>
                </a:ext>
              </a:extLst>
            </p:cNvPr>
            <p:cNvSpPr/>
            <p:nvPr/>
          </p:nvSpPr>
          <p:spPr>
            <a:xfrm>
              <a:off x="4886892" y="6682326"/>
              <a:ext cx="309268" cy="173624"/>
            </a:xfrm>
            <a:custGeom>
              <a:avLst/>
              <a:gdLst>
                <a:gd name="connsiteX0" fmla="*/ 0 w 309268"/>
                <a:gd name="connsiteY0" fmla="*/ 0 h 173624"/>
                <a:gd name="connsiteX1" fmla="*/ 55614 w 309268"/>
                <a:gd name="connsiteY1" fmla="*/ 173624 h 173624"/>
                <a:gd name="connsiteX2" fmla="*/ 309268 w 309268"/>
                <a:gd name="connsiteY2" fmla="*/ 173624 h 173624"/>
                <a:gd name="connsiteX3" fmla="*/ 252298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5614" y="173624"/>
                  </a:lnTo>
                  <a:lnTo>
                    <a:pt x="309268"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31" name="Frihandsfigur: Form 30">
              <a:extLst>
                <a:ext uri="{FF2B5EF4-FFF2-40B4-BE49-F238E27FC236}">
                  <a16:creationId xmlns:a16="http://schemas.microsoft.com/office/drawing/2014/main" id="{D4CDB9DE-629B-454D-81EE-3E91D70B0C68}"/>
                </a:ext>
              </a:extLst>
            </p:cNvPr>
            <p:cNvSpPr/>
            <p:nvPr/>
          </p:nvSpPr>
          <p:spPr>
            <a:xfrm>
              <a:off x="341464"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32" name="Frihandsfigur: Form 31">
              <a:extLst>
                <a:ext uri="{FF2B5EF4-FFF2-40B4-BE49-F238E27FC236}">
                  <a16:creationId xmlns:a16="http://schemas.microsoft.com/office/drawing/2014/main" id="{78C57757-25B4-455C-B062-0288B389F303}"/>
                </a:ext>
              </a:extLst>
            </p:cNvPr>
            <p:cNvSpPr/>
            <p:nvPr/>
          </p:nvSpPr>
          <p:spPr>
            <a:xfrm>
              <a:off x="1350655"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3654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3654" y="0"/>
                  </a:lnTo>
                  <a:close/>
                </a:path>
              </a:pathLst>
            </a:custGeom>
            <a:solidFill>
              <a:srgbClr val="FFFFFF"/>
            </a:solidFill>
            <a:ln w="13558" cap="flat">
              <a:noFill/>
              <a:prstDash val="solid"/>
              <a:miter/>
            </a:ln>
          </p:spPr>
          <p:txBody>
            <a:bodyPr rtlCol="0" anchor="ctr"/>
            <a:lstStyle/>
            <a:p>
              <a:endParaRPr lang="sv-SE"/>
            </a:p>
          </p:txBody>
        </p:sp>
        <p:sp>
          <p:nvSpPr>
            <p:cNvPr id="33" name="Frihandsfigur: Form 32">
              <a:extLst>
                <a:ext uri="{FF2B5EF4-FFF2-40B4-BE49-F238E27FC236}">
                  <a16:creationId xmlns:a16="http://schemas.microsoft.com/office/drawing/2014/main" id="{93717327-F2DD-42AF-905E-D0DA773BAE13}"/>
                </a:ext>
              </a:extLst>
            </p:cNvPr>
            <p:cNvSpPr/>
            <p:nvPr/>
          </p:nvSpPr>
          <p:spPr>
            <a:xfrm>
              <a:off x="846059" y="6682326"/>
              <a:ext cx="309268" cy="173624"/>
            </a:xfrm>
            <a:custGeom>
              <a:avLst/>
              <a:gdLst>
                <a:gd name="connsiteX0" fmla="*/ 0 w 309268"/>
                <a:gd name="connsiteY0" fmla="*/ 0 h 173624"/>
                <a:gd name="connsiteX1" fmla="*/ 55614 w 309268"/>
                <a:gd name="connsiteY1" fmla="*/ 173624 h 173624"/>
                <a:gd name="connsiteX2" fmla="*/ 309268 w 309268"/>
                <a:gd name="connsiteY2" fmla="*/ 173624 h 173624"/>
                <a:gd name="connsiteX3" fmla="*/ 252298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5614" y="173624"/>
                  </a:lnTo>
                  <a:lnTo>
                    <a:pt x="309268"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34" name="Frihandsfigur: Form 33">
              <a:extLst>
                <a:ext uri="{FF2B5EF4-FFF2-40B4-BE49-F238E27FC236}">
                  <a16:creationId xmlns:a16="http://schemas.microsoft.com/office/drawing/2014/main" id="{C2FEF972-3608-49C5-B235-B693EACF6092}"/>
                </a:ext>
              </a:extLst>
            </p:cNvPr>
            <p:cNvSpPr/>
            <p:nvPr/>
          </p:nvSpPr>
          <p:spPr>
            <a:xfrm>
              <a:off x="1856607"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35" name="Frihandsfigur: Form 34">
              <a:extLst>
                <a:ext uri="{FF2B5EF4-FFF2-40B4-BE49-F238E27FC236}">
                  <a16:creationId xmlns:a16="http://schemas.microsoft.com/office/drawing/2014/main" id="{63A894EF-4345-4255-B61D-3B4472575B26}"/>
                </a:ext>
              </a:extLst>
            </p:cNvPr>
            <p:cNvSpPr/>
            <p:nvPr/>
          </p:nvSpPr>
          <p:spPr>
            <a:xfrm>
              <a:off x="-91240" y="6682326"/>
              <a:ext cx="236020" cy="173624"/>
            </a:xfrm>
            <a:custGeom>
              <a:avLst/>
              <a:gdLst>
                <a:gd name="connsiteX0" fmla="*/ 0 w 236020"/>
                <a:gd name="connsiteY0" fmla="*/ 0 h 173624"/>
                <a:gd name="connsiteX1" fmla="*/ 0 w 236020"/>
                <a:gd name="connsiteY1" fmla="*/ 173624 h 173624"/>
                <a:gd name="connsiteX2" fmla="*/ 236020 w 236020"/>
                <a:gd name="connsiteY2" fmla="*/ 173624 h 173624"/>
                <a:gd name="connsiteX3" fmla="*/ 179050 w 236020"/>
                <a:gd name="connsiteY3" fmla="*/ 0 h 173624"/>
              </a:gdLst>
              <a:ahLst/>
              <a:cxnLst>
                <a:cxn ang="0">
                  <a:pos x="connsiteX0" y="connsiteY0"/>
                </a:cxn>
                <a:cxn ang="0">
                  <a:pos x="connsiteX1" y="connsiteY1"/>
                </a:cxn>
                <a:cxn ang="0">
                  <a:pos x="connsiteX2" y="connsiteY2"/>
                </a:cxn>
                <a:cxn ang="0">
                  <a:pos x="connsiteX3" y="connsiteY3"/>
                </a:cxn>
              </a:cxnLst>
              <a:rect l="l" t="t" r="r" b="b"/>
              <a:pathLst>
                <a:path w="236020" h="173624">
                  <a:moveTo>
                    <a:pt x="0" y="0"/>
                  </a:moveTo>
                  <a:lnTo>
                    <a:pt x="0" y="173624"/>
                  </a:lnTo>
                  <a:lnTo>
                    <a:pt x="236020" y="173624"/>
                  </a:lnTo>
                  <a:lnTo>
                    <a:pt x="179050" y="0"/>
                  </a:lnTo>
                  <a:close/>
                </a:path>
              </a:pathLst>
            </a:custGeom>
            <a:solidFill>
              <a:srgbClr val="FFFFFF"/>
            </a:solidFill>
            <a:ln w="13558" cap="flat">
              <a:noFill/>
              <a:prstDash val="solid"/>
              <a:miter/>
            </a:ln>
          </p:spPr>
          <p:txBody>
            <a:bodyPr rtlCol="0" anchor="ctr"/>
            <a:lstStyle/>
            <a:p>
              <a:endParaRPr lang="sv-SE"/>
            </a:p>
          </p:txBody>
        </p:sp>
        <p:sp>
          <p:nvSpPr>
            <p:cNvPr id="36" name="Frihandsfigur: Form 35">
              <a:extLst>
                <a:ext uri="{FF2B5EF4-FFF2-40B4-BE49-F238E27FC236}">
                  <a16:creationId xmlns:a16="http://schemas.microsoft.com/office/drawing/2014/main" id="{7A63020E-14A0-4D1F-880D-066DB8151DC2}"/>
                </a:ext>
              </a:extLst>
            </p:cNvPr>
            <p:cNvSpPr/>
            <p:nvPr/>
          </p:nvSpPr>
          <p:spPr>
            <a:xfrm>
              <a:off x="10324858" y="6183156"/>
              <a:ext cx="155990" cy="183119"/>
            </a:xfrm>
            <a:custGeom>
              <a:avLst/>
              <a:gdLst>
                <a:gd name="connsiteX0" fmla="*/ 0 w 155990"/>
                <a:gd name="connsiteY0" fmla="*/ 0 h 183119"/>
                <a:gd name="connsiteX1" fmla="*/ 52901 w 155990"/>
                <a:gd name="connsiteY1" fmla="*/ 0 h 183119"/>
                <a:gd name="connsiteX2" fmla="*/ 78673 w 155990"/>
                <a:gd name="connsiteY2" fmla="*/ 137000 h 183119"/>
                <a:gd name="connsiteX3" fmla="*/ 78673 w 155990"/>
                <a:gd name="connsiteY3" fmla="*/ 137000 h 183119"/>
                <a:gd name="connsiteX4" fmla="*/ 105802 w 155990"/>
                <a:gd name="connsiteY4" fmla="*/ 0 h 183119"/>
                <a:gd name="connsiteX5" fmla="*/ 155991 w 155990"/>
                <a:gd name="connsiteY5" fmla="*/ 0 h 183119"/>
                <a:gd name="connsiteX6" fmla="*/ 105802 w 155990"/>
                <a:gd name="connsiteY6" fmla="*/ 183119 h 183119"/>
                <a:gd name="connsiteX7" fmla="*/ 48831 w 155990"/>
                <a:gd name="connsiteY7" fmla="*/ 183119 h 183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990" h="183119">
                  <a:moveTo>
                    <a:pt x="0" y="0"/>
                  </a:moveTo>
                  <a:lnTo>
                    <a:pt x="52901" y="0"/>
                  </a:lnTo>
                  <a:lnTo>
                    <a:pt x="78673" y="137000"/>
                  </a:lnTo>
                  <a:lnTo>
                    <a:pt x="78673" y="137000"/>
                  </a:lnTo>
                  <a:lnTo>
                    <a:pt x="105802" y="0"/>
                  </a:lnTo>
                  <a:lnTo>
                    <a:pt x="155991" y="0"/>
                  </a:lnTo>
                  <a:lnTo>
                    <a:pt x="105802" y="183119"/>
                  </a:lnTo>
                  <a:lnTo>
                    <a:pt x="48831" y="183119"/>
                  </a:lnTo>
                  <a:close/>
                </a:path>
              </a:pathLst>
            </a:custGeom>
            <a:solidFill>
              <a:srgbClr val="FFFFFF"/>
            </a:solidFill>
            <a:ln w="13558" cap="flat">
              <a:noFill/>
              <a:prstDash val="solid"/>
              <a:miter/>
            </a:ln>
          </p:spPr>
          <p:txBody>
            <a:bodyPr rtlCol="0" anchor="ctr"/>
            <a:lstStyle/>
            <a:p>
              <a:endParaRPr lang="sv-SE"/>
            </a:p>
          </p:txBody>
        </p:sp>
        <p:grpSp>
          <p:nvGrpSpPr>
            <p:cNvPr id="37" name="Bild 6">
              <a:extLst>
                <a:ext uri="{FF2B5EF4-FFF2-40B4-BE49-F238E27FC236}">
                  <a16:creationId xmlns:a16="http://schemas.microsoft.com/office/drawing/2014/main" id="{DADFDBA0-06EC-4EF0-A96B-9B09936FB171}"/>
                </a:ext>
              </a:extLst>
            </p:cNvPr>
            <p:cNvGrpSpPr/>
            <p:nvPr/>
          </p:nvGrpSpPr>
          <p:grpSpPr>
            <a:xfrm>
              <a:off x="10482204" y="6111265"/>
              <a:ext cx="874903" cy="259079"/>
              <a:chOff x="10482204" y="6111265"/>
              <a:chExt cx="874903" cy="259079"/>
            </a:xfrm>
            <a:solidFill>
              <a:srgbClr val="FFFFFF"/>
            </a:solidFill>
          </p:grpSpPr>
          <p:sp>
            <p:nvSpPr>
              <p:cNvPr id="38" name="Frihandsfigur: Form 37">
                <a:extLst>
                  <a:ext uri="{FF2B5EF4-FFF2-40B4-BE49-F238E27FC236}">
                    <a16:creationId xmlns:a16="http://schemas.microsoft.com/office/drawing/2014/main" id="{A5359CF3-FE98-4B5A-A872-770A718FB6A7}"/>
                  </a:ext>
                </a:extLst>
              </p:cNvPr>
              <p:cNvSpPr/>
              <p:nvPr/>
            </p:nvSpPr>
            <p:spPr>
              <a:xfrm>
                <a:off x="10482204" y="6113978"/>
                <a:ext cx="147852" cy="256367"/>
              </a:xfrm>
              <a:custGeom>
                <a:avLst/>
                <a:gdLst>
                  <a:gd name="connsiteX0" fmla="*/ 128862 w 147852"/>
                  <a:gd name="connsiteY0" fmla="*/ 37980 h 256367"/>
                  <a:gd name="connsiteX1" fmla="*/ 88169 w 147852"/>
                  <a:gd name="connsiteY1" fmla="*/ 37980 h 256367"/>
                  <a:gd name="connsiteX2" fmla="*/ 88169 w 147852"/>
                  <a:gd name="connsiteY2" fmla="*/ 0 h 256367"/>
                  <a:gd name="connsiteX3" fmla="*/ 128862 w 147852"/>
                  <a:gd name="connsiteY3" fmla="*/ 0 h 256367"/>
                  <a:gd name="connsiteX4" fmla="*/ 128862 w 147852"/>
                  <a:gd name="connsiteY4" fmla="*/ 37980 h 256367"/>
                  <a:gd name="connsiteX5" fmla="*/ 65109 w 147852"/>
                  <a:gd name="connsiteY5" fmla="*/ 37980 h 256367"/>
                  <a:gd name="connsiteX6" fmla="*/ 24416 w 147852"/>
                  <a:gd name="connsiteY6" fmla="*/ 37980 h 256367"/>
                  <a:gd name="connsiteX7" fmla="*/ 24416 w 147852"/>
                  <a:gd name="connsiteY7" fmla="*/ 0 h 256367"/>
                  <a:gd name="connsiteX8" fmla="*/ 65109 w 147852"/>
                  <a:gd name="connsiteY8" fmla="*/ 0 h 256367"/>
                  <a:gd name="connsiteX9" fmla="*/ 65109 w 147852"/>
                  <a:gd name="connsiteY9" fmla="*/ 37980 h 256367"/>
                  <a:gd name="connsiteX10" fmla="*/ 51545 w 147852"/>
                  <a:gd name="connsiteY10" fmla="*/ 195327 h 256367"/>
                  <a:gd name="connsiteX11" fmla="*/ 70535 w 147852"/>
                  <a:gd name="connsiteY11" fmla="*/ 223813 h 256367"/>
                  <a:gd name="connsiteX12" fmla="*/ 96307 w 147852"/>
                  <a:gd name="connsiteY12" fmla="*/ 162773 h 256367"/>
                  <a:gd name="connsiteX13" fmla="*/ 51545 w 147852"/>
                  <a:gd name="connsiteY13" fmla="*/ 195327 h 256367"/>
                  <a:gd name="connsiteX14" fmla="*/ 145139 w 147852"/>
                  <a:gd name="connsiteY14" fmla="*/ 218387 h 256367"/>
                  <a:gd name="connsiteX15" fmla="*/ 147852 w 147852"/>
                  <a:gd name="connsiteY15" fmla="*/ 252298 h 256367"/>
                  <a:gd name="connsiteX16" fmla="*/ 100377 w 147852"/>
                  <a:gd name="connsiteY16" fmla="*/ 252298 h 256367"/>
                  <a:gd name="connsiteX17" fmla="*/ 97664 w 147852"/>
                  <a:gd name="connsiteY17" fmla="*/ 227882 h 256367"/>
                  <a:gd name="connsiteX18" fmla="*/ 96307 w 147852"/>
                  <a:gd name="connsiteY18" fmla="*/ 227882 h 256367"/>
                  <a:gd name="connsiteX19" fmla="*/ 48831 w 147852"/>
                  <a:gd name="connsiteY19" fmla="*/ 256367 h 256367"/>
                  <a:gd name="connsiteX20" fmla="*/ 0 w 147852"/>
                  <a:gd name="connsiteY20" fmla="*/ 198040 h 256367"/>
                  <a:gd name="connsiteX21" fmla="*/ 93595 w 147852"/>
                  <a:gd name="connsiteY21" fmla="*/ 135644 h 256367"/>
                  <a:gd name="connsiteX22" fmla="*/ 93595 w 147852"/>
                  <a:gd name="connsiteY22" fmla="*/ 122080 h 256367"/>
                  <a:gd name="connsiteX23" fmla="*/ 73248 w 147852"/>
                  <a:gd name="connsiteY23" fmla="*/ 94951 h 256367"/>
                  <a:gd name="connsiteX24" fmla="*/ 54258 w 147852"/>
                  <a:gd name="connsiteY24" fmla="*/ 123436 h 256367"/>
                  <a:gd name="connsiteX25" fmla="*/ 4069 w 147852"/>
                  <a:gd name="connsiteY25" fmla="*/ 123436 h 256367"/>
                  <a:gd name="connsiteX26" fmla="*/ 23060 w 147852"/>
                  <a:gd name="connsiteY26" fmla="*/ 78674 h 256367"/>
                  <a:gd name="connsiteX27" fmla="*/ 70535 w 147852"/>
                  <a:gd name="connsiteY27" fmla="*/ 66466 h 256367"/>
                  <a:gd name="connsiteX28" fmla="*/ 143782 w 147852"/>
                  <a:gd name="connsiteY28" fmla="*/ 127505 h 256367"/>
                  <a:gd name="connsiteX29" fmla="*/ 143782 w 147852"/>
                  <a:gd name="connsiteY29" fmla="*/ 218387 h 256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7852" h="256367">
                    <a:moveTo>
                      <a:pt x="128862" y="37980"/>
                    </a:moveTo>
                    <a:lnTo>
                      <a:pt x="88169" y="37980"/>
                    </a:lnTo>
                    <a:lnTo>
                      <a:pt x="88169" y="0"/>
                    </a:lnTo>
                    <a:lnTo>
                      <a:pt x="128862" y="0"/>
                    </a:lnTo>
                    <a:lnTo>
                      <a:pt x="128862" y="37980"/>
                    </a:lnTo>
                    <a:close/>
                    <a:moveTo>
                      <a:pt x="65109" y="37980"/>
                    </a:moveTo>
                    <a:lnTo>
                      <a:pt x="24416" y="37980"/>
                    </a:lnTo>
                    <a:lnTo>
                      <a:pt x="24416" y="0"/>
                    </a:lnTo>
                    <a:lnTo>
                      <a:pt x="65109" y="0"/>
                    </a:lnTo>
                    <a:lnTo>
                      <a:pt x="65109" y="37980"/>
                    </a:lnTo>
                    <a:close/>
                    <a:moveTo>
                      <a:pt x="51545" y="195327"/>
                    </a:moveTo>
                    <a:cubicBezTo>
                      <a:pt x="51545" y="208892"/>
                      <a:pt x="54258" y="223813"/>
                      <a:pt x="70535" y="223813"/>
                    </a:cubicBezTo>
                    <a:cubicBezTo>
                      <a:pt x="100377" y="223813"/>
                      <a:pt x="96307" y="183119"/>
                      <a:pt x="96307" y="162773"/>
                    </a:cubicBezTo>
                    <a:cubicBezTo>
                      <a:pt x="70535" y="165486"/>
                      <a:pt x="51545" y="162773"/>
                      <a:pt x="51545" y="195327"/>
                    </a:cubicBezTo>
                    <a:moveTo>
                      <a:pt x="145139" y="218387"/>
                    </a:moveTo>
                    <a:cubicBezTo>
                      <a:pt x="145139" y="229238"/>
                      <a:pt x="146495" y="241446"/>
                      <a:pt x="147852" y="252298"/>
                    </a:cubicBezTo>
                    <a:lnTo>
                      <a:pt x="100377" y="252298"/>
                    </a:lnTo>
                    <a:lnTo>
                      <a:pt x="97664" y="227882"/>
                    </a:lnTo>
                    <a:lnTo>
                      <a:pt x="96307" y="227882"/>
                    </a:lnTo>
                    <a:cubicBezTo>
                      <a:pt x="85456" y="246872"/>
                      <a:pt x="70535" y="256367"/>
                      <a:pt x="48831" y="256367"/>
                    </a:cubicBezTo>
                    <a:cubicBezTo>
                      <a:pt x="13564" y="256367"/>
                      <a:pt x="0" y="229238"/>
                      <a:pt x="0" y="198040"/>
                    </a:cubicBezTo>
                    <a:cubicBezTo>
                      <a:pt x="0" y="137000"/>
                      <a:pt x="46119" y="135644"/>
                      <a:pt x="93595" y="135644"/>
                    </a:cubicBezTo>
                    <a:lnTo>
                      <a:pt x="93595" y="122080"/>
                    </a:lnTo>
                    <a:cubicBezTo>
                      <a:pt x="93595" y="107159"/>
                      <a:pt x="90882" y="94951"/>
                      <a:pt x="73248" y="94951"/>
                    </a:cubicBezTo>
                    <a:cubicBezTo>
                      <a:pt x="55614" y="94951"/>
                      <a:pt x="54258" y="108515"/>
                      <a:pt x="54258" y="123436"/>
                    </a:cubicBezTo>
                    <a:lnTo>
                      <a:pt x="4069" y="123436"/>
                    </a:lnTo>
                    <a:cubicBezTo>
                      <a:pt x="4069" y="101733"/>
                      <a:pt x="10851" y="86812"/>
                      <a:pt x="23060" y="78674"/>
                    </a:cubicBezTo>
                    <a:cubicBezTo>
                      <a:pt x="35267" y="70535"/>
                      <a:pt x="51545" y="66466"/>
                      <a:pt x="70535" y="66466"/>
                    </a:cubicBezTo>
                    <a:cubicBezTo>
                      <a:pt x="135644" y="66466"/>
                      <a:pt x="143782" y="94951"/>
                      <a:pt x="143782" y="127505"/>
                    </a:cubicBezTo>
                    <a:lnTo>
                      <a:pt x="143782" y="218387"/>
                    </a:lnTo>
                    <a:close/>
                  </a:path>
                </a:pathLst>
              </a:custGeom>
              <a:solidFill>
                <a:srgbClr val="FFFFFF"/>
              </a:solidFill>
              <a:ln w="13558" cap="flat">
                <a:noFill/>
                <a:prstDash val="solid"/>
                <a:miter/>
              </a:ln>
            </p:spPr>
            <p:txBody>
              <a:bodyPr rtlCol="0" anchor="ctr"/>
              <a:lstStyle/>
              <a:p>
                <a:endParaRPr lang="sv-SE"/>
              </a:p>
            </p:txBody>
          </p:sp>
          <p:sp>
            <p:nvSpPr>
              <p:cNvPr id="39" name="Frihandsfigur: Form 38">
                <a:extLst>
                  <a:ext uri="{FF2B5EF4-FFF2-40B4-BE49-F238E27FC236}">
                    <a16:creationId xmlns:a16="http://schemas.microsoft.com/office/drawing/2014/main" id="{C73DA85E-4737-466E-AD03-7ED67337F175}"/>
                  </a:ext>
                </a:extLst>
              </p:cNvPr>
              <p:cNvSpPr/>
              <p:nvPr/>
            </p:nvSpPr>
            <p:spPr>
              <a:xfrm>
                <a:off x="10644806" y="6179087"/>
                <a:ext cx="139883" cy="189901"/>
              </a:xfrm>
              <a:custGeom>
                <a:avLst/>
                <a:gdLst>
                  <a:gd name="connsiteX0" fmla="*/ 50359 w 139883"/>
                  <a:gd name="connsiteY0" fmla="*/ 128862 h 189901"/>
                  <a:gd name="connsiteX1" fmla="*/ 53072 w 139883"/>
                  <a:gd name="connsiteY1" fmla="*/ 150565 h 189901"/>
                  <a:gd name="connsiteX2" fmla="*/ 72062 w 139883"/>
                  <a:gd name="connsiteY2" fmla="*/ 158703 h 189901"/>
                  <a:gd name="connsiteX3" fmla="*/ 91052 w 139883"/>
                  <a:gd name="connsiteY3" fmla="*/ 139713 h 189901"/>
                  <a:gd name="connsiteX4" fmla="*/ 1527 w 139883"/>
                  <a:gd name="connsiteY4" fmla="*/ 51545 h 189901"/>
                  <a:gd name="connsiteX5" fmla="*/ 73419 w 139883"/>
                  <a:gd name="connsiteY5" fmla="*/ 0 h 189901"/>
                  <a:gd name="connsiteX6" fmla="*/ 137171 w 139883"/>
                  <a:gd name="connsiteY6" fmla="*/ 55614 h 189901"/>
                  <a:gd name="connsiteX7" fmla="*/ 86983 w 139883"/>
                  <a:gd name="connsiteY7" fmla="*/ 55614 h 189901"/>
                  <a:gd name="connsiteX8" fmla="*/ 81557 w 139883"/>
                  <a:gd name="connsiteY8" fmla="*/ 32555 h 189901"/>
                  <a:gd name="connsiteX9" fmla="*/ 67993 w 139883"/>
                  <a:gd name="connsiteY9" fmla="*/ 28485 h 189901"/>
                  <a:gd name="connsiteX10" fmla="*/ 50359 w 139883"/>
                  <a:gd name="connsiteY10" fmla="*/ 47475 h 189901"/>
                  <a:gd name="connsiteX11" fmla="*/ 139884 w 139883"/>
                  <a:gd name="connsiteY11" fmla="*/ 134288 h 189901"/>
                  <a:gd name="connsiteX12" fmla="*/ 72062 w 139883"/>
                  <a:gd name="connsiteY12" fmla="*/ 189902 h 189901"/>
                  <a:gd name="connsiteX13" fmla="*/ 171 w 139883"/>
                  <a:gd name="connsiteY13" fmla="*/ 127505 h 189901"/>
                  <a:gd name="connsiteX14" fmla="*/ 50359 w 139883"/>
                  <a:gd name="connsiteY14" fmla="*/ 127505 h 189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883" h="189901">
                    <a:moveTo>
                      <a:pt x="50359" y="128862"/>
                    </a:moveTo>
                    <a:cubicBezTo>
                      <a:pt x="50359" y="137000"/>
                      <a:pt x="50359" y="145139"/>
                      <a:pt x="53072" y="150565"/>
                    </a:cubicBezTo>
                    <a:cubicBezTo>
                      <a:pt x="55785" y="155991"/>
                      <a:pt x="61211" y="158703"/>
                      <a:pt x="72062" y="158703"/>
                    </a:cubicBezTo>
                    <a:cubicBezTo>
                      <a:pt x="81557" y="158703"/>
                      <a:pt x="91052" y="151921"/>
                      <a:pt x="91052" y="139713"/>
                    </a:cubicBezTo>
                    <a:cubicBezTo>
                      <a:pt x="91052" y="100377"/>
                      <a:pt x="1527" y="109872"/>
                      <a:pt x="1527" y="51545"/>
                    </a:cubicBezTo>
                    <a:cubicBezTo>
                      <a:pt x="1527" y="12208"/>
                      <a:pt x="40864" y="0"/>
                      <a:pt x="73419" y="0"/>
                    </a:cubicBezTo>
                    <a:cubicBezTo>
                      <a:pt x="108686" y="0"/>
                      <a:pt x="139884" y="16277"/>
                      <a:pt x="137171" y="55614"/>
                    </a:cubicBezTo>
                    <a:lnTo>
                      <a:pt x="86983" y="55614"/>
                    </a:lnTo>
                    <a:cubicBezTo>
                      <a:pt x="86983" y="43406"/>
                      <a:pt x="85626" y="35267"/>
                      <a:pt x="81557" y="32555"/>
                    </a:cubicBezTo>
                    <a:cubicBezTo>
                      <a:pt x="78844" y="29842"/>
                      <a:pt x="73419" y="28485"/>
                      <a:pt x="67993" y="28485"/>
                    </a:cubicBezTo>
                    <a:cubicBezTo>
                      <a:pt x="57141" y="28485"/>
                      <a:pt x="50359" y="35267"/>
                      <a:pt x="50359" y="47475"/>
                    </a:cubicBezTo>
                    <a:cubicBezTo>
                      <a:pt x="50359" y="75961"/>
                      <a:pt x="139884" y="74604"/>
                      <a:pt x="139884" y="134288"/>
                    </a:cubicBezTo>
                    <a:cubicBezTo>
                      <a:pt x="139884" y="166842"/>
                      <a:pt x="114112" y="189902"/>
                      <a:pt x="72062" y="189902"/>
                    </a:cubicBezTo>
                    <a:cubicBezTo>
                      <a:pt x="27300" y="189902"/>
                      <a:pt x="-2542" y="179050"/>
                      <a:pt x="171" y="127505"/>
                    </a:cubicBezTo>
                    <a:lnTo>
                      <a:pt x="50359" y="127505"/>
                    </a:lnTo>
                    <a:close/>
                  </a:path>
                </a:pathLst>
              </a:custGeom>
              <a:solidFill>
                <a:srgbClr val="FFFFFF"/>
              </a:solidFill>
              <a:ln w="13558" cap="flat">
                <a:noFill/>
                <a:prstDash val="solid"/>
                <a:miter/>
              </a:ln>
            </p:spPr>
            <p:txBody>
              <a:bodyPr rtlCol="0" anchor="ctr"/>
              <a:lstStyle/>
              <a:p>
                <a:endParaRPr lang="sv-SE"/>
              </a:p>
            </p:txBody>
          </p:sp>
          <p:sp>
            <p:nvSpPr>
              <p:cNvPr id="40" name="Frihandsfigur: Form 39">
                <a:extLst>
                  <a:ext uri="{FF2B5EF4-FFF2-40B4-BE49-F238E27FC236}">
                    <a16:creationId xmlns:a16="http://schemas.microsoft.com/office/drawing/2014/main" id="{9A80F817-A9C4-451F-A85C-1FA023934471}"/>
                  </a:ext>
                </a:extLst>
              </p:cNvPr>
              <p:cNvSpPr/>
              <p:nvPr/>
            </p:nvSpPr>
            <p:spPr>
              <a:xfrm>
                <a:off x="10791472" y="6131612"/>
                <a:ext cx="97663" cy="234664"/>
              </a:xfrm>
              <a:custGeom>
                <a:avLst/>
                <a:gdLst>
                  <a:gd name="connsiteX0" fmla="*/ 0 w 97663"/>
                  <a:gd name="connsiteY0" fmla="*/ 51545 h 234664"/>
                  <a:gd name="connsiteX1" fmla="*/ 20347 w 97663"/>
                  <a:gd name="connsiteY1" fmla="*/ 51545 h 234664"/>
                  <a:gd name="connsiteX2" fmla="*/ 20347 w 97663"/>
                  <a:gd name="connsiteY2" fmla="*/ 23059 h 234664"/>
                  <a:gd name="connsiteX3" fmla="*/ 71891 w 97663"/>
                  <a:gd name="connsiteY3" fmla="*/ 0 h 234664"/>
                  <a:gd name="connsiteX4" fmla="*/ 71891 w 97663"/>
                  <a:gd name="connsiteY4" fmla="*/ 51545 h 234664"/>
                  <a:gd name="connsiteX5" fmla="*/ 97664 w 97663"/>
                  <a:gd name="connsiteY5" fmla="*/ 51545 h 234664"/>
                  <a:gd name="connsiteX6" fmla="*/ 97664 w 97663"/>
                  <a:gd name="connsiteY6" fmla="*/ 82743 h 234664"/>
                  <a:gd name="connsiteX7" fmla="*/ 71891 w 97663"/>
                  <a:gd name="connsiteY7" fmla="*/ 82743 h 234664"/>
                  <a:gd name="connsiteX8" fmla="*/ 71891 w 97663"/>
                  <a:gd name="connsiteY8" fmla="*/ 180406 h 234664"/>
                  <a:gd name="connsiteX9" fmla="*/ 88169 w 97663"/>
                  <a:gd name="connsiteY9" fmla="*/ 203466 h 234664"/>
                  <a:gd name="connsiteX10" fmla="*/ 97664 w 97663"/>
                  <a:gd name="connsiteY10" fmla="*/ 202110 h 234664"/>
                  <a:gd name="connsiteX11" fmla="*/ 97664 w 97663"/>
                  <a:gd name="connsiteY11" fmla="*/ 233308 h 234664"/>
                  <a:gd name="connsiteX12" fmla="*/ 71891 w 97663"/>
                  <a:gd name="connsiteY12" fmla="*/ 234664 h 234664"/>
                  <a:gd name="connsiteX13" fmla="*/ 21704 w 97663"/>
                  <a:gd name="connsiteY13" fmla="*/ 193971 h 234664"/>
                  <a:gd name="connsiteX14" fmla="*/ 21704 w 97663"/>
                  <a:gd name="connsiteY14" fmla="*/ 81386 h 234664"/>
                  <a:gd name="connsiteX15" fmla="*/ 1357 w 97663"/>
                  <a:gd name="connsiteY15" fmla="*/ 81386 h 234664"/>
                  <a:gd name="connsiteX16" fmla="*/ 1357 w 97663"/>
                  <a:gd name="connsiteY16" fmla="*/ 51545 h 234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7663" h="234664">
                    <a:moveTo>
                      <a:pt x="0" y="51545"/>
                    </a:moveTo>
                    <a:lnTo>
                      <a:pt x="20347" y="51545"/>
                    </a:lnTo>
                    <a:lnTo>
                      <a:pt x="20347" y="23059"/>
                    </a:lnTo>
                    <a:lnTo>
                      <a:pt x="71891" y="0"/>
                    </a:lnTo>
                    <a:lnTo>
                      <a:pt x="71891" y="51545"/>
                    </a:lnTo>
                    <a:lnTo>
                      <a:pt x="97664" y="51545"/>
                    </a:lnTo>
                    <a:lnTo>
                      <a:pt x="97664" y="82743"/>
                    </a:lnTo>
                    <a:lnTo>
                      <a:pt x="71891" y="82743"/>
                    </a:lnTo>
                    <a:lnTo>
                      <a:pt x="71891" y="180406"/>
                    </a:lnTo>
                    <a:cubicBezTo>
                      <a:pt x="71891" y="193971"/>
                      <a:pt x="71891" y="203466"/>
                      <a:pt x="88169" y="203466"/>
                    </a:cubicBezTo>
                    <a:cubicBezTo>
                      <a:pt x="90882" y="203466"/>
                      <a:pt x="94951" y="203466"/>
                      <a:pt x="97664" y="202110"/>
                    </a:cubicBezTo>
                    <a:lnTo>
                      <a:pt x="97664" y="233308"/>
                    </a:lnTo>
                    <a:cubicBezTo>
                      <a:pt x="90882" y="233308"/>
                      <a:pt x="84099" y="234664"/>
                      <a:pt x="71891" y="234664"/>
                    </a:cubicBezTo>
                    <a:cubicBezTo>
                      <a:pt x="27129" y="234664"/>
                      <a:pt x="21704" y="204822"/>
                      <a:pt x="21704" y="193971"/>
                    </a:cubicBezTo>
                    <a:lnTo>
                      <a:pt x="21704" y="81386"/>
                    </a:lnTo>
                    <a:lnTo>
                      <a:pt x="1357" y="81386"/>
                    </a:lnTo>
                    <a:lnTo>
                      <a:pt x="1357" y="51545"/>
                    </a:lnTo>
                    <a:close/>
                  </a:path>
                </a:pathLst>
              </a:custGeom>
              <a:solidFill>
                <a:srgbClr val="FFFFFF"/>
              </a:solidFill>
              <a:ln w="13558" cap="flat">
                <a:noFill/>
                <a:prstDash val="solid"/>
                <a:miter/>
              </a:ln>
            </p:spPr>
            <p:txBody>
              <a:bodyPr rtlCol="0" anchor="ctr"/>
              <a:lstStyle/>
              <a:p>
                <a:endParaRPr lang="sv-SE"/>
              </a:p>
            </p:txBody>
          </p:sp>
          <p:sp>
            <p:nvSpPr>
              <p:cNvPr id="41" name="Frihandsfigur: Form 40">
                <a:extLst>
                  <a:ext uri="{FF2B5EF4-FFF2-40B4-BE49-F238E27FC236}">
                    <a16:creationId xmlns:a16="http://schemas.microsoft.com/office/drawing/2014/main" id="{09846F89-7564-4295-8B51-70512D0626ED}"/>
                  </a:ext>
                </a:extLst>
              </p:cNvPr>
              <p:cNvSpPr/>
              <p:nvPr/>
            </p:nvSpPr>
            <p:spPr>
              <a:xfrm>
                <a:off x="10887780" y="6131612"/>
                <a:ext cx="97662" cy="234664"/>
              </a:xfrm>
              <a:custGeom>
                <a:avLst/>
                <a:gdLst>
                  <a:gd name="connsiteX0" fmla="*/ 0 w 97662"/>
                  <a:gd name="connsiteY0" fmla="*/ 51545 h 234664"/>
                  <a:gd name="connsiteX1" fmla="*/ 20347 w 97662"/>
                  <a:gd name="connsiteY1" fmla="*/ 51545 h 234664"/>
                  <a:gd name="connsiteX2" fmla="*/ 20347 w 97662"/>
                  <a:gd name="connsiteY2" fmla="*/ 23059 h 234664"/>
                  <a:gd name="connsiteX3" fmla="*/ 71891 w 97662"/>
                  <a:gd name="connsiteY3" fmla="*/ 0 h 234664"/>
                  <a:gd name="connsiteX4" fmla="*/ 71891 w 97662"/>
                  <a:gd name="connsiteY4" fmla="*/ 51545 h 234664"/>
                  <a:gd name="connsiteX5" fmla="*/ 97663 w 97662"/>
                  <a:gd name="connsiteY5" fmla="*/ 51545 h 234664"/>
                  <a:gd name="connsiteX6" fmla="*/ 97663 w 97662"/>
                  <a:gd name="connsiteY6" fmla="*/ 82743 h 234664"/>
                  <a:gd name="connsiteX7" fmla="*/ 71891 w 97662"/>
                  <a:gd name="connsiteY7" fmla="*/ 82743 h 234664"/>
                  <a:gd name="connsiteX8" fmla="*/ 71891 w 97662"/>
                  <a:gd name="connsiteY8" fmla="*/ 180406 h 234664"/>
                  <a:gd name="connsiteX9" fmla="*/ 88169 w 97662"/>
                  <a:gd name="connsiteY9" fmla="*/ 203466 h 234664"/>
                  <a:gd name="connsiteX10" fmla="*/ 97663 w 97662"/>
                  <a:gd name="connsiteY10" fmla="*/ 202110 h 234664"/>
                  <a:gd name="connsiteX11" fmla="*/ 97663 w 97662"/>
                  <a:gd name="connsiteY11" fmla="*/ 233308 h 234664"/>
                  <a:gd name="connsiteX12" fmla="*/ 70534 w 97662"/>
                  <a:gd name="connsiteY12" fmla="*/ 234664 h 234664"/>
                  <a:gd name="connsiteX13" fmla="*/ 20347 w 97662"/>
                  <a:gd name="connsiteY13" fmla="*/ 193971 h 234664"/>
                  <a:gd name="connsiteX14" fmla="*/ 20347 w 97662"/>
                  <a:gd name="connsiteY14" fmla="*/ 81386 h 234664"/>
                  <a:gd name="connsiteX15" fmla="*/ 0 w 97662"/>
                  <a:gd name="connsiteY15" fmla="*/ 81386 h 234664"/>
                  <a:gd name="connsiteX16" fmla="*/ 0 w 97662"/>
                  <a:gd name="connsiteY16" fmla="*/ 51545 h 234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7662" h="234664">
                    <a:moveTo>
                      <a:pt x="0" y="51545"/>
                    </a:moveTo>
                    <a:lnTo>
                      <a:pt x="20347" y="51545"/>
                    </a:lnTo>
                    <a:lnTo>
                      <a:pt x="20347" y="23059"/>
                    </a:lnTo>
                    <a:lnTo>
                      <a:pt x="71891" y="0"/>
                    </a:lnTo>
                    <a:lnTo>
                      <a:pt x="71891" y="51545"/>
                    </a:lnTo>
                    <a:lnTo>
                      <a:pt x="97663" y="51545"/>
                    </a:lnTo>
                    <a:lnTo>
                      <a:pt x="97663" y="82743"/>
                    </a:lnTo>
                    <a:lnTo>
                      <a:pt x="71891" y="82743"/>
                    </a:lnTo>
                    <a:lnTo>
                      <a:pt x="71891" y="180406"/>
                    </a:lnTo>
                    <a:cubicBezTo>
                      <a:pt x="71891" y="193971"/>
                      <a:pt x="71891" y="203466"/>
                      <a:pt x="88169" y="203466"/>
                    </a:cubicBezTo>
                    <a:cubicBezTo>
                      <a:pt x="90881" y="203466"/>
                      <a:pt x="94951" y="203466"/>
                      <a:pt x="97663" y="202110"/>
                    </a:cubicBezTo>
                    <a:lnTo>
                      <a:pt x="97663" y="233308"/>
                    </a:lnTo>
                    <a:cubicBezTo>
                      <a:pt x="90881" y="233308"/>
                      <a:pt x="84099" y="234664"/>
                      <a:pt x="70534" y="234664"/>
                    </a:cubicBezTo>
                    <a:cubicBezTo>
                      <a:pt x="25772" y="234664"/>
                      <a:pt x="20347" y="204822"/>
                      <a:pt x="20347" y="193971"/>
                    </a:cubicBezTo>
                    <a:lnTo>
                      <a:pt x="20347" y="81386"/>
                    </a:lnTo>
                    <a:lnTo>
                      <a:pt x="0" y="81386"/>
                    </a:lnTo>
                    <a:lnTo>
                      <a:pt x="0" y="51545"/>
                    </a:lnTo>
                    <a:close/>
                  </a:path>
                </a:pathLst>
              </a:custGeom>
              <a:solidFill>
                <a:srgbClr val="FFFFFF"/>
              </a:solidFill>
              <a:ln w="13558" cap="flat">
                <a:noFill/>
                <a:prstDash val="solid"/>
                <a:miter/>
              </a:ln>
            </p:spPr>
            <p:txBody>
              <a:bodyPr rtlCol="0" anchor="ctr"/>
              <a:lstStyle/>
              <a:p>
                <a:endParaRPr lang="sv-SE"/>
              </a:p>
            </p:txBody>
          </p:sp>
          <p:sp>
            <p:nvSpPr>
              <p:cNvPr id="42" name="Frihandsfigur: Form 41">
                <a:extLst>
                  <a:ext uri="{FF2B5EF4-FFF2-40B4-BE49-F238E27FC236}">
                    <a16:creationId xmlns:a16="http://schemas.microsoft.com/office/drawing/2014/main" id="{17E6421D-081B-4880-8826-BCE133C8B4F8}"/>
                  </a:ext>
                </a:extLst>
              </p:cNvPr>
              <p:cNvSpPr/>
              <p:nvPr/>
            </p:nvSpPr>
            <p:spPr>
              <a:xfrm>
                <a:off x="11004433" y="6179087"/>
                <a:ext cx="97663" cy="187188"/>
              </a:xfrm>
              <a:custGeom>
                <a:avLst/>
                <a:gdLst>
                  <a:gd name="connsiteX0" fmla="*/ 50188 w 97663"/>
                  <a:gd name="connsiteY0" fmla="*/ 4069 h 187188"/>
                  <a:gd name="connsiteX1" fmla="*/ 50188 w 97663"/>
                  <a:gd name="connsiteY1" fmla="*/ 27129 h 187188"/>
                  <a:gd name="connsiteX2" fmla="*/ 50188 w 97663"/>
                  <a:gd name="connsiteY2" fmla="*/ 27129 h 187188"/>
                  <a:gd name="connsiteX3" fmla="*/ 97664 w 97663"/>
                  <a:gd name="connsiteY3" fmla="*/ 0 h 187188"/>
                  <a:gd name="connsiteX4" fmla="*/ 97664 w 97663"/>
                  <a:gd name="connsiteY4" fmla="*/ 46119 h 187188"/>
                  <a:gd name="connsiteX5" fmla="*/ 51545 w 97663"/>
                  <a:gd name="connsiteY5" fmla="*/ 88169 h 187188"/>
                  <a:gd name="connsiteX6" fmla="*/ 51545 w 97663"/>
                  <a:gd name="connsiteY6" fmla="*/ 187189 h 187188"/>
                  <a:gd name="connsiteX7" fmla="*/ 0 w 97663"/>
                  <a:gd name="connsiteY7" fmla="*/ 187189 h 187188"/>
                  <a:gd name="connsiteX8" fmla="*/ 0 w 97663"/>
                  <a:gd name="connsiteY8" fmla="*/ 4069 h 187188"/>
                  <a:gd name="connsiteX9" fmla="*/ 50188 w 97663"/>
                  <a:gd name="connsiteY9" fmla="*/ 4069 h 18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663" h="187188">
                    <a:moveTo>
                      <a:pt x="50188" y="4069"/>
                    </a:moveTo>
                    <a:lnTo>
                      <a:pt x="50188" y="27129"/>
                    </a:lnTo>
                    <a:lnTo>
                      <a:pt x="50188" y="27129"/>
                    </a:lnTo>
                    <a:cubicBezTo>
                      <a:pt x="59684" y="6782"/>
                      <a:pt x="77317" y="0"/>
                      <a:pt x="97664" y="0"/>
                    </a:cubicBezTo>
                    <a:lnTo>
                      <a:pt x="97664" y="46119"/>
                    </a:lnTo>
                    <a:cubicBezTo>
                      <a:pt x="52901" y="43406"/>
                      <a:pt x="51545" y="69178"/>
                      <a:pt x="51545" y="88169"/>
                    </a:cubicBezTo>
                    <a:lnTo>
                      <a:pt x="51545" y="187189"/>
                    </a:lnTo>
                    <a:lnTo>
                      <a:pt x="0" y="187189"/>
                    </a:lnTo>
                    <a:lnTo>
                      <a:pt x="0" y="4069"/>
                    </a:lnTo>
                    <a:lnTo>
                      <a:pt x="50188" y="4069"/>
                    </a:lnTo>
                    <a:close/>
                  </a:path>
                </a:pathLst>
              </a:custGeom>
              <a:solidFill>
                <a:srgbClr val="FFFFFF"/>
              </a:solidFill>
              <a:ln w="13558" cap="flat">
                <a:noFill/>
                <a:prstDash val="solid"/>
                <a:miter/>
              </a:ln>
            </p:spPr>
            <p:txBody>
              <a:bodyPr rtlCol="0" anchor="ctr"/>
              <a:lstStyle/>
              <a:p>
                <a:endParaRPr lang="sv-SE"/>
              </a:p>
            </p:txBody>
          </p:sp>
          <p:sp>
            <p:nvSpPr>
              <p:cNvPr id="43" name="Frihandsfigur: Form 42">
                <a:extLst>
                  <a:ext uri="{FF2B5EF4-FFF2-40B4-BE49-F238E27FC236}">
                    <a16:creationId xmlns:a16="http://schemas.microsoft.com/office/drawing/2014/main" id="{BE5638D6-E3DC-477D-8E3D-D4A2C0F416D2}"/>
                  </a:ext>
                </a:extLst>
              </p:cNvPr>
              <p:cNvSpPr/>
              <p:nvPr/>
            </p:nvSpPr>
            <p:spPr>
              <a:xfrm>
                <a:off x="11103453" y="6180443"/>
                <a:ext cx="147852" cy="189901"/>
              </a:xfrm>
              <a:custGeom>
                <a:avLst/>
                <a:gdLst>
                  <a:gd name="connsiteX0" fmla="*/ 145139 w 147852"/>
                  <a:gd name="connsiteY0" fmla="*/ 151921 h 189901"/>
                  <a:gd name="connsiteX1" fmla="*/ 147852 w 147852"/>
                  <a:gd name="connsiteY1" fmla="*/ 185832 h 189901"/>
                  <a:gd name="connsiteX2" fmla="*/ 100377 w 147852"/>
                  <a:gd name="connsiteY2" fmla="*/ 185832 h 189901"/>
                  <a:gd name="connsiteX3" fmla="*/ 97664 w 147852"/>
                  <a:gd name="connsiteY3" fmla="*/ 161416 h 189901"/>
                  <a:gd name="connsiteX4" fmla="*/ 96308 w 147852"/>
                  <a:gd name="connsiteY4" fmla="*/ 161416 h 189901"/>
                  <a:gd name="connsiteX5" fmla="*/ 48832 w 147852"/>
                  <a:gd name="connsiteY5" fmla="*/ 189902 h 189901"/>
                  <a:gd name="connsiteX6" fmla="*/ 0 w 147852"/>
                  <a:gd name="connsiteY6" fmla="*/ 131575 h 189901"/>
                  <a:gd name="connsiteX7" fmla="*/ 93595 w 147852"/>
                  <a:gd name="connsiteY7" fmla="*/ 69178 h 189901"/>
                  <a:gd name="connsiteX8" fmla="*/ 93595 w 147852"/>
                  <a:gd name="connsiteY8" fmla="*/ 55614 h 189901"/>
                  <a:gd name="connsiteX9" fmla="*/ 73248 w 147852"/>
                  <a:gd name="connsiteY9" fmla="*/ 28485 h 189901"/>
                  <a:gd name="connsiteX10" fmla="*/ 54258 w 147852"/>
                  <a:gd name="connsiteY10" fmla="*/ 56970 h 189901"/>
                  <a:gd name="connsiteX11" fmla="*/ 4069 w 147852"/>
                  <a:gd name="connsiteY11" fmla="*/ 56970 h 189901"/>
                  <a:gd name="connsiteX12" fmla="*/ 23060 w 147852"/>
                  <a:gd name="connsiteY12" fmla="*/ 12208 h 189901"/>
                  <a:gd name="connsiteX13" fmla="*/ 70535 w 147852"/>
                  <a:gd name="connsiteY13" fmla="*/ 0 h 189901"/>
                  <a:gd name="connsiteX14" fmla="*/ 143783 w 147852"/>
                  <a:gd name="connsiteY14" fmla="*/ 61040 h 189901"/>
                  <a:gd name="connsiteX15" fmla="*/ 143783 w 147852"/>
                  <a:gd name="connsiteY15" fmla="*/ 151921 h 189901"/>
                  <a:gd name="connsiteX16" fmla="*/ 51545 w 147852"/>
                  <a:gd name="connsiteY16" fmla="*/ 128862 h 189901"/>
                  <a:gd name="connsiteX17" fmla="*/ 70535 w 147852"/>
                  <a:gd name="connsiteY17" fmla="*/ 157347 h 189901"/>
                  <a:gd name="connsiteX18" fmla="*/ 96308 w 147852"/>
                  <a:gd name="connsiteY18" fmla="*/ 96307 h 189901"/>
                  <a:gd name="connsiteX19" fmla="*/ 51545 w 147852"/>
                  <a:gd name="connsiteY19" fmla="*/ 128862 h 189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7852" h="189901">
                    <a:moveTo>
                      <a:pt x="145139" y="151921"/>
                    </a:moveTo>
                    <a:cubicBezTo>
                      <a:pt x="145139" y="162773"/>
                      <a:pt x="146495" y="174981"/>
                      <a:pt x="147852" y="185832"/>
                    </a:cubicBezTo>
                    <a:lnTo>
                      <a:pt x="100377" y="185832"/>
                    </a:lnTo>
                    <a:lnTo>
                      <a:pt x="97664" y="161416"/>
                    </a:lnTo>
                    <a:lnTo>
                      <a:pt x="96308" y="161416"/>
                    </a:lnTo>
                    <a:cubicBezTo>
                      <a:pt x="85456" y="180406"/>
                      <a:pt x="70535" y="189902"/>
                      <a:pt x="48832" y="189902"/>
                    </a:cubicBezTo>
                    <a:cubicBezTo>
                      <a:pt x="13564" y="189902"/>
                      <a:pt x="0" y="162773"/>
                      <a:pt x="0" y="131575"/>
                    </a:cubicBezTo>
                    <a:cubicBezTo>
                      <a:pt x="0" y="70535"/>
                      <a:pt x="46119" y="69178"/>
                      <a:pt x="93595" y="69178"/>
                    </a:cubicBezTo>
                    <a:lnTo>
                      <a:pt x="93595" y="55614"/>
                    </a:lnTo>
                    <a:cubicBezTo>
                      <a:pt x="93595" y="39337"/>
                      <a:pt x="90882" y="28485"/>
                      <a:pt x="73248" y="28485"/>
                    </a:cubicBezTo>
                    <a:cubicBezTo>
                      <a:pt x="55615" y="28485"/>
                      <a:pt x="54258" y="42050"/>
                      <a:pt x="54258" y="56970"/>
                    </a:cubicBezTo>
                    <a:lnTo>
                      <a:pt x="4069" y="56970"/>
                    </a:lnTo>
                    <a:cubicBezTo>
                      <a:pt x="4069" y="35267"/>
                      <a:pt x="10851" y="20347"/>
                      <a:pt x="23060" y="12208"/>
                    </a:cubicBezTo>
                    <a:cubicBezTo>
                      <a:pt x="35268" y="4069"/>
                      <a:pt x="51545" y="0"/>
                      <a:pt x="70535" y="0"/>
                    </a:cubicBezTo>
                    <a:cubicBezTo>
                      <a:pt x="135644" y="0"/>
                      <a:pt x="143783" y="28485"/>
                      <a:pt x="143783" y="61040"/>
                    </a:cubicBezTo>
                    <a:lnTo>
                      <a:pt x="143783" y="151921"/>
                    </a:lnTo>
                    <a:close/>
                    <a:moveTo>
                      <a:pt x="51545" y="128862"/>
                    </a:moveTo>
                    <a:cubicBezTo>
                      <a:pt x="51545" y="142426"/>
                      <a:pt x="54258" y="157347"/>
                      <a:pt x="70535" y="157347"/>
                    </a:cubicBezTo>
                    <a:cubicBezTo>
                      <a:pt x="100377" y="157347"/>
                      <a:pt x="96308" y="116654"/>
                      <a:pt x="96308" y="96307"/>
                    </a:cubicBezTo>
                    <a:cubicBezTo>
                      <a:pt x="70535" y="99020"/>
                      <a:pt x="51545" y="96307"/>
                      <a:pt x="51545" y="128862"/>
                    </a:cubicBezTo>
                  </a:path>
                </a:pathLst>
              </a:custGeom>
              <a:solidFill>
                <a:srgbClr val="FFFFFF"/>
              </a:solidFill>
              <a:ln w="13558" cap="flat">
                <a:noFill/>
                <a:prstDash val="solid"/>
                <a:miter/>
              </a:ln>
            </p:spPr>
            <p:txBody>
              <a:bodyPr rtlCol="0" anchor="ctr"/>
              <a:lstStyle/>
              <a:p>
                <a:endParaRPr lang="sv-SE"/>
              </a:p>
            </p:txBody>
          </p:sp>
          <p:sp>
            <p:nvSpPr>
              <p:cNvPr id="44" name="Frihandsfigur: Form 43">
                <a:extLst>
                  <a:ext uri="{FF2B5EF4-FFF2-40B4-BE49-F238E27FC236}">
                    <a16:creationId xmlns:a16="http://schemas.microsoft.com/office/drawing/2014/main" id="{FE8AB76D-489B-477C-A0F7-7E4B01F0A149}"/>
                  </a:ext>
                </a:extLst>
              </p:cNvPr>
              <p:cNvSpPr/>
              <p:nvPr/>
            </p:nvSpPr>
            <p:spPr>
              <a:xfrm>
                <a:off x="11258088" y="6111265"/>
                <a:ext cx="99019" cy="255010"/>
              </a:xfrm>
              <a:custGeom>
                <a:avLst/>
                <a:gdLst>
                  <a:gd name="connsiteX0" fmla="*/ 99020 w 99019"/>
                  <a:gd name="connsiteY0" fmla="*/ 42050 h 255010"/>
                  <a:gd name="connsiteX1" fmla="*/ 74604 w 99019"/>
                  <a:gd name="connsiteY1" fmla="*/ 58327 h 255010"/>
                  <a:gd name="connsiteX2" fmla="*/ 74604 w 99019"/>
                  <a:gd name="connsiteY2" fmla="*/ 71891 h 255010"/>
                  <a:gd name="connsiteX3" fmla="*/ 99020 w 99019"/>
                  <a:gd name="connsiteY3" fmla="*/ 71891 h 255010"/>
                  <a:gd name="connsiteX4" fmla="*/ 99020 w 99019"/>
                  <a:gd name="connsiteY4" fmla="*/ 104446 h 255010"/>
                  <a:gd name="connsiteX5" fmla="*/ 74604 w 99019"/>
                  <a:gd name="connsiteY5" fmla="*/ 104446 h 255010"/>
                  <a:gd name="connsiteX6" fmla="*/ 74604 w 99019"/>
                  <a:gd name="connsiteY6" fmla="*/ 255011 h 255010"/>
                  <a:gd name="connsiteX7" fmla="*/ 23060 w 99019"/>
                  <a:gd name="connsiteY7" fmla="*/ 255011 h 255010"/>
                  <a:gd name="connsiteX8" fmla="*/ 23060 w 99019"/>
                  <a:gd name="connsiteY8" fmla="*/ 104446 h 255010"/>
                  <a:gd name="connsiteX9" fmla="*/ 0 w 99019"/>
                  <a:gd name="connsiteY9" fmla="*/ 104446 h 255010"/>
                  <a:gd name="connsiteX10" fmla="*/ 0 w 99019"/>
                  <a:gd name="connsiteY10" fmla="*/ 71891 h 255010"/>
                  <a:gd name="connsiteX11" fmla="*/ 23060 w 99019"/>
                  <a:gd name="connsiteY11" fmla="*/ 71891 h 255010"/>
                  <a:gd name="connsiteX12" fmla="*/ 81386 w 99019"/>
                  <a:gd name="connsiteY12" fmla="*/ 0 h 255010"/>
                  <a:gd name="connsiteX13" fmla="*/ 99020 w 99019"/>
                  <a:gd name="connsiteY13" fmla="*/ 1356 h 255010"/>
                  <a:gd name="connsiteX14" fmla="*/ 99020 w 99019"/>
                  <a:gd name="connsiteY14" fmla="*/ 42050 h 255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19" h="255010">
                    <a:moveTo>
                      <a:pt x="99020" y="42050"/>
                    </a:moveTo>
                    <a:cubicBezTo>
                      <a:pt x="77317" y="42050"/>
                      <a:pt x="74604" y="44763"/>
                      <a:pt x="74604" y="58327"/>
                    </a:cubicBezTo>
                    <a:lnTo>
                      <a:pt x="74604" y="71891"/>
                    </a:lnTo>
                    <a:lnTo>
                      <a:pt x="99020" y="71891"/>
                    </a:lnTo>
                    <a:lnTo>
                      <a:pt x="99020" y="104446"/>
                    </a:lnTo>
                    <a:lnTo>
                      <a:pt x="74604" y="104446"/>
                    </a:lnTo>
                    <a:lnTo>
                      <a:pt x="74604" y="255011"/>
                    </a:lnTo>
                    <a:lnTo>
                      <a:pt x="23060" y="255011"/>
                    </a:lnTo>
                    <a:lnTo>
                      <a:pt x="23060" y="104446"/>
                    </a:lnTo>
                    <a:lnTo>
                      <a:pt x="0" y="104446"/>
                    </a:lnTo>
                    <a:lnTo>
                      <a:pt x="0" y="71891"/>
                    </a:lnTo>
                    <a:lnTo>
                      <a:pt x="23060" y="71891"/>
                    </a:lnTo>
                    <a:cubicBezTo>
                      <a:pt x="23060" y="18990"/>
                      <a:pt x="18990" y="0"/>
                      <a:pt x="81386" y="0"/>
                    </a:cubicBezTo>
                    <a:cubicBezTo>
                      <a:pt x="88169" y="0"/>
                      <a:pt x="92238" y="0"/>
                      <a:pt x="99020" y="1356"/>
                    </a:cubicBezTo>
                    <a:lnTo>
                      <a:pt x="99020" y="42050"/>
                    </a:lnTo>
                    <a:close/>
                  </a:path>
                </a:pathLst>
              </a:custGeom>
              <a:solidFill>
                <a:srgbClr val="FFFFFF"/>
              </a:solidFill>
              <a:ln w="13558" cap="flat">
                <a:noFill/>
                <a:prstDash val="solid"/>
                <a:miter/>
              </a:ln>
            </p:spPr>
            <p:txBody>
              <a:bodyPr rtlCol="0" anchor="ctr"/>
              <a:lstStyle/>
              <a:p>
                <a:endParaRPr lang="sv-SE"/>
              </a:p>
            </p:txBody>
          </p:sp>
        </p:grpSp>
        <p:sp>
          <p:nvSpPr>
            <p:cNvPr id="45" name="Frihandsfigur: Form 44">
              <a:extLst>
                <a:ext uri="{FF2B5EF4-FFF2-40B4-BE49-F238E27FC236}">
                  <a16:creationId xmlns:a16="http://schemas.microsoft.com/office/drawing/2014/main" id="{AEAE0D3A-0DAD-443B-9274-6F532BC429B3}"/>
                </a:ext>
              </a:extLst>
            </p:cNvPr>
            <p:cNvSpPr/>
            <p:nvPr/>
          </p:nvSpPr>
          <p:spPr>
            <a:xfrm>
              <a:off x="11377454" y="6112621"/>
              <a:ext cx="51544" cy="253654"/>
            </a:xfrm>
            <a:custGeom>
              <a:avLst/>
              <a:gdLst>
                <a:gd name="connsiteX0" fmla="*/ 51545 w 51544"/>
                <a:gd name="connsiteY0" fmla="*/ 253654 h 253654"/>
                <a:gd name="connsiteX1" fmla="*/ 0 w 51544"/>
                <a:gd name="connsiteY1" fmla="*/ 253654 h 253654"/>
                <a:gd name="connsiteX2" fmla="*/ 0 w 51544"/>
                <a:gd name="connsiteY2" fmla="*/ 70535 h 253654"/>
                <a:gd name="connsiteX3" fmla="*/ 51545 w 51544"/>
                <a:gd name="connsiteY3" fmla="*/ 70535 h 253654"/>
                <a:gd name="connsiteX4" fmla="*/ 51545 w 51544"/>
                <a:gd name="connsiteY4" fmla="*/ 253654 h 253654"/>
                <a:gd name="connsiteX5" fmla="*/ 51545 w 51544"/>
                <a:gd name="connsiteY5" fmla="*/ 40693 h 253654"/>
                <a:gd name="connsiteX6" fmla="*/ 0 w 51544"/>
                <a:gd name="connsiteY6" fmla="*/ 40693 h 253654"/>
                <a:gd name="connsiteX7" fmla="*/ 0 w 51544"/>
                <a:gd name="connsiteY7" fmla="*/ 0 h 253654"/>
                <a:gd name="connsiteX8" fmla="*/ 51545 w 51544"/>
                <a:gd name="connsiteY8" fmla="*/ 0 h 253654"/>
                <a:gd name="connsiteX9" fmla="*/ 51545 w 51544"/>
                <a:gd name="connsiteY9" fmla="*/ 40693 h 253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544" h="253654">
                  <a:moveTo>
                    <a:pt x="51545" y="253654"/>
                  </a:moveTo>
                  <a:lnTo>
                    <a:pt x="0" y="253654"/>
                  </a:lnTo>
                  <a:lnTo>
                    <a:pt x="0" y="70535"/>
                  </a:lnTo>
                  <a:lnTo>
                    <a:pt x="51545" y="70535"/>
                  </a:lnTo>
                  <a:lnTo>
                    <a:pt x="51545" y="253654"/>
                  </a:lnTo>
                  <a:close/>
                  <a:moveTo>
                    <a:pt x="51545" y="40693"/>
                  </a:moveTo>
                  <a:lnTo>
                    <a:pt x="0" y="40693"/>
                  </a:lnTo>
                  <a:lnTo>
                    <a:pt x="0" y="0"/>
                  </a:lnTo>
                  <a:lnTo>
                    <a:pt x="51545" y="0"/>
                  </a:lnTo>
                  <a:lnTo>
                    <a:pt x="51545" y="40693"/>
                  </a:lnTo>
                  <a:close/>
                </a:path>
              </a:pathLst>
            </a:custGeom>
            <a:solidFill>
              <a:srgbClr val="FFFFFF"/>
            </a:solidFill>
            <a:ln w="13558" cap="flat">
              <a:noFill/>
              <a:prstDash val="solid"/>
              <a:miter/>
            </a:ln>
          </p:spPr>
          <p:txBody>
            <a:bodyPr rtlCol="0" anchor="ctr"/>
            <a:lstStyle/>
            <a:p>
              <a:endParaRPr lang="sv-SE"/>
            </a:p>
          </p:txBody>
        </p:sp>
        <p:sp>
          <p:nvSpPr>
            <p:cNvPr id="46" name="Frihandsfigur: Form 45">
              <a:extLst>
                <a:ext uri="{FF2B5EF4-FFF2-40B4-BE49-F238E27FC236}">
                  <a16:creationId xmlns:a16="http://schemas.microsoft.com/office/drawing/2014/main" id="{60C84D92-BF0B-44E4-89E2-3E7A567AF6DD}"/>
                </a:ext>
              </a:extLst>
            </p:cNvPr>
            <p:cNvSpPr/>
            <p:nvPr/>
          </p:nvSpPr>
          <p:spPr>
            <a:xfrm>
              <a:off x="11454772" y="6113978"/>
              <a:ext cx="157346" cy="252297"/>
            </a:xfrm>
            <a:custGeom>
              <a:avLst/>
              <a:gdLst>
                <a:gd name="connsiteX0" fmla="*/ 0 w 157346"/>
                <a:gd name="connsiteY0" fmla="*/ 252298 h 252297"/>
                <a:gd name="connsiteX1" fmla="*/ 0 w 157346"/>
                <a:gd name="connsiteY1" fmla="*/ 0 h 252297"/>
                <a:gd name="connsiteX2" fmla="*/ 51545 w 157346"/>
                <a:gd name="connsiteY2" fmla="*/ 0 h 252297"/>
                <a:gd name="connsiteX3" fmla="*/ 51545 w 157346"/>
                <a:gd name="connsiteY3" fmla="*/ 146495 h 252297"/>
                <a:gd name="connsiteX4" fmla="*/ 51545 w 157346"/>
                <a:gd name="connsiteY4" fmla="*/ 146495 h 252297"/>
                <a:gd name="connsiteX5" fmla="*/ 97664 w 157346"/>
                <a:gd name="connsiteY5" fmla="*/ 69178 h 252297"/>
                <a:gd name="connsiteX6" fmla="*/ 151921 w 157346"/>
                <a:gd name="connsiteY6" fmla="*/ 69178 h 252297"/>
                <a:gd name="connsiteX7" fmla="*/ 99020 w 157346"/>
                <a:gd name="connsiteY7" fmla="*/ 150565 h 252297"/>
                <a:gd name="connsiteX8" fmla="*/ 157347 w 157346"/>
                <a:gd name="connsiteY8" fmla="*/ 252298 h 252297"/>
                <a:gd name="connsiteX9" fmla="*/ 99020 w 157346"/>
                <a:gd name="connsiteY9" fmla="*/ 252298 h 252297"/>
                <a:gd name="connsiteX10" fmla="*/ 51545 w 157346"/>
                <a:gd name="connsiteY10" fmla="*/ 153278 h 252297"/>
                <a:gd name="connsiteX11" fmla="*/ 51545 w 157346"/>
                <a:gd name="connsiteY11" fmla="*/ 153278 h 252297"/>
                <a:gd name="connsiteX12" fmla="*/ 51545 w 157346"/>
                <a:gd name="connsiteY12" fmla="*/ 252298 h 252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346" h="252297">
                  <a:moveTo>
                    <a:pt x="0" y="252298"/>
                  </a:moveTo>
                  <a:lnTo>
                    <a:pt x="0" y="0"/>
                  </a:lnTo>
                  <a:lnTo>
                    <a:pt x="51545" y="0"/>
                  </a:lnTo>
                  <a:lnTo>
                    <a:pt x="51545" y="146495"/>
                  </a:lnTo>
                  <a:lnTo>
                    <a:pt x="51545" y="146495"/>
                  </a:lnTo>
                  <a:lnTo>
                    <a:pt x="97664" y="69178"/>
                  </a:lnTo>
                  <a:lnTo>
                    <a:pt x="151921" y="69178"/>
                  </a:lnTo>
                  <a:lnTo>
                    <a:pt x="99020" y="150565"/>
                  </a:lnTo>
                  <a:lnTo>
                    <a:pt x="157347" y="252298"/>
                  </a:lnTo>
                  <a:lnTo>
                    <a:pt x="99020" y="252298"/>
                  </a:lnTo>
                  <a:lnTo>
                    <a:pt x="51545" y="153278"/>
                  </a:lnTo>
                  <a:lnTo>
                    <a:pt x="51545" y="153278"/>
                  </a:lnTo>
                  <a:lnTo>
                    <a:pt x="51545" y="252298"/>
                  </a:lnTo>
                  <a:close/>
                </a:path>
              </a:pathLst>
            </a:custGeom>
            <a:solidFill>
              <a:srgbClr val="FFFFFF"/>
            </a:solidFill>
            <a:ln w="13558" cap="flat">
              <a:noFill/>
              <a:prstDash val="solid"/>
              <a:miter/>
            </a:ln>
          </p:spPr>
          <p:txBody>
            <a:bodyPr rtlCol="0" anchor="ctr"/>
            <a:lstStyle/>
            <a:p>
              <a:endParaRPr lang="sv-SE"/>
            </a:p>
          </p:txBody>
        </p:sp>
        <p:sp>
          <p:nvSpPr>
            <p:cNvPr id="47" name="Frihandsfigur: Form 46">
              <a:extLst>
                <a:ext uri="{FF2B5EF4-FFF2-40B4-BE49-F238E27FC236}">
                  <a16:creationId xmlns:a16="http://schemas.microsoft.com/office/drawing/2014/main" id="{257C625E-53EB-40FB-AF04-0EDA42A316B1}"/>
                </a:ext>
              </a:extLst>
            </p:cNvPr>
            <p:cNvSpPr/>
            <p:nvPr/>
          </p:nvSpPr>
          <p:spPr>
            <a:xfrm>
              <a:off x="9741589" y="6067859"/>
              <a:ext cx="562922" cy="409644"/>
            </a:xfrm>
            <a:custGeom>
              <a:avLst/>
              <a:gdLst>
                <a:gd name="connsiteX0" fmla="*/ 562922 w 562922"/>
                <a:gd name="connsiteY0" fmla="*/ 115297 h 409644"/>
                <a:gd name="connsiteX1" fmla="*/ 366239 w 562922"/>
                <a:gd name="connsiteY1" fmla="*/ 202110 h 409644"/>
                <a:gd name="connsiteX2" fmla="*/ 317406 w 562922"/>
                <a:gd name="connsiteY2" fmla="*/ 160060 h 409644"/>
                <a:gd name="connsiteX3" fmla="*/ 351317 w 562922"/>
                <a:gd name="connsiteY3" fmla="*/ 28485 h 409644"/>
                <a:gd name="connsiteX4" fmla="*/ 472041 w 562922"/>
                <a:gd name="connsiteY4" fmla="*/ 123436 h 409644"/>
                <a:gd name="connsiteX5" fmla="*/ 497813 w 562922"/>
                <a:gd name="connsiteY5" fmla="*/ 118010 h 409644"/>
                <a:gd name="connsiteX6" fmla="*/ 311981 w 562922"/>
                <a:gd name="connsiteY6" fmla="*/ 0 h 409644"/>
                <a:gd name="connsiteX7" fmla="*/ 151921 w 562922"/>
                <a:gd name="connsiteY7" fmla="*/ 75961 h 409644"/>
                <a:gd name="connsiteX8" fmla="*/ 0 w 562922"/>
                <a:gd name="connsiteY8" fmla="*/ 65109 h 409644"/>
                <a:gd name="connsiteX9" fmla="*/ 366239 w 562922"/>
                <a:gd name="connsiteY9" fmla="*/ 349961 h 409644"/>
                <a:gd name="connsiteX10" fmla="*/ 486961 w 562922"/>
                <a:gd name="connsiteY10" fmla="*/ 166842 h 409644"/>
                <a:gd name="connsiteX11" fmla="*/ 491030 w 562922"/>
                <a:gd name="connsiteY11" fmla="*/ 203466 h 409644"/>
                <a:gd name="connsiteX12" fmla="*/ 448981 w 562922"/>
                <a:gd name="connsiteY12" fmla="*/ 318763 h 409644"/>
                <a:gd name="connsiteX13" fmla="*/ 311981 w 562922"/>
                <a:gd name="connsiteY13" fmla="*/ 382516 h 409644"/>
                <a:gd name="connsiteX14" fmla="*/ 169555 w 562922"/>
                <a:gd name="connsiteY14" fmla="*/ 313338 h 409644"/>
                <a:gd name="connsiteX15" fmla="*/ 267218 w 562922"/>
                <a:gd name="connsiteY15" fmla="*/ 238733 h 409644"/>
                <a:gd name="connsiteX16" fmla="*/ 246871 w 562922"/>
                <a:gd name="connsiteY16" fmla="*/ 219743 h 409644"/>
                <a:gd name="connsiteX17" fmla="*/ 154634 w 562922"/>
                <a:gd name="connsiteY17" fmla="*/ 290278 h 409644"/>
                <a:gd name="connsiteX18" fmla="*/ 143782 w 562922"/>
                <a:gd name="connsiteY18" fmla="*/ 141070 h 409644"/>
                <a:gd name="connsiteX19" fmla="*/ 122080 w 562922"/>
                <a:gd name="connsiteY19" fmla="*/ 127505 h 409644"/>
                <a:gd name="connsiteX20" fmla="*/ 107158 w 562922"/>
                <a:gd name="connsiteY20" fmla="*/ 204822 h 409644"/>
                <a:gd name="connsiteX21" fmla="*/ 311981 w 562922"/>
                <a:gd name="connsiteY21" fmla="*/ 409645 h 409644"/>
                <a:gd name="connsiteX22" fmla="*/ 516803 w 562922"/>
                <a:gd name="connsiteY22" fmla="*/ 204822 h 409644"/>
                <a:gd name="connsiteX23" fmla="*/ 508665 w 562922"/>
                <a:gd name="connsiteY23" fmla="*/ 147852 h 409644"/>
                <a:gd name="connsiteX24" fmla="*/ 562922 w 562922"/>
                <a:gd name="connsiteY24" fmla="*/ 115297 h 409644"/>
                <a:gd name="connsiteX25" fmla="*/ 177693 w 562922"/>
                <a:gd name="connsiteY25" fmla="*/ 82743 h 409644"/>
                <a:gd name="connsiteX26" fmla="*/ 324189 w 562922"/>
                <a:gd name="connsiteY26" fmla="*/ 23059 h 409644"/>
                <a:gd name="connsiteX27" fmla="*/ 294347 w 562922"/>
                <a:gd name="connsiteY27" fmla="*/ 141070 h 409644"/>
                <a:gd name="connsiteX28" fmla="*/ 177693 w 562922"/>
                <a:gd name="connsiteY28" fmla="*/ 82743 h 409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62922" h="409644">
                  <a:moveTo>
                    <a:pt x="562922" y="115297"/>
                  </a:moveTo>
                  <a:cubicBezTo>
                    <a:pt x="444912" y="123436"/>
                    <a:pt x="366239" y="202110"/>
                    <a:pt x="366239" y="202110"/>
                  </a:cubicBezTo>
                  <a:cubicBezTo>
                    <a:pt x="349961" y="185832"/>
                    <a:pt x="333684" y="172268"/>
                    <a:pt x="317406" y="160060"/>
                  </a:cubicBezTo>
                  <a:cubicBezTo>
                    <a:pt x="333684" y="123436"/>
                    <a:pt x="347248" y="80030"/>
                    <a:pt x="351317" y="28485"/>
                  </a:cubicBezTo>
                  <a:cubicBezTo>
                    <a:pt x="351317" y="28485"/>
                    <a:pt x="432704" y="44763"/>
                    <a:pt x="472041" y="123436"/>
                  </a:cubicBezTo>
                  <a:cubicBezTo>
                    <a:pt x="480179" y="122080"/>
                    <a:pt x="488318" y="119367"/>
                    <a:pt x="497813" y="118010"/>
                  </a:cubicBezTo>
                  <a:cubicBezTo>
                    <a:pt x="465259" y="47475"/>
                    <a:pt x="394724" y="0"/>
                    <a:pt x="311981" y="0"/>
                  </a:cubicBezTo>
                  <a:cubicBezTo>
                    <a:pt x="246871" y="0"/>
                    <a:pt x="189902" y="29842"/>
                    <a:pt x="151921" y="75961"/>
                  </a:cubicBezTo>
                  <a:cubicBezTo>
                    <a:pt x="63752" y="52901"/>
                    <a:pt x="0" y="65109"/>
                    <a:pt x="0" y="65109"/>
                  </a:cubicBezTo>
                  <a:cubicBezTo>
                    <a:pt x="274000" y="120723"/>
                    <a:pt x="366239" y="349961"/>
                    <a:pt x="366239" y="349961"/>
                  </a:cubicBezTo>
                  <a:cubicBezTo>
                    <a:pt x="405575" y="257724"/>
                    <a:pt x="448981" y="200753"/>
                    <a:pt x="486961" y="166842"/>
                  </a:cubicBezTo>
                  <a:cubicBezTo>
                    <a:pt x="489674" y="177694"/>
                    <a:pt x="491030" y="189902"/>
                    <a:pt x="491030" y="203466"/>
                  </a:cubicBezTo>
                  <a:cubicBezTo>
                    <a:pt x="491030" y="203466"/>
                    <a:pt x="495100" y="268575"/>
                    <a:pt x="448981" y="318763"/>
                  </a:cubicBezTo>
                  <a:cubicBezTo>
                    <a:pt x="448981" y="318763"/>
                    <a:pt x="400150" y="383872"/>
                    <a:pt x="311981" y="382516"/>
                  </a:cubicBezTo>
                  <a:cubicBezTo>
                    <a:pt x="311981" y="382516"/>
                    <a:pt x="227882" y="387942"/>
                    <a:pt x="169555" y="313338"/>
                  </a:cubicBezTo>
                  <a:cubicBezTo>
                    <a:pt x="169555" y="313338"/>
                    <a:pt x="219743" y="292991"/>
                    <a:pt x="267218" y="238733"/>
                  </a:cubicBezTo>
                  <a:cubicBezTo>
                    <a:pt x="260436" y="231951"/>
                    <a:pt x="253654" y="226525"/>
                    <a:pt x="246871" y="219743"/>
                  </a:cubicBezTo>
                  <a:cubicBezTo>
                    <a:pt x="223813" y="246872"/>
                    <a:pt x="193971" y="271288"/>
                    <a:pt x="154634" y="290278"/>
                  </a:cubicBezTo>
                  <a:cubicBezTo>
                    <a:pt x="154634" y="290278"/>
                    <a:pt x="112584" y="223813"/>
                    <a:pt x="143782" y="141070"/>
                  </a:cubicBezTo>
                  <a:cubicBezTo>
                    <a:pt x="135644" y="135644"/>
                    <a:pt x="128862" y="131575"/>
                    <a:pt x="122080" y="127505"/>
                  </a:cubicBezTo>
                  <a:cubicBezTo>
                    <a:pt x="112584" y="151921"/>
                    <a:pt x="107158" y="177694"/>
                    <a:pt x="107158" y="204822"/>
                  </a:cubicBezTo>
                  <a:cubicBezTo>
                    <a:pt x="107158" y="318763"/>
                    <a:pt x="199396" y="409645"/>
                    <a:pt x="311981" y="409645"/>
                  </a:cubicBezTo>
                  <a:cubicBezTo>
                    <a:pt x="425921" y="409645"/>
                    <a:pt x="516803" y="317407"/>
                    <a:pt x="516803" y="204822"/>
                  </a:cubicBezTo>
                  <a:cubicBezTo>
                    <a:pt x="516803" y="184476"/>
                    <a:pt x="514090" y="165486"/>
                    <a:pt x="508665" y="147852"/>
                  </a:cubicBezTo>
                  <a:cubicBezTo>
                    <a:pt x="539863" y="122080"/>
                    <a:pt x="562922" y="115297"/>
                    <a:pt x="562922" y="115297"/>
                  </a:cubicBezTo>
                  <a:moveTo>
                    <a:pt x="177693" y="82743"/>
                  </a:moveTo>
                  <a:cubicBezTo>
                    <a:pt x="203466" y="52901"/>
                    <a:pt x="249584" y="20347"/>
                    <a:pt x="324189" y="23059"/>
                  </a:cubicBezTo>
                  <a:cubicBezTo>
                    <a:pt x="324189" y="23059"/>
                    <a:pt x="324189" y="78674"/>
                    <a:pt x="294347" y="141070"/>
                  </a:cubicBezTo>
                  <a:cubicBezTo>
                    <a:pt x="253654" y="113941"/>
                    <a:pt x="214317" y="94951"/>
                    <a:pt x="177693" y="82743"/>
                  </a:cubicBezTo>
                </a:path>
              </a:pathLst>
            </a:custGeom>
            <a:solidFill>
              <a:srgbClr val="FFFFFF"/>
            </a:solidFill>
            <a:ln w="13558" cap="flat">
              <a:noFill/>
              <a:prstDash val="solid"/>
              <a:miter/>
            </a:ln>
          </p:spPr>
          <p:txBody>
            <a:bodyPr rtlCol="0" anchor="ctr"/>
            <a:lstStyle/>
            <a:p>
              <a:endParaRPr lang="sv-SE"/>
            </a:p>
          </p:txBody>
        </p:sp>
        <p:grpSp>
          <p:nvGrpSpPr>
            <p:cNvPr id="48" name="Bild 6">
              <a:extLst>
                <a:ext uri="{FF2B5EF4-FFF2-40B4-BE49-F238E27FC236}">
                  <a16:creationId xmlns:a16="http://schemas.microsoft.com/office/drawing/2014/main" id="{DADFDBA0-06EC-4EF0-A96B-9B09936FB171}"/>
                </a:ext>
              </a:extLst>
            </p:cNvPr>
            <p:cNvGrpSpPr/>
            <p:nvPr/>
          </p:nvGrpSpPr>
          <p:grpSpPr>
            <a:xfrm>
              <a:off x="692781" y="6103126"/>
              <a:ext cx="2350709" cy="364882"/>
              <a:chOff x="692781" y="6103126"/>
              <a:chExt cx="2350709" cy="364882"/>
            </a:xfrm>
            <a:solidFill>
              <a:srgbClr val="FFFFFF"/>
            </a:solidFill>
          </p:grpSpPr>
          <p:grpSp>
            <p:nvGrpSpPr>
              <p:cNvPr id="49" name="Bild 6">
                <a:extLst>
                  <a:ext uri="{FF2B5EF4-FFF2-40B4-BE49-F238E27FC236}">
                    <a16:creationId xmlns:a16="http://schemas.microsoft.com/office/drawing/2014/main" id="{DADFDBA0-06EC-4EF0-A96B-9B09936FB171}"/>
                  </a:ext>
                </a:extLst>
              </p:cNvPr>
              <p:cNvGrpSpPr/>
              <p:nvPr/>
            </p:nvGrpSpPr>
            <p:grpSpPr>
              <a:xfrm>
                <a:off x="1255704" y="6103126"/>
                <a:ext cx="423209" cy="364882"/>
                <a:chOff x="1255704" y="6103126"/>
                <a:chExt cx="423209" cy="364882"/>
              </a:xfrm>
              <a:solidFill>
                <a:srgbClr val="FFFFFF"/>
              </a:solidFill>
            </p:grpSpPr>
            <p:sp>
              <p:nvSpPr>
                <p:cNvPr id="50" name="Frihandsfigur: Form 49">
                  <a:extLst>
                    <a:ext uri="{FF2B5EF4-FFF2-40B4-BE49-F238E27FC236}">
                      <a16:creationId xmlns:a16="http://schemas.microsoft.com/office/drawing/2014/main" id="{06129800-4A83-4619-9F13-2375195D2FFA}"/>
                    </a:ext>
                  </a:extLst>
                </p:cNvPr>
                <p:cNvSpPr/>
                <p:nvPr/>
              </p:nvSpPr>
              <p:spPr>
                <a:xfrm>
                  <a:off x="1255704" y="6103126"/>
                  <a:ext cx="187188" cy="154634"/>
                </a:xfrm>
                <a:custGeom>
                  <a:avLst/>
                  <a:gdLst>
                    <a:gd name="connsiteX0" fmla="*/ 89525 w 187188"/>
                    <a:gd name="connsiteY0" fmla="*/ 134288 h 154634"/>
                    <a:gd name="connsiteX1" fmla="*/ 187189 w 187188"/>
                    <a:gd name="connsiteY1" fmla="*/ 0 h 154634"/>
                    <a:gd name="connsiteX2" fmla="*/ 0 w 187188"/>
                    <a:gd name="connsiteY2" fmla="*/ 0 h 154634"/>
                    <a:gd name="connsiteX3" fmla="*/ 90881 w 187188"/>
                    <a:gd name="connsiteY3" fmla="*/ 154634 h 154634"/>
                    <a:gd name="connsiteX4" fmla="*/ 89525 w 187188"/>
                    <a:gd name="connsiteY4" fmla="*/ 134288 h 1546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188" h="154634">
                      <a:moveTo>
                        <a:pt x="89525" y="134288"/>
                      </a:moveTo>
                      <a:cubicBezTo>
                        <a:pt x="89525" y="71891"/>
                        <a:pt x="130218" y="18990"/>
                        <a:pt x="187189" y="0"/>
                      </a:cubicBezTo>
                      <a:lnTo>
                        <a:pt x="0" y="0"/>
                      </a:lnTo>
                      <a:lnTo>
                        <a:pt x="90881" y="154634"/>
                      </a:lnTo>
                      <a:cubicBezTo>
                        <a:pt x="89525" y="149208"/>
                        <a:pt x="89525" y="142426"/>
                        <a:pt x="89525" y="134288"/>
                      </a:cubicBezTo>
                    </a:path>
                  </a:pathLst>
                </a:custGeom>
                <a:solidFill>
                  <a:srgbClr val="FFFFFF"/>
                </a:solidFill>
                <a:ln w="13558" cap="flat">
                  <a:noFill/>
                  <a:prstDash val="solid"/>
                  <a:miter/>
                </a:ln>
              </p:spPr>
              <p:txBody>
                <a:bodyPr rtlCol="0" anchor="ctr"/>
                <a:lstStyle/>
                <a:p>
                  <a:endParaRPr lang="sv-SE"/>
                </a:p>
              </p:txBody>
            </p:sp>
            <p:sp>
              <p:nvSpPr>
                <p:cNvPr id="51" name="Frihandsfigur: Form 50">
                  <a:extLst>
                    <a:ext uri="{FF2B5EF4-FFF2-40B4-BE49-F238E27FC236}">
                      <a16:creationId xmlns:a16="http://schemas.microsoft.com/office/drawing/2014/main" id="{277F2F58-F838-4EC0-AD68-9BD5CF83F665}"/>
                    </a:ext>
                  </a:extLst>
                </p:cNvPr>
                <p:cNvSpPr/>
                <p:nvPr/>
              </p:nvSpPr>
              <p:spPr>
                <a:xfrm>
                  <a:off x="1395417" y="6344573"/>
                  <a:ext cx="143782" cy="123436"/>
                </a:xfrm>
                <a:custGeom>
                  <a:avLst/>
                  <a:gdLst>
                    <a:gd name="connsiteX0" fmla="*/ 71891 w 143782"/>
                    <a:gd name="connsiteY0" fmla="*/ 23059 h 123436"/>
                    <a:gd name="connsiteX1" fmla="*/ 0 w 143782"/>
                    <a:gd name="connsiteY1" fmla="*/ 0 h 123436"/>
                    <a:gd name="connsiteX2" fmla="*/ 71891 w 143782"/>
                    <a:gd name="connsiteY2" fmla="*/ 123436 h 123436"/>
                    <a:gd name="connsiteX3" fmla="*/ 143783 w 143782"/>
                    <a:gd name="connsiteY3" fmla="*/ 0 h 123436"/>
                    <a:gd name="connsiteX4" fmla="*/ 71891 w 143782"/>
                    <a:gd name="connsiteY4" fmla="*/ 23059 h 123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782" h="123436">
                      <a:moveTo>
                        <a:pt x="71891" y="23059"/>
                      </a:moveTo>
                      <a:cubicBezTo>
                        <a:pt x="44763" y="23059"/>
                        <a:pt x="20347" y="13564"/>
                        <a:pt x="0" y="0"/>
                      </a:cubicBezTo>
                      <a:lnTo>
                        <a:pt x="71891" y="123436"/>
                      </a:lnTo>
                      <a:lnTo>
                        <a:pt x="143783" y="0"/>
                      </a:lnTo>
                      <a:cubicBezTo>
                        <a:pt x="123436" y="13564"/>
                        <a:pt x="99020" y="23059"/>
                        <a:pt x="71891" y="23059"/>
                      </a:cubicBezTo>
                    </a:path>
                  </a:pathLst>
                </a:custGeom>
                <a:solidFill>
                  <a:srgbClr val="FFFFFF"/>
                </a:solidFill>
                <a:ln w="13558" cap="flat">
                  <a:noFill/>
                  <a:prstDash val="solid"/>
                  <a:miter/>
                </a:ln>
              </p:spPr>
              <p:txBody>
                <a:bodyPr rtlCol="0" anchor="ctr"/>
                <a:lstStyle/>
                <a:p>
                  <a:endParaRPr lang="sv-SE"/>
                </a:p>
              </p:txBody>
            </p:sp>
            <p:sp>
              <p:nvSpPr>
                <p:cNvPr id="52" name="Frihandsfigur: Form 51">
                  <a:extLst>
                    <a:ext uri="{FF2B5EF4-FFF2-40B4-BE49-F238E27FC236}">
                      <a16:creationId xmlns:a16="http://schemas.microsoft.com/office/drawing/2014/main" id="{E63344EA-54A8-4042-9004-356072C8E162}"/>
                    </a:ext>
                  </a:extLst>
                </p:cNvPr>
                <p:cNvSpPr/>
                <p:nvPr/>
              </p:nvSpPr>
              <p:spPr>
                <a:xfrm>
                  <a:off x="1394061" y="6104483"/>
                  <a:ext cx="284852" cy="192614"/>
                </a:xfrm>
                <a:custGeom>
                  <a:avLst/>
                  <a:gdLst>
                    <a:gd name="connsiteX0" fmla="*/ 284852 w 284852"/>
                    <a:gd name="connsiteY0" fmla="*/ 0 h 192614"/>
                    <a:gd name="connsiteX1" fmla="*/ 118010 w 284852"/>
                    <a:gd name="connsiteY1" fmla="*/ 0 h 192614"/>
                    <a:gd name="connsiteX2" fmla="*/ 0 w 284852"/>
                    <a:gd name="connsiteY2" fmla="*/ 108515 h 192614"/>
                    <a:gd name="connsiteX3" fmla="*/ 9495 w 284852"/>
                    <a:gd name="connsiteY3" fmla="*/ 151921 h 192614"/>
                    <a:gd name="connsiteX4" fmla="*/ 12208 w 284852"/>
                    <a:gd name="connsiteY4" fmla="*/ 157347 h 192614"/>
                    <a:gd name="connsiteX5" fmla="*/ 69178 w 284852"/>
                    <a:gd name="connsiteY5" fmla="*/ 192614 h 192614"/>
                    <a:gd name="connsiteX6" fmla="*/ 69178 w 284852"/>
                    <a:gd name="connsiteY6" fmla="*/ 192614 h 192614"/>
                    <a:gd name="connsiteX7" fmla="*/ 71891 w 284852"/>
                    <a:gd name="connsiteY7" fmla="*/ 192614 h 192614"/>
                    <a:gd name="connsiteX8" fmla="*/ 74604 w 284852"/>
                    <a:gd name="connsiteY8" fmla="*/ 192614 h 192614"/>
                    <a:gd name="connsiteX9" fmla="*/ 123436 w 284852"/>
                    <a:gd name="connsiteY9" fmla="*/ 141070 h 192614"/>
                    <a:gd name="connsiteX10" fmla="*/ 71891 w 284852"/>
                    <a:gd name="connsiteY10" fmla="*/ 89525 h 192614"/>
                    <a:gd name="connsiteX11" fmla="*/ 74604 w 284852"/>
                    <a:gd name="connsiteY11" fmla="*/ 86812 h 192614"/>
                    <a:gd name="connsiteX12" fmla="*/ 120723 w 284852"/>
                    <a:gd name="connsiteY12" fmla="*/ 69178 h 192614"/>
                    <a:gd name="connsiteX13" fmla="*/ 192614 w 284852"/>
                    <a:gd name="connsiteY13" fmla="*/ 141070 h 192614"/>
                    <a:gd name="connsiteX14" fmla="*/ 191258 w 284852"/>
                    <a:gd name="connsiteY14" fmla="*/ 153278 h 192614"/>
                    <a:gd name="connsiteX15" fmla="*/ 284852 w 284852"/>
                    <a:gd name="connsiteY15" fmla="*/ 0 h 19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4852" h="192614">
                      <a:moveTo>
                        <a:pt x="284852" y="0"/>
                      </a:moveTo>
                      <a:lnTo>
                        <a:pt x="118010" y="0"/>
                      </a:lnTo>
                      <a:cubicBezTo>
                        <a:pt x="23059" y="0"/>
                        <a:pt x="0" y="73248"/>
                        <a:pt x="0" y="108515"/>
                      </a:cubicBezTo>
                      <a:cubicBezTo>
                        <a:pt x="0" y="123436"/>
                        <a:pt x="2713" y="138357"/>
                        <a:pt x="9495" y="151921"/>
                      </a:cubicBezTo>
                      <a:cubicBezTo>
                        <a:pt x="10852" y="153278"/>
                        <a:pt x="10852" y="155991"/>
                        <a:pt x="12208" y="157347"/>
                      </a:cubicBezTo>
                      <a:cubicBezTo>
                        <a:pt x="23059" y="177694"/>
                        <a:pt x="44763" y="192614"/>
                        <a:pt x="69178" y="192614"/>
                      </a:cubicBezTo>
                      <a:cubicBezTo>
                        <a:pt x="69178" y="192614"/>
                        <a:pt x="69178" y="192614"/>
                        <a:pt x="69178" y="192614"/>
                      </a:cubicBezTo>
                      <a:cubicBezTo>
                        <a:pt x="70535" y="192614"/>
                        <a:pt x="70535" y="192614"/>
                        <a:pt x="71891" y="192614"/>
                      </a:cubicBezTo>
                      <a:cubicBezTo>
                        <a:pt x="73248" y="192614"/>
                        <a:pt x="73248" y="192614"/>
                        <a:pt x="74604" y="192614"/>
                      </a:cubicBezTo>
                      <a:cubicBezTo>
                        <a:pt x="101733" y="191258"/>
                        <a:pt x="123436" y="169555"/>
                        <a:pt x="123436" y="141070"/>
                      </a:cubicBezTo>
                      <a:cubicBezTo>
                        <a:pt x="123436" y="112585"/>
                        <a:pt x="100377" y="89525"/>
                        <a:pt x="71891" y="89525"/>
                      </a:cubicBezTo>
                      <a:cubicBezTo>
                        <a:pt x="73248" y="88169"/>
                        <a:pt x="73248" y="88169"/>
                        <a:pt x="74604" y="86812"/>
                      </a:cubicBezTo>
                      <a:cubicBezTo>
                        <a:pt x="86812" y="75961"/>
                        <a:pt x="103089" y="69178"/>
                        <a:pt x="120723" y="69178"/>
                      </a:cubicBezTo>
                      <a:cubicBezTo>
                        <a:pt x="160060" y="69178"/>
                        <a:pt x="192614" y="101733"/>
                        <a:pt x="192614" y="141070"/>
                      </a:cubicBezTo>
                      <a:cubicBezTo>
                        <a:pt x="192614" y="145139"/>
                        <a:pt x="192614" y="149208"/>
                        <a:pt x="191258" y="153278"/>
                      </a:cubicBezTo>
                      <a:lnTo>
                        <a:pt x="284852" y="0"/>
                      </a:lnTo>
                      <a:close/>
                    </a:path>
                  </a:pathLst>
                </a:custGeom>
                <a:solidFill>
                  <a:srgbClr val="FFFFFF"/>
                </a:solidFill>
                <a:ln w="13558" cap="flat">
                  <a:noFill/>
                  <a:prstDash val="solid"/>
                  <a:miter/>
                </a:ln>
              </p:spPr>
              <p:txBody>
                <a:bodyPr rtlCol="0" anchor="ctr"/>
                <a:lstStyle/>
                <a:p>
                  <a:endParaRPr lang="sv-SE"/>
                </a:p>
              </p:txBody>
            </p:sp>
          </p:grpSp>
          <p:grpSp>
            <p:nvGrpSpPr>
              <p:cNvPr id="53" name="Bild 6">
                <a:extLst>
                  <a:ext uri="{FF2B5EF4-FFF2-40B4-BE49-F238E27FC236}">
                    <a16:creationId xmlns:a16="http://schemas.microsoft.com/office/drawing/2014/main" id="{DADFDBA0-06EC-4EF0-A96B-9B09936FB171}"/>
                  </a:ext>
                </a:extLst>
              </p:cNvPr>
              <p:cNvGrpSpPr/>
              <p:nvPr/>
            </p:nvGrpSpPr>
            <p:grpSpPr>
              <a:xfrm>
                <a:off x="1680269" y="6160097"/>
                <a:ext cx="1363221" cy="208891"/>
                <a:chOff x="1680269" y="6160097"/>
                <a:chExt cx="1363221" cy="208891"/>
              </a:xfrm>
              <a:solidFill>
                <a:srgbClr val="FFFFFF"/>
              </a:solidFill>
            </p:grpSpPr>
            <p:sp>
              <p:nvSpPr>
                <p:cNvPr id="54" name="Frihandsfigur: Form 53">
                  <a:extLst>
                    <a:ext uri="{FF2B5EF4-FFF2-40B4-BE49-F238E27FC236}">
                      <a16:creationId xmlns:a16="http://schemas.microsoft.com/office/drawing/2014/main" id="{4936BECC-F496-476D-A08A-F826CE59CA1E}"/>
                    </a:ext>
                  </a:extLst>
                </p:cNvPr>
                <p:cNvSpPr/>
                <p:nvPr/>
              </p:nvSpPr>
              <p:spPr>
                <a:xfrm>
                  <a:off x="1680269" y="6179087"/>
                  <a:ext cx="69178" cy="75960"/>
                </a:xfrm>
                <a:custGeom>
                  <a:avLst/>
                  <a:gdLst>
                    <a:gd name="connsiteX0" fmla="*/ 65109 w 69178"/>
                    <a:gd name="connsiteY0" fmla="*/ 5426 h 75960"/>
                    <a:gd name="connsiteX1" fmla="*/ 69178 w 69178"/>
                    <a:gd name="connsiteY1" fmla="*/ 0 h 75960"/>
                    <a:gd name="connsiteX2" fmla="*/ 55614 w 69178"/>
                    <a:gd name="connsiteY2" fmla="*/ 0 h 75960"/>
                    <a:gd name="connsiteX3" fmla="*/ 58327 w 69178"/>
                    <a:gd name="connsiteY3" fmla="*/ 5426 h 75960"/>
                    <a:gd name="connsiteX4" fmla="*/ 40693 w 69178"/>
                    <a:gd name="connsiteY4" fmla="*/ 51545 h 75960"/>
                    <a:gd name="connsiteX5" fmla="*/ 21703 w 69178"/>
                    <a:gd name="connsiteY5" fmla="*/ 5426 h 75960"/>
                    <a:gd name="connsiteX6" fmla="*/ 24416 w 69178"/>
                    <a:gd name="connsiteY6" fmla="*/ 0 h 75960"/>
                    <a:gd name="connsiteX7" fmla="*/ 0 w 69178"/>
                    <a:gd name="connsiteY7" fmla="*/ 0 h 75960"/>
                    <a:gd name="connsiteX8" fmla="*/ 5426 w 69178"/>
                    <a:gd name="connsiteY8" fmla="*/ 5426 h 75960"/>
                    <a:gd name="connsiteX9" fmla="*/ 35267 w 69178"/>
                    <a:gd name="connsiteY9" fmla="*/ 75961 h 75960"/>
                    <a:gd name="connsiteX10" fmla="*/ 65109 w 69178"/>
                    <a:gd name="connsiteY10" fmla="*/ 5426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178" h="75960">
                      <a:moveTo>
                        <a:pt x="65109" y="5426"/>
                      </a:moveTo>
                      <a:cubicBezTo>
                        <a:pt x="66465" y="2713"/>
                        <a:pt x="66465" y="2713"/>
                        <a:pt x="69178" y="0"/>
                      </a:cubicBezTo>
                      <a:lnTo>
                        <a:pt x="55614" y="0"/>
                      </a:lnTo>
                      <a:cubicBezTo>
                        <a:pt x="58327" y="1356"/>
                        <a:pt x="58327" y="2713"/>
                        <a:pt x="58327" y="5426"/>
                      </a:cubicBezTo>
                      <a:cubicBezTo>
                        <a:pt x="58327" y="6782"/>
                        <a:pt x="40693" y="51545"/>
                        <a:pt x="40693" y="51545"/>
                      </a:cubicBezTo>
                      <a:cubicBezTo>
                        <a:pt x="40693" y="51545"/>
                        <a:pt x="23059" y="6782"/>
                        <a:pt x="21703" y="5426"/>
                      </a:cubicBezTo>
                      <a:cubicBezTo>
                        <a:pt x="20347" y="2713"/>
                        <a:pt x="21703" y="0"/>
                        <a:pt x="24416" y="0"/>
                      </a:cubicBezTo>
                      <a:lnTo>
                        <a:pt x="0" y="0"/>
                      </a:lnTo>
                      <a:cubicBezTo>
                        <a:pt x="2713" y="1356"/>
                        <a:pt x="4069" y="2713"/>
                        <a:pt x="5426" y="5426"/>
                      </a:cubicBezTo>
                      <a:cubicBezTo>
                        <a:pt x="8139" y="9495"/>
                        <a:pt x="35267" y="75961"/>
                        <a:pt x="35267" y="75961"/>
                      </a:cubicBezTo>
                      <a:cubicBezTo>
                        <a:pt x="35267" y="75961"/>
                        <a:pt x="62396" y="9495"/>
                        <a:pt x="65109" y="5426"/>
                      </a:cubicBezTo>
                      <a:close/>
                    </a:path>
                  </a:pathLst>
                </a:custGeom>
                <a:solidFill>
                  <a:srgbClr val="FFFFFF"/>
                </a:solidFill>
                <a:ln w="13558" cap="flat">
                  <a:noFill/>
                  <a:prstDash val="solid"/>
                  <a:miter/>
                </a:ln>
              </p:spPr>
              <p:txBody>
                <a:bodyPr rtlCol="0" anchor="ctr"/>
                <a:lstStyle/>
                <a:p>
                  <a:endParaRPr lang="sv-SE"/>
                </a:p>
              </p:txBody>
            </p:sp>
            <p:sp>
              <p:nvSpPr>
                <p:cNvPr id="55" name="Frihandsfigur: Form 54">
                  <a:extLst>
                    <a:ext uri="{FF2B5EF4-FFF2-40B4-BE49-F238E27FC236}">
                      <a16:creationId xmlns:a16="http://schemas.microsoft.com/office/drawing/2014/main" id="{71BDA664-E179-4C3A-B2A0-FE678F630FFF}"/>
                    </a:ext>
                  </a:extLst>
                </p:cNvPr>
                <p:cNvSpPr/>
                <p:nvPr/>
              </p:nvSpPr>
              <p:spPr>
                <a:xfrm>
                  <a:off x="1830834" y="6179087"/>
                  <a:ext cx="46119" cy="75960"/>
                </a:xfrm>
                <a:custGeom>
                  <a:avLst/>
                  <a:gdLst>
                    <a:gd name="connsiteX0" fmla="*/ 20347 w 46119"/>
                    <a:gd name="connsiteY0" fmla="*/ 69178 h 75960"/>
                    <a:gd name="connsiteX1" fmla="*/ 0 w 46119"/>
                    <a:gd name="connsiteY1" fmla="*/ 51545 h 75960"/>
                    <a:gd name="connsiteX2" fmla="*/ 0 w 46119"/>
                    <a:gd name="connsiteY2" fmla="*/ 70535 h 75960"/>
                    <a:gd name="connsiteX3" fmla="*/ 20347 w 46119"/>
                    <a:gd name="connsiteY3" fmla="*/ 75961 h 75960"/>
                    <a:gd name="connsiteX4" fmla="*/ 46119 w 46119"/>
                    <a:gd name="connsiteY4" fmla="*/ 52901 h 75960"/>
                    <a:gd name="connsiteX5" fmla="*/ 25772 w 46119"/>
                    <a:gd name="connsiteY5" fmla="*/ 29842 h 75960"/>
                    <a:gd name="connsiteX6" fmla="*/ 10852 w 46119"/>
                    <a:gd name="connsiteY6" fmla="*/ 16277 h 75960"/>
                    <a:gd name="connsiteX7" fmla="*/ 21703 w 46119"/>
                    <a:gd name="connsiteY7" fmla="*/ 5426 h 75960"/>
                    <a:gd name="connsiteX8" fmla="*/ 39337 w 46119"/>
                    <a:gd name="connsiteY8" fmla="*/ 20347 h 75960"/>
                    <a:gd name="connsiteX9" fmla="*/ 39337 w 46119"/>
                    <a:gd name="connsiteY9" fmla="*/ 4069 h 75960"/>
                    <a:gd name="connsiteX10" fmla="*/ 23059 w 46119"/>
                    <a:gd name="connsiteY10" fmla="*/ 0 h 75960"/>
                    <a:gd name="connsiteX11" fmla="*/ 0 w 46119"/>
                    <a:gd name="connsiteY11" fmla="*/ 20347 h 75960"/>
                    <a:gd name="connsiteX12" fmla="*/ 14921 w 46119"/>
                    <a:gd name="connsiteY12" fmla="*/ 39337 h 75960"/>
                    <a:gd name="connsiteX13" fmla="*/ 33911 w 46119"/>
                    <a:gd name="connsiteY13" fmla="*/ 56970 h 75960"/>
                    <a:gd name="connsiteX14" fmla="*/ 20347 w 46119"/>
                    <a:gd name="connsiteY14" fmla="*/ 69178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119" h="75960">
                      <a:moveTo>
                        <a:pt x="20347" y="69178"/>
                      </a:moveTo>
                      <a:cubicBezTo>
                        <a:pt x="9495" y="69178"/>
                        <a:pt x="2713" y="58327"/>
                        <a:pt x="0" y="51545"/>
                      </a:cubicBezTo>
                      <a:lnTo>
                        <a:pt x="0" y="70535"/>
                      </a:lnTo>
                      <a:cubicBezTo>
                        <a:pt x="4069" y="71891"/>
                        <a:pt x="10852" y="75961"/>
                        <a:pt x="20347" y="75961"/>
                      </a:cubicBezTo>
                      <a:cubicBezTo>
                        <a:pt x="33911" y="75961"/>
                        <a:pt x="46119" y="66466"/>
                        <a:pt x="46119" y="52901"/>
                      </a:cubicBezTo>
                      <a:cubicBezTo>
                        <a:pt x="46119" y="37980"/>
                        <a:pt x="35268" y="33911"/>
                        <a:pt x="25772" y="29842"/>
                      </a:cubicBezTo>
                      <a:cubicBezTo>
                        <a:pt x="14921" y="25772"/>
                        <a:pt x="10852" y="23059"/>
                        <a:pt x="10852" y="16277"/>
                      </a:cubicBezTo>
                      <a:cubicBezTo>
                        <a:pt x="10852" y="12208"/>
                        <a:pt x="13564" y="5426"/>
                        <a:pt x="21703" y="5426"/>
                      </a:cubicBezTo>
                      <a:cubicBezTo>
                        <a:pt x="32555" y="5426"/>
                        <a:pt x="37980" y="13564"/>
                        <a:pt x="39337" y="20347"/>
                      </a:cubicBezTo>
                      <a:lnTo>
                        <a:pt x="39337" y="4069"/>
                      </a:lnTo>
                      <a:cubicBezTo>
                        <a:pt x="33911" y="1356"/>
                        <a:pt x="27129" y="0"/>
                        <a:pt x="23059" y="0"/>
                      </a:cubicBezTo>
                      <a:cubicBezTo>
                        <a:pt x="13564" y="0"/>
                        <a:pt x="0" y="5426"/>
                        <a:pt x="0" y="20347"/>
                      </a:cubicBezTo>
                      <a:cubicBezTo>
                        <a:pt x="0" y="28485"/>
                        <a:pt x="4069" y="33911"/>
                        <a:pt x="14921" y="39337"/>
                      </a:cubicBezTo>
                      <a:cubicBezTo>
                        <a:pt x="24416" y="44763"/>
                        <a:pt x="33911" y="46119"/>
                        <a:pt x="33911" y="56970"/>
                      </a:cubicBezTo>
                      <a:cubicBezTo>
                        <a:pt x="35268" y="61040"/>
                        <a:pt x="31198" y="69178"/>
                        <a:pt x="20347" y="69178"/>
                      </a:cubicBezTo>
                      <a:close/>
                    </a:path>
                  </a:pathLst>
                </a:custGeom>
                <a:solidFill>
                  <a:srgbClr val="FFFFFF"/>
                </a:solidFill>
                <a:ln w="13558" cap="flat">
                  <a:noFill/>
                  <a:prstDash val="solid"/>
                  <a:miter/>
                </a:ln>
              </p:spPr>
              <p:txBody>
                <a:bodyPr rtlCol="0" anchor="ctr"/>
                <a:lstStyle/>
                <a:p>
                  <a:endParaRPr lang="sv-SE"/>
                </a:p>
              </p:txBody>
            </p:sp>
            <p:sp>
              <p:nvSpPr>
                <p:cNvPr id="56" name="Frihandsfigur: Form 55">
                  <a:extLst>
                    <a:ext uri="{FF2B5EF4-FFF2-40B4-BE49-F238E27FC236}">
                      <a16:creationId xmlns:a16="http://schemas.microsoft.com/office/drawing/2014/main" id="{018DC443-FD8D-470D-8868-20B90EF9BD73}"/>
                    </a:ext>
                  </a:extLst>
                </p:cNvPr>
                <p:cNvSpPr/>
                <p:nvPr/>
              </p:nvSpPr>
              <p:spPr>
                <a:xfrm>
                  <a:off x="1886448" y="6179087"/>
                  <a:ext cx="59683" cy="73247"/>
                </a:xfrm>
                <a:custGeom>
                  <a:avLst/>
                  <a:gdLst>
                    <a:gd name="connsiteX0" fmla="*/ 5426 w 59683"/>
                    <a:gd name="connsiteY0" fmla="*/ 5426 h 73247"/>
                    <a:gd name="connsiteX1" fmla="*/ 23059 w 59683"/>
                    <a:gd name="connsiteY1" fmla="*/ 4069 h 73247"/>
                    <a:gd name="connsiteX2" fmla="*/ 23059 w 59683"/>
                    <a:gd name="connsiteY2" fmla="*/ 67822 h 73247"/>
                    <a:gd name="connsiteX3" fmla="*/ 20347 w 59683"/>
                    <a:gd name="connsiteY3" fmla="*/ 73248 h 73247"/>
                    <a:gd name="connsiteX4" fmla="*/ 39337 w 59683"/>
                    <a:gd name="connsiteY4" fmla="*/ 73248 h 73247"/>
                    <a:gd name="connsiteX5" fmla="*/ 36624 w 59683"/>
                    <a:gd name="connsiteY5" fmla="*/ 67822 h 73247"/>
                    <a:gd name="connsiteX6" fmla="*/ 36624 w 59683"/>
                    <a:gd name="connsiteY6" fmla="*/ 5426 h 73247"/>
                    <a:gd name="connsiteX7" fmla="*/ 54258 w 59683"/>
                    <a:gd name="connsiteY7" fmla="*/ 6782 h 73247"/>
                    <a:gd name="connsiteX8" fmla="*/ 59683 w 59683"/>
                    <a:gd name="connsiteY8" fmla="*/ 10852 h 73247"/>
                    <a:gd name="connsiteX9" fmla="*/ 59683 w 59683"/>
                    <a:gd name="connsiteY9" fmla="*/ 0 h 73247"/>
                    <a:gd name="connsiteX10" fmla="*/ 0 w 59683"/>
                    <a:gd name="connsiteY10" fmla="*/ 0 h 73247"/>
                    <a:gd name="connsiteX11" fmla="*/ 0 w 59683"/>
                    <a:gd name="connsiteY11" fmla="*/ 9495 h 73247"/>
                    <a:gd name="connsiteX12" fmla="*/ 5426 w 59683"/>
                    <a:gd name="connsiteY12" fmla="*/ 5426 h 73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683" h="73247">
                      <a:moveTo>
                        <a:pt x="5426" y="5426"/>
                      </a:moveTo>
                      <a:cubicBezTo>
                        <a:pt x="5426" y="5426"/>
                        <a:pt x="14921" y="4069"/>
                        <a:pt x="23059" y="4069"/>
                      </a:cubicBezTo>
                      <a:lnTo>
                        <a:pt x="23059" y="67822"/>
                      </a:lnTo>
                      <a:cubicBezTo>
                        <a:pt x="23059" y="70535"/>
                        <a:pt x="21703" y="71891"/>
                        <a:pt x="20347" y="73248"/>
                      </a:cubicBezTo>
                      <a:lnTo>
                        <a:pt x="39337" y="73248"/>
                      </a:lnTo>
                      <a:cubicBezTo>
                        <a:pt x="37980" y="71891"/>
                        <a:pt x="36624" y="70535"/>
                        <a:pt x="36624" y="67822"/>
                      </a:cubicBezTo>
                      <a:lnTo>
                        <a:pt x="36624" y="5426"/>
                      </a:lnTo>
                      <a:cubicBezTo>
                        <a:pt x="44763" y="5426"/>
                        <a:pt x="54258" y="6782"/>
                        <a:pt x="54258" y="6782"/>
                      </a:cubicBezTo>
                      <a:cubicBezTo>
                        <a:pt x="56970" y="6782"/>
                        <a:pt x="58327" y="9495"/>
                        <a:pt x="59683" y="10852"/>
                      </a:cubicBezTo>
                      <a:lnTo>
                        <a:pt x="59683" y="0"/>
                      </a:lnTo>
                      <a:lnTo>
                        <a:pt x="0" y="0"/>
                      </a:lnTo>
                      <a:lnTo>
                        <a:pt x="0" y="9495"/>
                      </a:lnTo>
                      <a:cubicBezTo>
                        <a:pt x="1356" y="8139"/>
                        <a:pt x="4069" y="5426"/>
                        <a:pt x="5426" y="5426"/>
                      </a:cubicBezTo>
                      <a:close/>
                    </a:path>
                  </a:pathLst>
                </a:custGeom>
                <a:solidFill>
                  <a:srgbClr val="FFFFFF"/>
                </a:solidFill>
                <a:ln w="13558" cap="flat">
                  <a:noFill/>
                  <a:prstDash val="solid"/>
                  <a:miter/>
                </a:ln>
              </p:spPr>
              <p:txBody>
                <a:bodyPr rtlCol="0" anchor="ctr"/>
                <a:lstStyle/>
                <a:p>
                  <a:endParaRPr lang="sv-SE"/>
                </a:p>
              </p:txBody>
            </p:sp>
            <p:sp>
              <p:nvSpPr>
                <p:cNvPr id="57" name="Frihandsfigur: Form 56">
                  <a:extLst>
                    <a:ext uri="{FF2B5EF4-FFF2-40B4-BE49-F238E27FC236}">
                      <a16:creationId xmlns:a16="http://schemas.microsoft.com/office/drawing/2014/main" id="{6A8BCCDE-3D08-4A6E-8236-F7E939D0D83B}"/>
                    </a:ext>
                  </a:extLst>
                </p:cNvPr>
                <p:cNvSpPr/>
                <p:nvPr/>
              </p:nvSpPr>
              <p:spPr>
                <a:xfrm>
                  <a:off x="1962409" y="6180443"/>
                  <a:ext cx="67821" cy="74604"/>
                </a:xfrm>
                <a:custGeom>
                  <a:avLst/>
                  <a:gdLst>
                    <a:gd name="connsiteX0" fmla="*/ 59683 w 67821"/>
                    <a:gd name="connsiteY0" fmla="*/ 67822 h 74604"/>
                    <a:gd name="connsiteX1" fmla="*/ 43406 w 67821"/>
                    <a:gd name="connsiteY1" fmla="*/ 43406 h 74604"/>
                    <a:gd name="connsiteX2" fmla="*/ 31198 w 67821"/>
                    <a:gd name="connsiteY2" fmla="*/ 35267 h 74604"/>
                    <a:gd name="connsiteX3" fmla="*/ 50188 w 67821"/>
                    <a:gd name="connsiteY3" fmla="*/ 17634 h 74604"/>
                    <a:gd name="connsiteX4" fmla="*/ 23060 w 67821"/>
                    <a:gd name="connsiteY4" fmla="*/ 0 h 74604"/>
                    <a:gd name="connsiteX5" fmla="*/ 0 w 67821"/>
                    <a:gd name="connsiteY5" fmla="*/ 0 h 74604"/>
                    <a:gd name="connsiteX6" fmla="*/ 2713 w 67821"/>
                    <a:gd name="connsiteY6" fmla="*/ 5426 h 74604"/>
                    <a:gd name="connsiteX7" fmla="*/ 2713 w 67821"/>
                    <a:gd name="connsiteY7" fmla="*/ 69178 h 74604"/>
                    <a:gd name="connsiteX8" fmla="*/ 0 w 67821"/>
                    <a:gd name="connsiteY8" fmla="*/ 74604 h 74604"/>
                    <a:gd name="connsiteX9" fmla="*/ 18990 w 67821"/>
                    <a:gd name="connsiteY9" fmla="*/ 74604 h 74604"/>
                    <a:gd name="connsiteX10" fmla="*/ 16277 w 67821"/>
                    <a:gd name="connsiteY10" fmla="*/ 69178 h 74604"/>
                    <a:gd name="connsiteX11" fmla="*/ 16277 w 67821"/>
                    <a:gd name="connsiteY11" fmla="*/ 39337 h 74604"/>
                    <a:gd name="connsiteX12" fmla="*/ 21703 w 67821"/>
                    <a:gd name="connsiteY12" fmla="*/ 39337 h 74604"/>
                    <a:gd name="connsiteX13" fmla="*/ 31198 w 67821"/>
                    <a:gd name="connsiteY13" fmla="*/ 48832 h 74604"/>
                    <a:gd name="connsiteX14" fmla="*/ 44763 w 67821"/>
                    <a:gd name="connsiteY14" fmla="*/ 69178 h 74604"/>
                    <a:gd name="connsiteX15" fmla="*/ 54258 w 67821"/>
                    <a:gd name="connsiteY15" fmla="*/ 74604 h 74604"/>
                    <a:gd name="connsiteX16" fmla="*/ 67822 w 67821"/>
                    <a:gd name="connsiteY16" fmla="*/ 74604 h 74604"/>
                    <a:gd name="connsiteX17" fmla="*/ 59683 w 67821"/>
                    <a:gd name="connsiteY17" fmla="*/ 67822 h 74604"/>
                    <a:gd name="connsiteX18" fmla="*/ 20347 w 67821"/>
                    <a:gd name="connsiteY18" fmla="*/ 32555 h 74604"/>
                    <a:gd name="connsiteX19" fmla="*/ 14921 w 67821"/>
                    <a:gd name="connsiteY19" fmla="*/ 32555 h 74604"/>
                    <a:gd name="connsiteX20" fmla="*/ 14921 w 67821"/>
                    <a:gd name="connsiteY20" fmla="*/ 4069 h 74604"/>
                    <a:gd name="connsiteX21" fmla="*/ 21703 w 67821"/>
                    <a:gd name="connsiteY21" fmla="*/ 4069 h 74604"/>
                    <a:gd name="connsiteX22" fmla="*/ 35268 w 67821"/>
                    <a:gd name="connsiteY22" fmla="*/ 17634 h 74604"/>
                    <a:gd name="connsiteX23" fmla="*/ 20347 w 67821"/>
                    <a:gd name="connsiteY23" fmla="*/ 32555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7821" h="74604">
                      <a:moveTo>
                        <a:pt x="59683" y="67822"/>
                      </a:moveTo>
                      <a:cubicBezTo>
                        <a:pt x="55614" y="63753"/>
                        <a:pt x="43406" y="43406"/>
                        <a:pt x="43406" y="43406"/>
                      </a:cubicBezTo>
                      <a:cubicBezTo>
                        <a:pt x="42050" y="40693"/>
                        <a:pt x="37980" y="36624"/>
                        <a:pt x="31198" y="35267"/>
                      </a:cubicBezTo>
                      <a:cubicBezTo>
                        <a:pt x="39337" y="35267"/>
                        <a:pt x="50188" y="28485"/>
                        <a:pt x="50188" y="17634"/>
                      </a:cubicBezTo>
                      <a:cubicBezTo>
                        <a:pt x="50188" y="10852"/>
                        <a:pt x="44763" y="0"/>
                        <a:pt x="23060" y="0"/>
                      </a:cubicBezTo>
                      <a:lnTo>
                        <a:pt x="0" y="0"/>
                      </a:lnTo>
                      <a:cubicBezTo>
                        <a:pt x="1357" y="1356"/>
                        <a:pt x="2713" y="2713"/>
                        <a:pt x="2713" y="5426"/>
                      </a:cubicBezTo>
                      <a:lnTo>
                        <a:pt x="2713" y="69178"/>
                      </a:lnTo>
                      <a:cubicBezTo>
                        <a:pt x="2713" y="71891"/>
                        <a:pt x="1357" y="73248"/>
                        <a:pt x="0" y="74604"/>
                      </a:cubicBezTo>
                      <a:lnTo>
                        <a:pt x="18990" y="74604"/>
                      </a:lnTo>
                      <a:cubicBezTo>
                        <a:pt x="17634" y="73248"/>
                        <a:pt x="16277" y="71891"/>
                        <a:pt x="16277" y="69178"/>
                      </a:cubicBezTo>
                      <a:lnTo>
                        <a:pt x="16277" y="39337"/>
                      </a:lnTo>
                      <a:cubicBezTo>
                        <a:pt x="16277" y="39337"/>
                        <a:pt x="20347" y="39337"/>
                        <a:pt x="21703" y="39337"/>
                      </a:cubicBezTo>
                      <a:cubicBezTo>
                        <a:pt x="25772" y="39337"/>
                        <a:pt x="28485" y="43406"/>
                        <a:pt x="31198" y="48832"/>
                      </a:cubicBezTo>
                      <a:cubicBezTo>
                        <a:pt x="35268" y="54258"/>
                        <a:pt x="39337" y="62396"/>
                        <a:pt x="44763" y="69178"/>
                      </a:cubicBezTo>
                      <a:cubicBezTo>
                        <a:pt x="46119" y="71891"/>
                        <a:pt x="50188" y="74604"/>
                        <a:pt x="54258" y="74604"/>
                      </a:cubicBezTo>
                      <a:lnTo>
                        <a:pt x="67822" y="74604"/>
                      </a:lnTo>
                      <a:cubicBezTo>
                        <a:pt x="66466" y="71891"/>
                        <a:pt x="62396" y="70535"/>
                        <a:pt x="59683" y="67822"/>
                      </a:cubicBezTo>
                      <a:close/>
                      <a:moveTo>
                        <a:pt x="20347" y="32555"/>
                      </a:moveTo>
                      <a:cubicBezTo>
                        <a:pt x="18990" y="32555"/>
                        <a:pt x="14921" y="32555"/>
                        <a:pt x="14921" y="32555"/>
                      </a:cubicBezTo>
                      <a:lnTo>
                        <a:pt x="14921" y="4069"/>
                      </a:lnTo>
                      <a:cubicBezTo>
                        <a:pt x="14921" y="4069"/>
                        <a:pt x="17634" y="4069"/>
                        <a:pt x="21703" y="4069"/>
                      </a:cubicBezTo>
                      <a:cubicBezTo>
                        <a:pt x="32555" y="4069"/>
                        <a:pt x="35268" y="12208"/>
                        <a:pt x="35268" y="17634"/>
                      </a:cubicBezTo>
                      <a:cubicBezTo>
                        <a:pt x="35268" y="28485"/>
                        <a:pt x="27129" y="32555"/>
                        <a:pt x="20347" y="32555"/>
                      </a:cubicBezTo>
                      <a:close/>
                    </a:path>
                  </a:pathLst>
                </a:custGeom>
                <a:solidFill>
                  <a:srgbClr val="FFFFFF"/>
                </a:solidFill>
                <a:ln w="13558" cap="flat">
                  <a:noFill/>
                  <a:prstDash val="solid"/>
                  <a:miter/>
                </a:ln>
              </p:spPr>
              <p:txBody>
                <a:bodyPr rtlCol="0" anchor="ctr"/>
                <a:lstStyle/>
                <a:p>
                  <a:endParaRPr lang="sv-SE"/>
                </a:p>
              </p:txBody>
            </p:sp>
            <p:sp>
              <p:nvSpPr>
                <p:cNvPr id="58" name="Frihandsfigur: Form 57">
                  <a:extLst>
                    <a:ext uri="{FF2B5EF4-FFF2-40B4-BE49-F238E27FC236}">
                      <a16:creationId xmlns:a16="http://schemas.microsoft.com/office/drawing/2014/main" id="{B93A6BF9-42DB-4482-9E2F-25C7E108BDC9}"/>
                    </a:ext>
                  </a:extLst>
                </p:cNvPr>
                <p:cNvSpPr/>
                <p:nvPr/>
              </p:nvSpPr>
              <p:spPr>
                <a:xfrm>
                  <a:off x="2032944" y="6176374"/>
                  <a:ext cx="73247" cy="75960"/>
                </a:xfrm>
                <a:custGeom>
                  <a:avLst/>
                  <a:gdLst>
                    <a:gd name="connsiteX0" fmla="*/ 13564 w 73247"/>
                    <a:gd name="connsiteY0" fmla="*/ 70535 h 75960"/>
                    <a:gd name="connsiteX1" fmla="*/ 18990 w 73247"/>
                    <a:gd name="connsiteY1" fmla="*/ 55614 h 75960"/>
                    <a:gd name="connsiteX2" fmla="*/ 46119 w 73247"/>
                    <a:gd name="connsiteY2" fmla="*/ 55614 h 75960"/>
                    <a:gd name="connsiteX3" fmla="*/ 52901 w 73247"/>
                    <a:gd name="connsiteY3" fmla="*/ 70535 h 75960"/>
                    <a:gd name="connsiteX4" fmla="*/ 50188 w 73247"/>
                    <a:gd name="connsiteY4" fmla="*/ 75961 h 75960"/>
                    <a:gd name="connsiteX5" fmla="*/ 73248 w 73247"/>
                    <a:gd name="connsiteY5" fmla="*/ 75961 h 75960"/>
                    <a:gd name="connsiteX6" fmla="*/ 67822 w 73247"/>
                    <a:gd name="connsiteY6" fmla="*/ 70535 h 75960"/>
                    <a:gd name="connsiteX7" fmla="*/ 36624 w 73247"/>
                    <a:gd name="connsiteY7" fmla="*/ 0 h 75960"/>
                    <a:gd name="connsiteX8" fmla="*/ 5426 w 73247"/>
                    <a:gd name="connsiteY8" fmla="*/ 70535 h 75960"/>
                    <a:gd name="connsiteX9" fmla="*/ 0 w 73247"/>
                    <a:gd name="connsiteY9" fmla="*/ 75961 h 75960"/>
                    <a:gd name="connsiteX10" fmla="*/ 14921 w 73247"/>
                    <a:gd name="connsiteY10" fmla="*/ 75961 h 75960"/>
                    <a:gd name="connsiteX11" fmla="*/ 13564 w 73247"/>
                    <a:gd name="connsiteY11" fmla="*/ 70535 h 75960"/>
                    <a:gd name="connsiteX12" fmla="*/ 32554 w 73247"/>
                    <a:gd name="connsiteY12" fmla="*/ 23059 h 75960"/>
                    <a:gd name="connsiteX13" fmla="*/ 43406 w 73247"/>
                    <a:gd name="connsiteY13" fmla="*/ 50188 h 75960"/>
                    <a:gd name="connsiteX14" fmla="*/ 21703 w 73247"/>
                    <a:gd name="connsiteY14" fmla="*/ 50188 h 75960"/>
                    <a:gd name="connsiteX15" fmla="*/ 32554 w 73247"/>
                    <a:gd name="connsiteY15" fmla="*/ 23059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247" h="75960">
                      <a:moveTo>
                        <a:pt x="13564" y="70535"/>
                      </a:moveTo>
                      <a:cubicBezTo>
                        <a:pt x="13564" y="69178"/>
                        <a:pt x="16277" y="62396"/>
                        <a:pt x="18990" y="55614"/>
                      </a:cubicBezTo>
                      <a:lnTo>
                        <a:pt x="46119" y="55614"/>
                      </a:lnTo>
                      <a:cubicBezTo>
                        <a:pt x="48832" y="62396"/>
                        <a:pt x="51545" y="69178"/>
                        <a:pt x="52901" y="70535"/>
                      </a:cubicBezTo>
                      <a:cubicBezTo>
                        <a:pt x="54258" y="73248"/>
                        <a:pt x="52901" y="74604"/>
                        <a:pt x="50188" y="75961"/>
                      </a:cubicBezTo>
                      <a:lnTo>
                        <a:pt x="73248" y="75961"/>
                      </a:lnTo>
                      <a:cubicBezTo>
                        <a:pt x="69178" y="74604"/>
                        <a:pt x="69178" y="73248"/>
                        <a:pt x="67822" y="70535"/>
                      </a:cubicBezTo>
                      <a:cubicBezTo>
                        <a:pt x="66465" y="66466"/>
                        <a:pt x="36624" y="0"/>
                        <a:pt x="36624" y="0"/>
                      </a:cubicBezTo>
                      <a:cubicBezTo>
                        <a:pt x="36624" y="0"/>
                        <a:pt x="8139" y="66466"/>
                        <a:pt x="5426" y="70535"/>
                      </a:cubicBezTo>
                      <a:cubicBezTo>
                        <a:pt x="4069" y="73248"/>
                        <a:pt x="2713" y="73248"/>
                        <a:pt x="0" y="75961"/>
                      </a:cubicBezTo>
                      <a:lnTo>
                        <a:pt x="14921" y="75961"/>
                      </a:lnTo>
                      <a:cubicBezTo>
                        <a:pt x="12208" y="74604"/>
                        <a:pt x="12208" y="73248"/>
                        <a:pt x="13564" y="70535"/>
                      </a:cubicBezTo>
                      <a:close/>
                      <a:moveTo>
                        <a:pt x="32554" y="23059"/>
                      </a:moveTo>
                      <a:cubicBezTo>
                        <a:pt x="32554" y="23059"/>
                        <a:pt x="37980" y="37980"/>
                        <a:pt x="43406" y="50188"/>
                      </a:cubicBezTo>
                      <a:lnTo>
                        <a:pt x="21703" y="50188"/>
                      </a:lnTo>
                      <a:cubicBezTo>
                        <a:pt x="24416" y="42050"/>
                        <a:pt x="32554" y="23059"/>
                        <a:pt x="32554" y="23059"/>
                      </a:cubicBezTo>
                      <a:close/>
                    </a:path>
                  </a:pathLst>
                </a:custGeom>
                <a:solidFill>
                  <a:srgbClr val="FFFFFF"/>
                </a:solidFill>
                <a:ln w="13558" cap="flat">
                  <a:noFill/>
                  <a:prstDash val="solid"/>
                  <a:miter/>
                </a:ln>
              </p:spPr>
              <p:txBody>
                <a:bodyPr rtlCol="0" anchor="ctr"/>
                <a:lstStyle/>
                <a:p>
                  <a:endParaRPr lang="sv-SE"/>
                </a:p>
              </p:txBody>
            </p:sp>
            <p:sp>
              <p:nvSpPr>
                <p:cNvPr id="59" name="Frihandsfigur: Form 58">
                  <a:extLst>
                    <a:ext uri="{FF2B5EF4-FFF2-40B4-BE49-F238E27FC236}">
                      <a16:creationId xmlns:a16="http://schemas.microsoft.com/office/drawing/2014/main" id="{94F49E18-FE0F-4B26-BBDD-B119E9DDCCD0}"/>
                    </a:ext>
                  </a:extLst>
                </p:cNvPr>
                <p:cNvSpPr/>
                <p:nvPr/>
              </p:nvSpPr>
              <p:spPr>
                <a:xfrm>
                  <a:off x="1791497" y="6160097"/>
                  <a:ext cx="10851" cy="10851"/>
                </a:xfrm>
                <a:custGeom>
                  <a:avLst/>
                  <a:gdLst>
                    <a:gd name="connsiteX0" fmla="*/ 5426 w 10851"/>
                    <a:gd name="connsiteY0" fmla="*/ 10852 h 10851"/>
                    <a:gd name="connsiteX1" fmla="*/ 10852 w 10851"/>
                    <a:gd name="connsiteY1" fmla="*/ 5426 h 10851"/>
                    <a:gd name="connsiteX2" fmla="*/ 5426 w 10851"/>
                    <a:gd name="connsiteY2" fmla="*/ 0 h 10851"/>
                    <a:gd name="connsiteX3" fmla="*/ 0 w 10851"/>
                    <a:gd name="connsiteY3" fmla="*/ 5426 h 10851"/>
                    <a:gd name="connsiteX4" fmla="*/ 5426 w 10851"/>
                    <a:gd name="connsiteY4" fmla="*/ 10852 h 10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1" h="10851">
                      <a:moveTo>
                        <a:pt x="5426" y="10852"/>
                      </a:moveTo>
                      <a:cubicBezTo>
                        <a:pt x="8139" y="10852"/>
                        <a:pt x="10852" y="8139"/>
                        <a:pt x="10852" y="5426"/>
                      </a:cubicBezTo>
                      <a:cubicBezTo>
                        <a:pt x="10852" y="2713"/>
                        <a:pt x="8139" y="0"/>
                        <a:pt x="5426" y="0"/>
                      </a:cubicBezTo>
                      <a:cubicBezTo>
                        <a:pt x="2713" y="0"/>
                        <a:pt x="0" y="2713"/>
                        <a:pt x="0" y="5426"/>
                      </a:cubicBezTo>
                      <a:cubicBezTo>
                        <a:pt x="0" y="9495"/>
                        <a:pt x="2713" y="10852"/>
                        <a:pt x="5426" y="10852"/>
                      </a:cubicBezTo>
                      <a:close/>
                    </a:path>
                  </a:pathLst>
                </a:custGeom>
                <a:solidFill>
                  <a:srgbClr val="FFFFFF"/>
                </a:solidFill>
                <a:ln w="13558" cap="flat">
                  <a:noFill/>
                  <a:prstDash val="solid"/>
                  <a:miter/>
                </a:ln>
              </p:spPr>
              <p:txBody>
                <a:bodyPr rtlCol="0" anchor="ctr"/>
                <a:lstStyle/>
                <a:p>
                  <a:endParaRPr lang="sv-SE"/>
                </a:p>
              </p:txBody>
            </p:sp>
            <p:sp>
              <p:nvSpPr>
                <p:cNvPr id="60" name="Frihandsfigur: Form 59">
                  <a:extLst>
                    <a:ext uri="{FF2B5EF4-FFF2-40B4-BE49-F238E27FC236}">
                      <a16:creationId xmlns:a16="http://schemas.microsoft.com/office/drawing/2014/main" id="{3DA324B7-998C-4F40-90F2-4CA23E479600}"/>
                    </a:ext>
                  </a:extLst>
                </p:cNvPr>
                <p:cNvSpPr/>
                <p:nvPr/>
              </p:nvSpPr>
              <p:spPr>
                <a:xfrm>
                  <a:off x="1749448" y="6176374"/>
                  <a:ext cx="73247" cy="75960"/>
                </a:xfrm>
                <a:custGeom>
                  <a:avLst/>
                  <a:gdLst>
                    <a:gd name="connsiteX0" fmla="*/ 18990 w 73247"/>
                    <a:gd name="connsiteY0" fmla="*/ 55614 h 75960"/>
                    <a:gd name="connsiteX1" fmla="*/ 46119 w 73247"/>
                    <a:gd name="connsiteY1" fmla="*/ 55614 h 75960"/>
                    <a:gd name="connsiteX2" fmla="*/ 52901 w 73247"/>
                    <a:gd name="connsiteY2" fmla="*/ 70535 h 75960"/>
                    <a:gd name="connsiteX3" fmla="*/ 50188 w 73247"/>
                    <a:gd name="connsiteY3" fmla="*/ 75961 h 75960"/>
                    <a:gd name="connsiteX4" fmla="*/ 73248 w 73247"/>
                    <a:gd name="connsiteY4" fmla="*/ 75961 h 75960"/>
                    <a:gd name="connsiteX5" fmla="*/ 67822 w 73247"/>
                    <a:gd name="connsiteY5" fmla="*/ 70535 h 75960"/>
                    <a:gd name="connsiteX6" fmla="*/ 36624 w 73247"/>
                    <a:gd name="connsiteY6" fmla="*/ 0 h 75960"/>
                    <a:gd name="connsiteX7" fmla="*/ 5426 w 73247"/>
                    <a:gd name="connsiteY7" fmla="*/ 70535 h 75960"/>
                    <a:gd name="connsiteX8" fmla="*/ 0 w 73247"/>
                    <a:gd name="connsiteY8" fmla="*/ 75961 h 75960"/>
                    <a:gd name="connsiteX9" fmla="*/ 14921 w 73247"/>
                    <a:gd name="connsiteY9" fmla="*/ 75961 h 75960"/>
                    <a:gd name="connsiteX10" fmla="*/ 12208 w 73247"/>
                    <a:gd name="connsiteY10" fmla="*/ 70535 h 75960"/>
                    <a:gd name="connsiteX11" fmla="*/ 18990 w 73247"/>
                    <a:gd name="connsiteY11" fmla="*/ 55614 h 75960"/>
                    <a:gd name="connsiteX12" fmla="*/ 32555 w 73247"/>
                    <a:gd name="connsiteY12" fmla="*/ 23059 h 75960"/>
                    <a:gd name="connsiteX13" fmla="*/ 43406 w 73247"/>
                    <a:gd name="connsiteY13" fmla="*/ 50188 h 75960"/>
                    <a:gd name="connsiteX14" fmla="*/ 21703 w 73247"/>
                    <a:gd name="connsiteY14" fmla="*/ 50188 h 75960"/>
                    <a:gd name="connsiteX15" fmla="*/ 32555 w 73247"/>
                    <a:gd name="connsiteY15" fmla="*/ 23059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247" h="75960">
                      <a:moveTo>
                        <a:pt x="18990" y="55614"/>
                      </a:moveTo>
                      <a:lnTo>
                        <a:pt x="46119" y="55614"/>
                      </a:lnTo>
                      <a:cubicBezTo>
                        <a:pt x="48832" y="62396"/>
                        <a:pt x="51545" y="69178"/>
                        <a:pt x="52901" y="70535"/>
                      </a:cubicBezTo>
                      <a:cubicBezTo>
                        <a:pt x="54258" y="73248"/>
                        <a:pt x="52901" y="74604"/>
                        <a:pt x="50188" y="75961"/>
                      </a:cubicBezTo>
                      <a:lnTo>
                        <a:pt x="73248" y="75961"/>
                      </a:lnTo>
                      <a:cubicBezTo>
                        <a:pt x="69178" y="74604"/>
                        <a:pt x="69178" y="73248"/>
                        <a:pt x="67822" y="70535"/>
                      </a:cubicBezTo>
                      <a:cubicBezTo>
                        <a:pt x="66466" y="66466"/>
                        <a:pt x="36624" y="0"/>
                        <a:pt x="36624" y="0"/>
                      </a:cubicBezTo>
                      <a:cubicBezTo>
                        <a:pt x="36624" y="0"/>
                        <a:pt x="8139" y="66466"/>
                        <a:pt x="5426" y="70535"/>
                      </a:cubicBezTo>
                      <a:cubicBezTo>
                        <a:pt x="4069" y="73248"/>
                        <a:pt x="2713" y="73248"/>
                        <a:pt x="0" y="75961"/>
                      </a:cubicBezTo>
                      <a:lnTo>
                        <a:pt x="14921" y="75961"/>
                      </a:lnTo>
                      <a:cubicBezTo>
                        <a:pt x="12208" y="74604"/>
                        <a:pt x="10852" y="73248"/>
                        <a:pt x="12208" y="70535"/>
                      </a:cubicBezTo>
                      <a:cubicBezTo>
                        <a:pt x="13564" y="69178"/>
                        <a:pt x="16277" y="62396"/>
                        <a:pt x="18990" y="55614"/>
                      </a:cubicBezTo>
                      <a:close/>
                      <a:moveTo>
                        <a:pt x="32555" y="23059"/>
                      </a:moveTo>
                      <a:cubicBezTo>
                        <a:pt x="32555" y="23059"/>
                        <a:pt x="37980" y="37980"/>
                        <a:pt x="43406" y="50188"/>
                      </a:cubicBezTo>
                      <a:lnTo>
                        <a:pt x="21703" y="50188"/>
                      </a:lnTo>
                      <a:cubicBezTo>
                        <a:pt x="24416" y="42050"/>
                        <a:pt x="32555" y="23059"/>
                        <a:pt x="32555" y="23059"/>
                      </a:cubicBezTo>
                      <a:close/>
                    </a:path>
                  </a:pathLst>
                </a:custGeom>
                <a:solidFill>
                  <a:srgbClr val="FFFFFF"/>
                </a:solidFill>
                <a:ln w="13558" cap="flat">
                  <a:noFill/>
                  <a:prstDash val="solid"/>
                  <a:miter/>
                </a:ln>
              </p:spPr>
              <p:txBody>
                <a:bodyPr rtlCol="0" anchor="ctr"/>
                <a:lstStyle/>
                <a:p>
                  <a:endParaRPr lang="sv-SE"/>
                </a:p>
              </p:txBody>
            </p:sp>
            <p:sp>
              <p:nvSpPr>
                <p:cNvPr id="61" name="Frihandsfigur: Form 60">
                  <a:extLst>
                    <a:ext uri="{FF2B5EF4-FFF2-40B4-BE49-F238E27FC236}">
                      <a16:creationId xmlns:a16="http://schemas.microsoft.com/office/drawing/2014/main" id="{F2D8EB28-4968-4E7A-96E9-ED31746ACD86}"/>
                    </a:ext>
                  </a:extLst>
                </p:cNvPr>
                <p:cNvSpPr/>
                <p:nvPr/>
              </p:nvSpPr>
              <p:spPr>
                <a:xfrm>
                  <a:off x="1768438" y="6160097"/>
                  <a:ext cx="10851" cy="10851"/>
                </a:xfrm>
                <a:custGeom>
                  <a:avLst/>
                  <a:gdLst>
                    <a:gd name="connsiteX0" fmla="*/ 5426 w 10851"/>
                    <a:gd name="connsiteY0" fmla="*/ 10852 h 10851"/>
                    <a:gd name="connsiteX1" fmla="*/ 10851 w 10851"/>
                    <a:gd name="connsiteY1" fmla="*/ 5426 h 10851"/>
                    <a:gd name="connsiteX2" fmla="*/ 5426 w 10851"/>
                    <a:gd name="connsiteY2" fmla="*/ 0 h 10851"/>
                    <a:gd name="connsiteX3" fmla="*/ 0 w 10851"/>
                    <a:gd name="connsiteY3" fmla="*/ 5426 h 10851"/>
                    <a:gd name="connsiteX4" fmla="*/ 5426 w 10851"/>
                    <a:gd name="connsiteY4" fmla="*/ 10852 h 10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1" h="10851">
                      <a:moveTo>
                        <a:pt x="5426" y="10852"/>
                      </a:moveTo>
                      <a:cubicBezTo>
                        <a:pt x="8139" y="10852"/>
                        <a:pt x="10851" y="8139"/>
                        <a:pt x="10851" y="5426"/>
                      </a:cubicBezTo>
                      <a:cubicBezTo>
                        <a:pt x="10851" y="2713"/>
                        <a:pt x="8139" y="0"/>
                        <a:pt x="5426" y="0"/>
                      </a:cubicBezTo>
                      <a:cubicBezTo>
                        <a:pt x="2713" y="0"/>
                        <a:pt x="0" y="2713"/>
                        <a:pt x="0" y="5426"/>
                      </a:cubicBezTo>
                      <a:cubicBezTo>
                        <a:pt x="0" y="9495"/>
                        <a:pt x="1356" y="10852"/>
                        <a:pt x="5426" y="10852"/>
                      </a:cubicBezTo>
                      <a:close/>
                    </a:path>
                  </a:pathLst>
                </a:custGeom>
                <a:solidFill>
                  <a:srgbClr val="FFFFFF"/>
                </a:solidFill>
                <a:ln w="13558" cap="flat">
                  <a:noFill/>
                  <a:prstDash val="solid"/>
                  <a:miter/>
                </a:ln>
              </p:spPr>
              <p:txBody>
                <a:bodyPr rtlCol="0" anchor="ctr"/>
                <a:lstStyle/>
                <a:p>
                  <a:endParaRPr lang="sv-SE"/>
                </a:p>
              </p:txBody>
            </p:sp>
            <p:sp>
              <p:nvSpPr>
                <p:cNvPr id="62" name="Frihandsfigur: Form 61">
                  <a:extLst>
                    <a:ext uri="{FF2B5EF4-FFF2-40B4-BE49-F238E27FC236}">
                      <a16:creationId xmlns:a16="http://schemas.microsoft.com/office/drawing/2014/main" id="{DE1A7316-A6E0-436F-9854-9635D67779A0}"/>
                    </a:ext>
                  </a:extLst>
                </p:cNvPr>
                <p:cNvSpPr/>
                <p:nvPr/>
              </p:nvSpPr>
              <p:spPr>
                <a:xfrm>
                  <a:off x="1688408" y="6290315"/>
                  <a:ext cx="74604" cy="75960"/>
                </a:xfrm>
                <a:custGeom>
                  <a:avLst/>
                  <a:gdLst>
                    <a:gd name="connsiteX0" fmla="*/ 74604 w 74604"/>
                    <a:gd name="connsiteY0" fmla="*/ 42050 h 75960"/>
                    <a:gd name="connsiteX1" fmla="*/ 55614 w 74604"/>
                    <a:gd name="connsiteY1" fmla="*/ 42050 h 75960"/>
                    <a:gd name="connsiteX2" fmla="*/ 58327 w 74604"/>
                    <a:gd name="connsiteY2" fmla="*/ 47475 h 75960"/>
                    <a:gd name="connsiteX3" fmla="*/ 58327 w 74604"/>
                    <a:gd name="connsiteY3" fmla="*/ 66466 h 75960"/>
                    <a:gd name="connsiteX4" fmla="*/ 44763 w 74604"/>
                    <a:gd name="connsiteY4" fmla="*/ 70535 h 75960"/>
                    <a:gd name="connsiteX5" fmla="*/ 14921 w 74604"/>
                    <a:gd name="connsiteY5" fmla="*/ 36624 h 75960"/>
                    <a:gd name="connsiteX6" fmla="*/ 44763 w 74604"/>
                    <a:gd name="connsiteY6" fmla="*/ 5426 h 75960"/>
                    <a:gd name="connsiteX7" fmla="*/ 69178 w 74604"/>
                    <a:gd name="connsiteY7" fmla="*/ 23059 h 75960"/>
                    <a:gd name="connsiteX8" fmla="*/ 67822 w 74604"/>
                    <a:gd name="connsiteY8" fmla="*/ 5426 h 75960"/>
                    <a:gd name="connsiteX9" fmla="*/ 42050 w 74604"/>
                    <a:gd name="connsiteY9" fmla="*/ 0 h 75960"/>
                    <a:gd name="connsiteX10" fmla="*/ 0 w 74604"/>
                    <a:gd name="connsiteY10" fmla="*/ 37980 h 75960"/>
                    <a:gd name="connsiteX11" fmla="*/ 40693 w 74604"/>
                    <a:gd name="connsiteY11" fmla="*/ 75961 h 75960"/>
                    <a:gd name="connsiteX12" fmla="*/ 74604 w 74604"/>
                    <a:gd name="connsiteY12" fmla="*/ 67822 h 75960"/>
                    <a:gd name="connsiteX13" fmla="*/ 73248 w 74604"/>
                    <a:gd name="connsiteY13" fmla="*/ 63753 h 75960"/>
                    <a:gd name="connsiteX14" fmla="*/ 73248 w 74604"/>
                    <a:gd name="connsiteY14" fmla="*/ 47475 h 75960"/>
                    <a:gd name="connsiteX15" fmla="*/ 74604 w 74604"/>
                    <a:gd name="connsiteY15" fmla="*/ 42050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604" h="75960">
                      <a:moveTo>
                        <a:pt x="74604" y="42050"/>
                      </a:moveTo>
                      <a:lnTo>
                        <a:pt x="55614" y="42050"/>
                      </a:lnTo>
                      <a:cubicBezTo>
                        <a:pt x="56970" y="43406"/>
                        <a:pt x="58327" y="44763"/>
                        <a:pt x="58327" y="47475"/>
                      </a:cubicBezTo>
                      <a:lnTo>
                        <a:pt x="58327" y="66466"/>
                      </a:lnTo>
                      <a:cubicBezTo>
                        <a:pt x="52901" y="69178"/>
                        <a:pt x="46119" y="70535"/>
                        <a:pt x="44763" y="70535"/>
                      </a:cubicBezTo>
                      <a:cubicBezTo>
                        <a:pt x="21703" y="70535"/>
                        <a:pt x="14921" y="51545"/>
                        <a:pt x="14921" y="36624"/>
                      </a:cubicBezTo>
                      <a:cubicBezTo>
                        <a:pt x="14921" y="18990"/>
                        <a:pt x="25772" y="5426"/>
                        <a:pt x="44763" y="5426"/>
                      </a:cubicBezTo>
                      <a:cubicBezTo>
                        <a:pt x="50188" y="5426"/>
                        <a:pt x="63753" y="8139"/>
                        <a:pt x="69178" y="23059"/>
                      </a:cubicBezTo>
                      <a:lnTo>
                        <a:pt x="67822" y="5426"/>
                      </a:lnTo>
                      <a:cubicBezTo>
                        <a:pt x="59683" y="1356"/>
                        <a:pt x="51545" y="0"/>
                        <a:pt x="42050" y="0"/>
                      </a:cubicBezTo>
                      <a:cubicBezTo>
                        <a:pt x="13564" y="0"/>
                        <a:pt x="0" y="18990"/>
                        <a:pt x="0" y="37980"/>
                      </a:cubicBezTo>
                      <a:cubicBezTo>
                        <a:pt x="0" y="61040"/>
                        <a:pt x="18990" y="75961"/>
                        <a:pt x="40693" y="75961"/>
                      </a:cubicBezTo>
                      <a:cubicBezTo>
                        <a:pt x="48832" y="75961"/>
                        <a:pt x="65109" y="73248"/>
                        <a:pt x="74604" y="67822"/>
                      </a:cubicBezTo>
                      <a:cubicBezTo>
                        <a:pt x="74604" y="67822"/>
                        <a:pt x="73248" y="65109"/>
                        <a:pt x="73248" y="63753"/>
                      </a:cubicBezTo>
                      <a:lnTo>
                        <a:pt x="73248" y="47475"/>
                      </a:lnTo>
                      <a:cubicBezTo>
                        <a:pt x="71891" y="44763"/>
                        <a:pt x="71891" y="43406"/>
                        <a:pt x="74604" y="42050"/>
                      </a:cubicBezTo>
                      <a:close/>
                    </a:path>
                  </a:pathLst>
                </a:custGeom>
                <a:solidFill>
                  <a:srgbClr val="FFFFFF"/>
                </a:solidFill>
                <a:ln w="13558" cap="flat">
                  <a:noFill/>
                  <a:prstDash val="solid"/>
                  <a:miter/>
                </a:ln>
              </p:spPr>
              <p:txBody>
                <a:bodyPr rtlCol="0" anchor="ctr"/>
                <a:lstStyle/>
                <a:p>
                  <a:endParaRPr lang="sv-SE"/>
                </a:p>
              </p:txBody>
            </p:sp>
            <p:sp>
              <p:nvSpPr>
                <p:cNvPr id="63" name="Frihandsfigur: Form 62">
                  <a:extLst>
                    <a:ext uri="{FF2B5EF4-FFF2-40B4-BE49-F238E27FC236}">
                      <a16:creationId xmlns:a16="http://schemas.microsoft.com/office/drawing/2014/main" id="{0EEF6253-46AF-40ED-99C8-AD610760AAAF}"/>
                    </a:ext>
                  </a:extLst>
                </p:cNvPr>
                <p:cNvSpPr/>
                <p:nvPr/>
              </p:nvSpPr>
              <p:spPr>
                <a:xfrm>
                  <a:off x="1870171" y="6290315"/>
                  <a:ext cx="59683" cy="74604"/>
                </a:xfrm>
                <a:custGeom>
                  <a:avLst/>
                  <a:gdLst>
                    <a:gd name="connsiteX0" fmla="*/ 0 w 59683"/>
                    <a:gd name="connsiteY0" fmla="*/ 10852 h 74604"/>
                    <a:gd name="connsiteX1" fmla="*/ 5426 w 59683"/>
                    <a:gd name="connsiteY1" fmla="*/ 6782 h 74604"/>
                    <a:gd name="connsiteX2" fmla="*/ 23059 w 59683"/>
                    <a:gd name="connsiteY2" fmla="*/ 5426 h 74604"/>
                    <a:gd name="connsiteX3" fmla="*/ 23059 w 59683"/>
                    <a:gd name="connsiteY3" fmla="*/ 69178 h 74604"/>
                    <a:gd name="connsiteX4" fmla="*/ 20347 w 59683"/>
                    <a:gd name="connsiteY4" fmla="*/ 74604 h 74604"/>
                    <a:gd name="connsiteX5" fmla="*/ 39337 w 59683"/>
                    <a:gd name="connsiteY5" fmla="*/ 74604 h 74604"/>
                    <a:gd name="connsiteX6" fmla="*/ 36624 w 59683"/>
                    <a:gd name="connsiteY6" fmla="*/ 69178 h 74604"/>
                    <a:gd name="connsiteX7" fmla="*/ 36624 w 59683"/>
                    <a:gd name="connsiteY7" fmla="*/ 5426 h 74604"/>
                    <a:gd name="connsiteX8" fmla="*/ 54258 w 59683"/>
                    <a:gd name="connsiteY8" fmla="*/ 6782 h 74604"/>
                    <a:gd name="connsiteX9" fmla="*/ 59683 w 59683"/>
                    <a:gd name="connsiteY9" fmla="*/ 10852 h 74604"/>
                    <a:gd name="connsiteX10" fmla="*/ 59683 w 59683"/>
                    <a:gd name="connsiteY10" fmla="*/ 0 h 74604"/>
                    <a:gd name="connsiteX11" fmla="*/ 0 w 59683"/>
                    <a:gd name="connsiteY11" fmla="*/ 0 h 74604"/>
                    <a:gd name="connsiteX12" fmla="*/ 0 w 59683"/>
                    <a:gd name="connsiteY12" fmla="*/ 10852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683" h="74604">
                      <a:moveTo>
                        <a:pt x="0" y="10852"/>
                      </a:moveTo>
                      <a:cubicBezTo>
                        <a:pt x="1356" y="9495"/>
                        <a:pt x="2713" y="6782"/>
                        <a:pt x="5426" y="6782"/>
                      </a:cubicBezTo>
                      <a:cubicBezTo>
                        <a:pt x="5426" y="6782"/>
                        <a:pt x="14921" y="5426"/>
                        <a:pt x="23059" y="5426"/>
                      </a:cubicBezTo>
                      <a:lnTo>
                        <a:pt x="23059" y="69178"/>
                      </a:lnTo>
                      <a:cubicBezTo>
                        <a:pt x="23059" y="71891"/>
                        <a:pt x="21703" y="73248"/>
                        <a:pt x="20347" y="74604"/>
                      </a:cubicBezTo>
                      <a:lnTo>
                        <a:pt x="39337" y="74604"/>
                      </a:lnTo>
                      <a:cubicBezTo>
                        <a:pt x="37980" y="73248"/>
                        <a:pt x="36624" y="71891"/>
                        <a:pt x="36624" y="69178"/>
                      </a:cubicBezTo>
                      <a:lnTo>
                        <a:pt x="36624" y="5426"/>
                      </a:lnTo>
                      <a:cubicBezTo>
                        <a:pt x="44762" y="5426"/>
                        <a:pt x="54258" y="6782"/>
                        <a:pt x="54258" y="6782"/>
                      </a:cubicBezTo>
                      <a:cubicBezTo>
                        <a:pt x="56970" y="6782"/>
                        <a:pt x="58327" y="9495"/>
                        <a:pt x="59683" y="10852"/>
                      </a:cubicBezTo>
                      <a:lnTo>
                        <a:pt x="59683" y="0"/>
                      </a:lnTo>
                      <a:lnTo>
                        <a:pt x="0" y="0"/>
                      </a:lnTo>
                      <a:lnTo>
                        <a:pt x="0" y="10852"/>
                      </a:lnTo>
                      <a:close/>
                    </a:path>
                  </a:pathLst>
                </a:custGeom>
                <a:solidFill>
                  <a:srgbClr val="FFFFFF"/>
                </a:solidFill>
                <a:ln w="13558" cap="flat">
                  <a:noFill/>
                  <a:prstDash val="solid"/>
                  <a:miter/>
                </a:ln>
              </p:spPr>
              <p:txBody>
                <a:bodyPr rtlCol="0" anchor="ctr"/>
                <a:lstStyle/>
                <a:p>
                  <a:endParaRPr lang="sv-SE"/>
                </a:p>
              </p:txBody>
            </p:sp>
            <p:sp>
              <p:nvSpPr>
                <p:cNvPr id="64" name="Frihandsfigur: Form 63">
                  <a:extLst>
                    <a:ext uri="{FF2B5EF4-FFF2-40B4-BE49-F238E27FC236}">
                      <a16:creationId xmlns:a16="http://schemas.microsoft.com/office/drawing/2014/main" id="{47431CEF-FC98-4004-8847-39AEBCFA9DF6}"/>
                    </a:ext>
                  </a:extLst>
                </p:cNvPr>
                <p:cNvSpPr/>
                <p:nvPr/>
              </p:nvSpPr>
              <p:spPr>
                <a:xfrm>
                  <a:off x="1932567" y="6287602"/>
                  <a:ext cx="73247" cy="77317"/>
                </a:xfrm>
                <a:custGeom>
                  <a:avLst/>
                  <a:gdLst>
                    <a:gd name="connsiteX0" fmla="*/ 67822 w 73247"/>
                    <a:gd name="connsiteY0" fmla="*/ 71891 h 77317"/>
                    <a:gd name="connsiteX1" fmla="*/ 36624 w 73247"/>
                    <a:gd name="connsiteY1" fmla="*/ 0 h 77317"/>
                    <a:gd name="connsiteX2" fmla="*/ 5426 w 73247"/>
                    <a:gd name="connsiteY2" fmla="*/ 71891 h 77317"/>
                    <a:gd name="connsiteX3" fmla="*/ 0 w 73247"/>
                    <a:gd name="connsiteY3" fmla="*/ 77317 h 77317"/>
                    <a:gd name="connsiteX4" fmla="*/ 14921 w 73247"/>
                    <a:gd name="connsiteY4" fmla="*/ 77317 h 77317"/>
                    <a:gd name="connsiteX5" fmla="*/ 12208 w 73247"/>
                    <a:gd name="connsiteY5" fmla="*/ 71891 h 77317"/>
                    <a:gd name="connsiteX6" fmla="*/ 18990 w 73247"/>
                    <a:gd name="connsiteY6" fmla="*/ 56970 h 77317"/>
                    <a:gd name="connsiteX7" fmla="*/ 46119 w 73247"/>
                    <a:gd name="connsiteY7" fmla="*/ 56970 h 77317"/>
                    <a:gd name="connsiteX8" fmla="*/ 52901 w 73247"/>
                    <a:gd name="connsiteY8" fmla="*/ 71891 h 77317"/>
                    <a:gd name="connsiteX9" fmla="*/ 50188 w 73247"/>
                    <a:gd name="connsiteY9" fmla="*/ 77317 h 77317"/>
                    <a:gd name="connsiteX10" fmla="*/ 73248 w 73247"/>
                    <a:gd name="connsiteY10" fmla="*/ 77317 h 77317"/>
                    <a:gd name="connsiteX11" fmla="*/ 67822 w 73247"/>
                    <a:gd name="connsiteY11" fmla="*/ 71891 h 77317"/>
                    <a:gd name="connsiteX12" fmla="*/ 21703 w 73247"/>
                    <a:gd name="connsiteY12" fmla="*/ 51545 h 77317"/>
                    <a:gd name="connsiteX13" fmla="*/ 32555 w 73247"/>
                    <a:gd name="connsiteY13" fmla="*/ 24416 h 77317"/>
                    <a:gd name="connsiteX14" fmla="*/ 43406 w 73247"/>
                    <a:gd name="connsiteY14" fmla="*/ 51545 h 77317"/>
                    <a:gd name="connsiteX15" fmla="*/ 21703 w 73247"/>
                    <a:gd name="connsiteY15" fmla="*/ 51545 h 7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247" h="77317">
                      <a:moveTo>
                        <a:pt x="67822" y="71891"/>
                      </a:moveTo>
                      <a:cubicBezTo>
                        <a:pt x="66466" y="67822"/>
                        <a:pt x="36624" y="0"/>
                        <a:pt x="36624" y="0"/>
                      </a:cubicBezTo>
                      <a:cubicBezTo>
                        <a:pt x="36624" y="0"/>
                        <a:pt x="8139" y="67822"/>
                        <a:pt x="5426" y="71891"/>
                      </a:cubicBezTo>
                      <a:cubicBezTo>
                        <a:pt x="4069" y="74604"/>
                        <a:pt x="2713" y="74604"/>
                        <a:pt x="0" y="77317"/>
                      </a:cubicBezTo>
                      <a:lnTo>
                        <a:pt x="14921" y="77317"/>
                      </a:lnTo>
                      <a:cubicBezTo>
                        <a:pt x="12208" y="75961"/>
                        <a:pt x="10852" y="74604"/>
                        <a:pt x="12208" y="71891"/>
                      </a:cubicBezTo>
                      <a:cubicBezTo>
                        <a:pt x="12208" y="70535"/>
                        <a:pt x="14921" y="63753"/>
                        <a:pt x="18990" y="56970"/>
                      </a:cubicBezTo>
                      <a:lnTo>
                        <a:pt x="46119" y="56970"/>
                      </a:lnTo>
                      <a:cubicBezTo>
                        <a:pt x="48832" y="65109"/>
                        <a:pt x="51545" y="70535"/>
                        <a:pt x="52901" y="71891"/>
                      </a:cubicBezTo>
                      <a:cubicBezTo>
                        <a:pt x="54258" y="74604"/>
                        <a:pt x="52901" y="75961"/>
                        <a:pt x="50188" y="77317"/>
                      </a:cubicBezTo>
                      <a:lnTo>
                        <a:pt x="73248" y="77317"/>
                      </a:lnTo>
                      <a:cubicBezTo>
                        <a:pt x="69178" y="75961"/>
                        <a:pt x="69178" y="74604"/>
                        <a:pt x="67822" y="71891"/>
                      </a:cubicBezTo>
                      <a:close/>
                      <a:moveTo>
                        <a:pt x="21703" y="51545"/>
                      </a:moveTo>
                      <a:cubicBezTo>
                        <a:pt x="25772" y="43406"/>
                        <a:pt x="32555" y="24416"/>
                        <a:pt x="32555" y="24416"/>
                      </a:cubicBezTo>
                      <a:cubicBezTo>
                        <a:pt x="32555" y="24416"/>
                        <a:pt x="37980" y="39337"/>
                        <a:pt x="43406" y="51545"/>
                      </a:cubicBezTo>
                      <a:lnTo>
                        <a:pt x="21703" y="51545"/>
                      </a:lnTo>
                      <a:close/>
                    </a:path>
                  </a:pathLst>
                </a:custGeom>
                <a:solidFill>
                  <a:srgbClr val="FFFFFF"/>
                </a:solidFill>
                <a:ln w="13558" cap="flat">
                  <a:noFill/>
                  <a:prstDash val="solid"/>
                  <a:miter/>
                </a:ln>
              </p:spPr>
              <p:txBody>
                <a:bodyPr rtlCol="0" anchor="ctr"/>
                <a:lstStyle/>
                <a:p>
                  <a:endParaRPr lang="sv-SE"/>
                </a:p>
              </p:txBody>
            </p:sp>
            <p:sp>
              <p:nvSpPr>
                <p:cNvPr id="65" name="Frihandsfigur: Form 64">
                  <a:extLst>
                    <a:ext uri="{FF2B5EF4-FFF2-40B4-BE49-F238E27FC236}">
                      <a16:creationId xmlns:a16="http://schemas.microsoft.com/office/drawing/2014/main" id="{505D4335-9CA0-456D-81CA-1EC68753B03B}"/>
                    </a:ext>
                  </a:extLst>
                </p:cNvPr>
                <p:cNvSpPr/>
                <p:nvPr/>
              </p:nvSpPr>
              <p:spPr>
                <a:xfrm>
                  <a:off x="2020736" y="6290315"/>
                  <a:ext cx="48831" cy="75960"/>
                </a:xfrm>
                <a:custGeom>
                  <a:avLst/>
                  <a:gdLst>
                    <a:gd name="connsiteX0" fmla="*/ 29842 w 48831"/>
                    <a:gd name="connsiteY0" fmla="*/ 69178 h 75960"/>
                    <a:gd name="connsiteX1" fmla="*/ 17634 w 48831"/>
                    <a:gd name="connsiteY1" fmla="*/ 69178 h 75960"/>
                    <a:gd name="connsiteX2" fmla="*/ 17634 w 48831"/>
                    <a:gd name="connsiteY2" fmla="*/ 5426 h 75960"/>
                    <a:gd name="connsiteX3" fmla="*/ 20347 w 48831"/>
                    <a:gd name="connsiteY3" fmla="*/ 0 h 75960"/>
                    <a:gd name="connsiteX4" fmla="*/ 0 w 48831"/>
                    <a:gd name="connsiteY4" fmla="*/ 0 h 75960"/>
                    <a:gd name="connsiteX5" fmla="*/ 2713 w 48831"/>
                    <a:gd name="connsiteY5" fmla="*/ 5426 h 75960"/>
                    <a:gd name="connsiteX6" fmla="*/ 2713 w 48831"/>
                    <a:gd name="connsiteY6" fmla="*/ 70535 h 75960"/>
                    <a:gd name="connsiteX7" fmla="*/ 0 w 48831"/>
                    <a:gd name="connsiteY7" fmla="*/ 75961 h 75960"/>
                    <a:gd name="connsiteX8" fmla="*/ 46119 w 48831"/>
                    <a:gd name="connsiteY8" fmla="*/ 75961 h 75960"/>
                    <a:gd name="connsiteX9" fmla="*/ 48832 w 48831"/>
                    <a:gd name="connsiteY9" fmla="*/ 63753 h 75960"/>
                    <a:gd name="connsiteX10" fmla="*/ 29842 w 48831"/>
                    <a:gd name="connsiteY10" fmla="*/ 69178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831" h="75960">
                      <a:moveTo>
                        <a:pt x="29842" y="69178"/>
                      </a:moveTo>
                      <a:cubicBezTo>
                        <a:pt x="24416" y="69178"/>
                        <a:pt x="20347" y="69178"/>
                        <a:pt x="17634" y="69178"/>
                      </a:cubicBezTo>
                      <a:lnTo>
                        <a:pt x="17634" y="5426"/>
                      </a:lnTo>
                      <a:cubicBezTo>
                        <a:pt x="17634" y="2713"/>
                        <a:pt x="18990" y="1356"/>
                        <a:pt x="20347" y="0"/>
                      </a:cubicBezTo>
                      <a:lnTo>
                        <a:pt x="0" y="0"/>
                      </a:lnTo>
                      <a:cubicBezTo>
                        <a:pt x="1357" y="1356"/>
                        <a:pt x="2713" y="2713"/>
                        <a:pt x="2713" y="5426"/>
                      </a:cubicBezTo>
                      <a:lnTo>
                        <a:pt x="2713" y="70535"/>
                      </a:lnTo>
                      <a:cubicBezTo>
                        <a:pt x="2713" y="73248"/>
                        <a:pt x="1357" y="74604"/>
                        <a:pt x="0" y="75961"/>
                      </a:cubicBezTo>
                      <a:lnTo>
                        <a:pt x="46119" y="75961"/>
                      </a:lnTo>
                      <a:lnTo>
                        <a:pt x="48832" y="63753"/>
                      </a:lnTo>
                      <a:cubicBezTo>
                        <a:pt x="46119" y="69178"/>
                        <a:pt x="42050" y="69178"/>
                        <a:pt x="29842" y="69178"/>
                      </a:cubicBezTo>
                      <a:close/>
                    </a:path>
                  </a:pathLst>
                </a:custGeom>
                <a:solidFill>
                  <a:srgbClr val="FFFFFF"/>
                </a:solidFill>
                <a:ln w="13558" cap="flat">
                  <a:noFill/>
                  <a:prstDash val="solid"/>
                  <a:miter/>
                </a:ln>
              </p:spPr>
              <p:txBody>
                <a:bodyPr rtlCol="0" anchor="ctr"/>
                <a:lstStyle/>
                <a:p>
                  <a:endParaRPr lang="sv-SE"/>
                </a:p>
              </p:txBody>
            </p:sp>
            <p:sp>
              <p:nvSpPr>
                <p:cNvPr id="66" name="Frihandsfigur: Form 65">
                  <a:extLst>
                    <a:ext uri="{FF2B5EF4-FFF2-40B4-BE49-F238E27FC236}">
                      <a16:creationId xmlns:a16="http://schemas.microsoft.com/office/drawing/2014/main" id="{ED992C6F-1BA6-403F-8693-E7898A1F6E14}"/>
                    </a:ext>
                  </a:extLst>
                </p:cNvPr>
                <p:cNvSpPr/>
                <p:nvPr/>
              </p:nvSpPr>
              <p:spPr>
                <a:xfrm>
                  <a:off x="2077706" y="6287602"/>
                  <a:ext cx="73247" cy="77317"/>
                </a:xfrm>
                <a:custGeom>
                  <a:avLst/>
                  <a:gdLst>
                    <a:gd name="connsiteX0" fmla="*/ 67822 w 73247"/>
                    <a:gd name="connsiteY0" fmla="*/ 71891 h 77317"/>
                    <a:gd name="connsiteX1" fmla="*/ 36624 w 73247"/>
                    <a:gd name="connsiteY1" fmla="*/ 0 h 77317"/>
                    <a:gd name="connsiteX2" fmla="*/ 5426 w 73247"/>
                    <a:gd name="connsiteY2" fmla="*/ 71891 h 77317"/>
                    <a:gd name="connsiteX3" fmla="*/ 0 w 73247"/>
                    <a:gd name="connsiteY3" fmla="*/ 77317 h 77317"/>
                    <a:gd name="connsiteX4" fmla="*/ 14921 w 73247"/>
                    <a:gd name="connsiteY4" fmla="*/ 77317 h 77317"/>
                    <a:gd name="connsiteX5" fmla="*/ 12208 w 73247"/>
                    <a:gd name="connsiteY5" fmla="*/ 71891 h 77317"/>
                    <a:gd name="connsiteX6" fmla="*/ 18990 w 73247"/>
                    <a:gd name="connsiteY6" fmla="*/ 56970 h 77317"/>
                    <a:gd name="connsiteX7" fmla="*/ 46119 w 73247"/>
                    <a:gd name="connsiteY7" fmla="*/ 56970 h 77317"/>
                    <a:gd name="connsiteX8" fmla="*/ 52901 w 73247"/>
                    <a:gd name="connsiteY8" fmla="*/ 71891 h 77317"/>
                    <a:gd name="connsiteX9" fmla="*/ 50188 w 73247"/>
                    <a:gd name="connsiteY9" fmla="*/ 77317 h 77317"/>
                    <a:gd name="connsiteX10" fmla="*/ 73248 w 73247"/>
                    <a:gd name="connsiteY10" fmla="*/ 77317 h 77317"/>
                    <a:gd name="connsiteX11" fmla="*/ 67822 w 73247"/>
                    <a:gd name="connsiteY11" fmla="*/ 71891 h 77317"/>
                    <a:gd name="connsiteX12" fmla="*/ 21703 w 73247"/>
                    <a:gd name="connsiteY12" fmla="*/ 51545 h 77317"/>
                    <a:gd name="connsiteX13" fmla="*/ 32555 w 73247"/>
                    <a:gd name="connsiteY13" fmla="*/ 24416 h 77317"/>
                    <a:gd name="connsiteX14" fmla="*/ 43406 w 73247"/>
                    <a:gd name="connsiteY14" fmla="*/ 51545 h 77317"/>
                    <a:gd name="connsiteX15" fmla="*/ 21703 w 73247"/>
                    <a:gd name="connsiteY15" fmla="*/ 51545 h 7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247" h="77317">
                      <a:moveTo>
                        <a:pt x="67822" y="71891"/>
                      </a:moveTo>
                      <a:cubicBezTo>
                        <a:pt x="66466" y="67822"/>
                        <a:pt x="36624" y="0"/>
                        <a:pt x="36624" y="0"/>
                      </a:cubicBezTo>
                      <a:cubicBezTo>
                        <a:pt x="36624" y="0"/>
                        <a:pt x="8139" y="67822"/>
                        <a:pt x="5426" y="71891"/>
                      </a:cubicBezTo>
                      <a:cubicBezTo>
                        <a:pt x="4069" y="74604"/>
                        <a:pt x="2713" y="74604"/>
                        <a:pt x="0" y="77317"/>
                      </a:cubicBezTo>
                      <a:lnTo>
                        <a:pt x="14921" y="77317"/>
                      </a:lnTo>
                      <a:cubicBezTo>
                        <a:pt x="12208" y="75961"/>
                        <a:pt x="10852" y="74604"/>
                        <a:pt x="12208" y="71891"/>
                      </a:cubicBezTo>
                      <a:cubicBezTo>
                        <a:pt x="12208" y="70535"/>
                        <a:pt x="14921" y="63753"/>
                        <a:pt x="18990" y="56970"/>
                      </a:cubicBezTo>
                      <a:lnTo>
                        <a:pt x="46119" y="56970"/>
                      </a:lnTo>
                      <a:cubicBezTo>
                        <a:pt x="48832" y="65109"/>
                        <a:pt x="51545" y="70535"/>
                        <a:pt x="52901" y="71891"/>
                      </a:cubicBezTo>
                      <a:cubicBezTo>
                        <a:pt x="54258" y="74604"/>
                        <a:pt x="52901" y="75961"/>
                        <a:pt x="50188" y="77317"/>
                      </a:cubicBezTo>
                      <a:lnTo>
                        <a:pt x="73248" y="77317"/>
                      </a:lnTo>
                      <a:cubicBezTo>
                        <a:pt x="69178" y="75961"/>
                        <a:pt x="69178" y="74604"/>
                        <a:pt x="67822" y="71891"/>
                      </a:cubicBezTo>
                      <a:close/>
                      <a:moveTo>
                        <a:pt x="21703" y="51545"/>
                      </a:moveTo>
                      <a:cubicBezTo>
                        <a:pt x="25772" y="43406"/>
                        <a:pt x="32555" y="24416"/>
                        <a:pt x="32555" y="24416"/>
                      </a:cubicBezTo>
                      <a:cubicBezTo>
                        <a:pt x="32555" y="24416"/>
                        <a:pt x="37980" y="39337"/>
                        <a:pt x="43406" y="51545"/>
                      </a:cubicBezTo>
                      <a:lnTo>
                        <a:pt x="21703" y="51545"/>
                      </a:lnTo>
                      <a:close/>
                    </a:path>
                  </a:pathLst>
                </a:custGeom>
                <a:solidFill>
                  <a:srgbClr val="FFFFFF"/>
                </a:solidFill>
                <a:ln w="13558" cap="flat">
                  <a:noFill/>
                  <a:prstDash val="solid"/>
                  <a:miter/>
                </a:ln>
              </p:spPr>
              <p:txBody>
                <a:bodyPr rtlCol="0" anchor="ctr"/>
                <a:lstStyle/>
                <a:p>
                  <a:endParaRPr lang="sv-SE"/>
                </a:p>
              </p:txBody>
            </p:sp>
            <p:sp>
              <p:nvSpPr>
                <p:cNvPr id="67" name="Frihandsfigur: Form 66">
                  <a:extLst>
                    <a:ext uri="{FF2B5EF4-FFF2-40B4-BE49-F238E27FC236}">
                      <a16:creationId xmlns:a16="http://schemas.microsoft.com/office/drawing/2014/main" id="{6A3AE077-C7BE-4DFD-A554-905C4F6D1522}"/>
                    </a:ext>
                  </a:extLst>
                </p:cNvPr>
                <p:cNvSpPr/>
                <p:nvPr/>
              </p:nvSpPr>
              <p:spPr>
                <a:xfrm>
                  <a:off x="2161805" y="6288959"/>
                  <a:ext cx="69178" cy="78673"/>
                </a:xfrm>
                <a:custGeom>
                  <a:avLst/>
                  <a:gdLst>
                    <a:gd name="connsiteX0" fmla="*/ 59683 w 69178"/>
                    <a:gd name="connsiteY0" fmla="*/ 6782 h 78673"/>
                    <a:gd name="connsiteX1" fmla="*/ 59683 w 69178"/>
                    <a:gd name="connsiteY1" fmla="*/ 50188 h 78673"/>
                    <a:gd name="connsiteX2" fmla="*/ 18990 w 69178"/>
                    <a:gd name="connsiteY2" fmla="*/ 1356 h 78673"/>
                    <a:gd name="connsiteX3" fmla="*/ 0 w 69178"/>
                    <a:gd name="connsiteY3" fmla="*/ 1356 h 78673"/>
                    <a:gd name="connsiteX4" fmla="*/ 5426 w 69178"/>
                    <a:gd name="connsiteY4" fmla="*/ 5426 h 78673"/>
                    <a:gd name="connsiteX5" fmla="*/ 6782 w 69178"/>
                    <a:gd name="connsiteY5" fmla="*/ 12208 h 78673"/>
                    <a:gd name="connsiteX6" fmla="*/ 6782 w 69178"/>
                    <a:gd name="connsiteY6" fmla="*/ 70535 h 78673"/>
                    <a:gd name="connsiteX7" fmla="*/ 4069 w 69178"/>
                    <a:gd name="connsiteY7" fmla="*/ 75961 h 78673"/>
                    <a:gd name="connsiteX8" fmla="*/ 16277 w 69178"/>
                    <a:gd name="connsiteY8" fmla="*/ 75961 h 78673"/>
                    <a:gd name="connsiteX9" fmla="*/ 13564 w 69178"/>
                    <a:gd name="connsiteY9" fmla="*/ 70535 h 78673"/>
                    <a:gd name="connsiteX10" fmla="*/ 13564 w 69178"/>
                    <a:gd name="connsiteY10" fmla="*/ 16277 h 78673"/>
                    <a:gd name="connsiteX11" fmla="*/ 66465 w 69178"/>
                    <a:gd name="connsiteY11" fmla="*/ 78674 h 78673"/>
                    <a:gd name="connsiteX12" fmla="*/ 66465 w 69178"/>
                    <a:gd name="connsiteY12" fmla="*/ 5426 h 78673"/>
                    <a:gd name="connsiteX13" fmla="*/ 69178 w 69178"/>
                    <a:gd name="connsiteY13" fmla="*/ 0 h 78673"/>
                    <a:gd name="connsiteX14" fmla="*/ 56970 w 69178"/>
                    <a:gd name="connsiteY14" fmla="*/ 0 h 78673"/>
                    <a:gd name="connsiteX15" fmla="*/ 59683 w 69178"/>
                    <a:gd name="connsiteY15" fmla="*/ 6782 h 7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9178" h="78673">
                      <a:moveTo>
                        <a:pt x="59683" y="6782"/>
                      </a:moveTo>
                      <a:lnTo>
                        <a:pt x="59683" y="50188"/>
                      </a:lnTo>
                      <a:lnTo>
                        <a:pt x="18990" y="1356"/>
                      </a:lnTo>
                      <a:lnTo>
                        <a:pt x="0" y="1356"/>
                      </a:lnTo>
                      <a:cubicBezTo>
                        <a:pt x="2713" y="2713"/>
                        <a:pt x="4069" y="4069"/>
                        <a:pt x="5426" y="5426"/>
                      </a:cubicBezTo>
                      <a:cubicBezTo>
                        <a:pt x="8139" y="8139"/>
                        <a:pt x="6782" y="8139"/>
                        <a:pt x="6782" y="12208"/>
                      </a:cubicBezTo>
                      <a:lnTo>
                        <a:pt x="6782" y="70535"/>
                      </a:lnTo>
                      <a:cubicBezTo>
                        <a:pt x="6782" y="73248"/>
                        <a:pt x="5426" y="74604"/>
                        <a:pt x="4069" y="75961"/>
                      </a:cubicBezTo>
                      <a:lnTo>
                        <a:pt x="16277" y="75961"/>
                      </a:lnTo>
                      <a:cubicBezTo>
                        <a:pt x="14921" y="74604"/>
                        <a:pt x="13564" y="73248"/>
                        <a:pt x="13564" y="70535"/>
                      </a:cubicBezTo>
                      <a:lnTo>
                        <a:pt x="13564" y="16277"/>
                      </a:lnTo>
                      <a:cubicBezTo>
                        <a:pt x="13564" y="17634"/>
                        <a:pt x="66465" y="78674"/>
                        <a:pt x="66465" y="78674"/>
                      </a:cubicBezTo>
                      <a:lnTo>
                        <a:pt x="66465" y="5426"/>
                      </a:lnTo>
                      <a:cubicBezTo>
                        <a:pt x="66465" y="2713"/>
                        <a:pt x="67822" y="1356"/>
                        <a:pt x="69178" y="0"/>
                      </a:cubicBezTo>
                      <a:lnTo>
                        <a:pt x="56970" y="0"/>
                      </a:lnTo>
                      <a:cubicBezTo>
                        <a:pt x="58327" y="2713"/>
                        <a:pt x="59683" y="4069"/>
                        <a:pt x="59683" y="6782"/>
                      </a:cubicBezTo>
                      <a:close/>
                    </a:path>
                  </a:pathLst>
                </a:custGeom>
                <a:solidFill>
                  <a:srgbClr val="FFFFFF"/>
                </a:solidFill>
                <a:ln w="13558" cap="flat">
                  <a:noFill/>
                  <a:prstDash val="solid"/>
                  <a:miter/>
                </a:ln>
              </p:spPr>
              <p:txBody>
                <a:bodyPr rtlCol="0" anchor="ctr"/>
                <a:lstStyle/>
                <a:p>
                  <a:endParaRPr lang="sv-SE"/>
                </a:p>
              </p:txBody>
            </p:sp>
            <p:sp>
              <p:nvSpPr>
                <p:cNvPr id="68" name="Frihandsfigur: Form 67">
                  <a:extLst>
                    <a:ext uri="{FF2B5EF4-FFF2-40B4-BE49-F238E27FC236}">
                      <a16:creationId xmlns:a16="http://schemas.microsoft.com/office/drawing/2014/main" id="{3D933A8E-F5C8-4E52-9640-9D3972D12366}"/>
                    </a:ext>
                  </a:extLst>
                </p:cNvPr>
                <p:cNvSpPr/>
                <p:nvPr/>
              </p:nvSpPr>
              <p:spPr>
                <a:xfrm>
                  <a:off x="2259469" y="6290315"/>
                  <a:ext cx="73247" cy="75960"/>
                </a:xfrm>
                <a:custGeom>
                  <a:avLst/>
                  <a:gdLst>
                    <a:gd name="connsiteX0" fmla="*/ 28485 w 73247"/>
                    <a:gd name="connsiteY0" fmla="*/ 0 h 75960"/>
                    <a:gd name="connsiteX1" fmla="*/ 0 w 73247"/>
                    <a:gd name="connsiteY1" fmla="*/ 0 h 75960"/>
                    <a:gd name="connsiteX2" fmla="*/ 2713 w 73247"/>
                    <a:gd name="connsiteY2" fmla="*/ 5426 h 75960"/>
                    <a:gd name="connsiteX3" fmla="*/ 2713 w 73247"/>
                    <a:gd name="connsiteY3" fmla="*/ 70535 h 75960"/>
                    <a:gd name="connsiteX4" fmla="*/ 0 w 73247"/>
                    <a:gd name="connsiteY4" fmla="*/ 75961 h 75960"/>
                    <a:gd name="connsiteX5" fmla="*/ 28485 w 73247"/>
                    <a:gd name="connsiteY5" fmla="*/ 75961 h 75960"/>
                    <a:gd name="connsiteX6" fmla="*/ 73248 w 73247"/>
                    <a:gd name="connsiteY6" fmla="*/ 37980 h 75960"/>
                    <a:gd name="connsiteX7" fmla="*/ 28485 w 73247"/>
                    <a:gd name="connsiteY7" fmla="*/ 0 h 75960"/>
                    <a:gd name="connsiteX8" fmla="*/ 24416 w 73247"/>
                    <a:gd name="connsiteY8" fmla="*/ 69178 h 75960"/>
                    <a:gd name="connsiteX9" fmla="*/ 16277 w 73247"/>
                    <a:gd name="connsiteY9" fmla="*/ 69178 h 75960"/>
                    <a:gd name="connsiteX10" fmla="*/ 16277 w 73247"/>
                    <a:gd name="connsiteY10" fmla="*/ 6782 h 75960"/>
                    <a:gd name="connsiteX11" fmla="*/ 25772 w 73247"/>
                    <a:gd name="connsiteY11" fmla="*/ 6782 h 75960"/>
                    <a:gd name="connsiteX12" fmla="*/ 55614 w 73247"/>
                    <a:gd name="connsiteY12" fmla="*/ 37980 h 75960"/>
                    <a:gd name="connsiteX13" fmla="*/ 24416 w 73247"/>
                    <a:gd name="connsiteY13" fmla="*/ 69178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247" h="75960">
                      <a:moveTo>
                        <a:pt x="28485" y="0"/>
                      </a:moveTo>
                      <a:lnTo>
                        <a:pt x="0" y="0"/>
                      </a:lnTo>
                      <a:cubicBezTo>
                        <a:pt x="1356" y="1356"/>
                        <a:pt x="2713" y="2713"/>
                        <a:pt x="2713" y="5426"/>
                      </a:cubicBezTo>
                      <a:lnTo>
                        <a:pt x="2713" y="70535"/>
                      </a:lnTo>
                      <a:cubicBezTo>
                        <a:pt x="2713" y="73248"/>
                        <a:pt x="1356" y="74604"/>
                        <a:pt x="0" y="75961"/>
                      </a:cubicBezTo>
                      <a:lnTo>
                        <a:pt x="28485" y="75961"/>
                      </a:lnTo>
                      <a:cubicBezTo>
                        <a:pt x="58327" y="75961"/>
                        <a:pt x="73248" y="56970"/>
                        <a:pt x="73248" y="37980"/>
                      </a:cubicBezTo>
                      <a:cubicBezTo>
                        <a:pt x="71891" y="25772"/>
                        <a:pt x="65109" y="0"/>
                        <a:pt x="28485" y="0"/>
                      </a:cubicBezTo>
                      <a:close/>
                      <a:moveTo>
                        <a:pt x="24416" y="69178"/>
                      </a:moveTo>
                      <a:lnTo>
                        <a:pt x="16277" y="69178"/>
                      </a:lnTo>
                      <a:lnTo>
                        <a:pt x="16277" y="6782"/>
                      </a:lnTo>
                      <a:cubicBezTo>
                        <a:pt x="17634" y="6782"/>
                        <a:pt x="24416" y="6782"/>
                        <a:pt x="25772" y="6782"/>
                      </a:cubicBezTo>
                      <a:cubicBezTo>
                        <a:pt x="48832" y="6782"/>
                        <a:pt x="55614" y="24416"/>
                        <a:pt x="55614" y="37980"/>
                      </a:cubicBezTo>
                      <a:cubicBezTo>
                        <a:pt x="56970" y="52901"/>
                        <a:pt x="50188" y="69178"/>
                        <a:pt x="24416" y="69178"/>
                      </a:cubicBezTo>
                      <a:close/>
                    </a:path>
                  </a:pathLst>
                </a:custGeom>
                <a:solidFill>
                  <a:srgbClr val="FFFFFF"/>
                </a:solidFill>
                <a:ln w="13558" cap="flat">
                  <a:noFill/>
                  <a:prstDash val="solid"/>
                  <a:miter/>
                </a:ln>
              </p:spPr>
              <p:txBody>
                <a:bodyPr rtlCol="0" anchor="ctr"/>
                <a:lstStyle/>
                <a:p>
                  <a:endParaRPr lang="sv-SE"/>
                </a:p>
              </p:txBody>
            </p:sp>
            <p:sp>
              <p:nvSpPr>
                <p:cNvPr id="69" name="Frihandsfigur: Form 68">
                  <a:extLst>
                    <a:ext uri="{FF2B5EF4-FFF2-40B4-BE49-F238E27FC236}">
                      <a16:creationId xmlns:a16="http://schemas.microsoft.com/office/drawing/2014/main" id="{C53A595E-3DA8-4A7A-8278-A9382DDC812F}"/>
                    </a:ext>
                  </a:extLst>
                </p:cNvPr>
                <p:cNvSpPr/>
                <p:nvPr/>
              </p:nvSpPr>
              <p:spPr>
                <a:xfrm>
                  <a:off x="2353063" y="6290315"/>
                  <a:ext cx="47475" cy="78673"/>
                </a:xfrm>
                <a:custGeom>
                  <a:avLst/>
                  <a:gdLst>
                    <a:gd name="connsiteX0" fmla="*/ 25772 w 47475"/>
                    <a:gd name="connsiteY0" fmla="*/ 29842 h 78673"/>
                    <a:gd name="connsiteX1" fmla="*/ 10852 w 47475"/>
                    <a:gd name="connsiteY1" fmla="*/ 16277 h 78673"/>
                    <a:gd name="connsiteX2" fmla="*/ 23059 w 47475"/>
                    <a:gd name="connsiteY2" fmla="*/ 5426 h 78673"/>
                    <a:gd name="connsiteX3" fmla="*/ 40693 w 47475"/>
                    <a:gd name="connsiteY3" fmla="*/ 20347 h 78673"/>
                    <a:gd name="connsiteX4" fmla="*/ 40693 w 47475"/>
                    <a:gd name="connsiteY4" fmla="*/ 4069 h 78673"/>
                    <a:gd name="connsiteX5" fmla="*/ 24416 w 47475"/>
                    <a:gd name="connsiteY5" fmla="*/ 0 h 78673"/>
                    <a:gd name="connsiteX6" fmla="*/ 0 w 47475"/>
                    <a:gd name="connsiteY6" fmla="*/ 20347 h 78673"/>
                    <a:gd name="connsiteX7" fmla="*/ 14921 w 47475"/>
                    <a:gd name="connsiteY7" fmla="*/ 40693 h 78673"/>
                    <a:gd name="connsiteX8" fmla="*/ 33911 w 47475"/>
                    <a:gd name="connsiteY8" fmla="*/ 58327 h 78673"/>
                    <a:gd name="connsiteX9" fmla="*/ 20347 w 47475"/>
                    <a:gd name="connsiteY9" fmla="*/ 71891 h 78673"/>
                    <a:gd name="connsiteX10" fmla="*/ 0 w 47475"/>
                    <a:gd name="connsiteY10" fmla="*/ 54258 h 78673"/>
                    <a:gd name="connsiteX11" fmla="*/ 0 w 47475"/>
                    <a:gd name="connsiteY11" fmla="*/ 73248 h 78673"/>
                    <a:gd name="connsiteX12" fmla="*/ 21703 w 47475"/>
                    <a:gd name="connsiteY12" fmla="*/ 78673 h 78673"/>
                    <a:gd name="connsiteX13" fmla="*/ 47475 w 47475"/>
                    <a:gd name="connsiteY13" fmla="*/ 55614 h 78673"/>
                    <a:gd name="connsiteX14" fmla="*/ 25772 w 47475"/>
                    <a:gd name="connsiteY14" fmla="*/ 29842 h 7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475" h="78673">
                      <a:moveTo>
                        <a:pt x="25772" y="29842"/>
                      </a:moveTo>
                      <a:cubicBezTo>
                        <a:pt x="14921" y="25772"/>
                        <a:pt x="10852" y="23059"/>
                        <a:pt x="10852" y="16277"/>
                      </a:cubicBezTo>
                      <a:cubicBezTo>
                        <a:pt x="10852" y="12208"/>
                        <a:pt x="13564" y="5426"/>
                        <a:pt x="23059" y="5426"/>
                      </a:cubicBezTo>
                      <a:cubicBezTo>
                        <a:pt x="33911" y="5426"/>
                        <a:pt x="39337" y="13564"/>
                        <a:pt x="40693" y="20347"/>
                      </a:cubicBezTo>
                      <a:lnTo>
                        <a:pt x="40693" y="4069"/>
                      </a:lnTo>
                      <a:cubicBezTo>
                        <a:pt x="35268" y="1356"/>
                        <a:pt x="28485" y="0"/>
                        <a:pt x="24416" y="0"/>
                      </a:cubicBezTo>
                      <a:cubicBezTo>
                        <a:pt x="14921" y="0"/>
                        <a:pt x="0" y="5426"/>
                        <a:pt x="0" y="20347"/>
                      </a:cubicBezTo>
                      <a:cubicBezTo>
                        <a:pt x="0" y="28485"/>
                        <a:pt x="4069" y="35267"/>
                        <a:pt x="14921" y="40693"/>
                      </a:cubicBezTo>
                      <a:cubicBezTo>
                        <a:pt x="24416" y="46119"/>
                        <a:pt x="33911" y="47475"/>
                        <a:pt x="33911" y="58327"/>
                      </a:cubicBezTo>
                      <a:cubicBezTo>
                        <a:pt x="33911" y="63753"/>
                        <a:pt x="31198" y="71891"/>
                        <a:pt x="20347" y="71891"/>
                      </a:cubicBezTo>
                      <a:cubicBezTo>
                        <a:pt x="9495" y="71891"/>
                        <a:pt x="2713" y="61040"/>
                        <a:pt x="0" y="54258"/>
                      </a:cubicBezTo>
                      <a:lnTo>
                        <a:pt x="0" y="73248"/>
                      </a:lnTo>
                      <a:cubicBezTo>
                        <a:pt x="4069" y="74604"/>
                        <a:pt x="10852" y="78673"/>
                        <a:pt x="21703" y="78673"/>
                      </a:cubicBezTo>
                      <a:cubicBezTo>
                        <a:pt x="35268" y="78673"/>
                        <a:pt x="47475" y="69178"/>
                        <a:pt x="47475" y="55614"/>
                      </a:cubicBezTo>
                      <a:cubicBezTo>
                        <a:pt x="47475" y="37980"/>
                        <a:pt x="36624" y="33911"/>
                        <a:pt x="25772" y="29842"/>
                      </a:cubicBezTo>
                      <a:close/>
                    </a:path>
                  </a:pathLst>
                </a:custGeom>
                <a:solidFill>
                  <a:srgbClr val="FFFFFF"/>
                </a:solidFill>
                <a:ln w="13558" cap="flat">
                  <a:noFill/>
                  <a:prstDash val="solid"/>
                  <a:miter/>
                </a:ln>
              </p:spPr>
              <p:txBody>
                <a:bodyPr rtlCol="0" anchor="ctr"/>
                <a:lstStyle/>
                <a:p>
                  <a:endParaRPr lang="sv-SE"/>
                </a:p>
              </p:txBody>
            </p:sp>
            <p:sp>
              <p:nvSpPr>
                <p:cNvPr id="70" name="Frihandsfigur: Form 69">
                  <a:extLst>
                    <a:ext uri="{FF2B5EF4-FFF2-40B4-BE49-F238E27FC236}">
                      <a16:creationId xmlns:a16="http://schemas.microsoft.com/office/drawing/2014/main" id="{18CAF1F4-B839-45FE-9F88-2BA4922A07C9}"/>
                    </a:ext>
                  </a:extLst>
                </p:cNvPr>
                <p:cNvSpPr/>
                <p:nvPr/>
              </p:nvSpPr>
              <p:spPr>
                <a:xfrm>
                  <a:off x="2424955" y="6290315"/>
                  <a:ext cx="70534" cy="75960"/>
                </a:xfrm>
                <a:custGeom>
                  <a:avLst/>
                  <a:gdLst>
                    <a:gd name="connsiteX0" fmla="*/ 44763 w 70534"/>
                    <a:gd name="connsiteY0" fmla="*/ 44763 h 75960"/>
                    <a:gd name="connsiteX1" fmla="*/ 32554 w 70534"/>
                    <a:gd name="connsiteY1" fmla="*/ 36624 h 75960"/>
                    <a:gd name="connsiteX2" fmla="*/ 51545 w 70534"/>
                    <a:gd name="connsiteY2" fmla="*/ 18990 h 75960"/>
                    <a:gd name="connsiteX3" fmla="*/ 23059 w 70534"/>
                    <a:gd name="connsiteY3" fmla="*/ 0 h 75960"/>
                    <a:gd name="connsiteX4" fmla="*/ 0 w 70534"/>
                    <a:gd name="connsiteY4" fmla="*/ 0 h 75960"/>
                    <a:gd name="connsiteX5" fmla="*/ 2713 w 70534"/>
                    <a:gd name="connsiteY5" fmla="*/ 5426 h 75960"/>
                    <a:gd name="connsiteX6" fmla="*/ 2713 w 70534"/>
                    <a:gd name="connsiteY6" fmla="*/ 70535 h 75960"/>
                    <a:gd name="connsiteX7" fmla="*/ 0 w 70534"/>
                    <a:gd name="connsiteY7" fmla="*/ 75961 h 75960"/>
                    <a:gd name="connsiteX8" fmla="*/ 20347 w 70534"/>
                    <a:gd name="connsiteY8" fmla="*/ 75961 h 75960"/>
                    <a:gd name="connsiteX9" fmla="*/ 17634 w 70534"/>
                    <a:gd name="connsiteY9" fmla="*/ 70535 h 75960"/>
                    <a:gd name="connsiteX10" fmla="*/ 17634 w 70534"/>
                    <a:gd name="connsiteY10" fmla="*/ 40693 h 75960"/>
                    <a:gd name="connsiteX11" fmla="*/ 23059 w 70534"/>
                    <a:gd name="connsiteY11" fmla="*/ 40693 h 75960"/>
                    <a:gd name="connsiteX12" fmla="*/ 32554 w 70534"/>
                    <a:gd name="connsiteY12" fmla="*/ 50188 h 75960"/>
                    <a:gd name="connsiteX13" fmla="*/ 46119 w 70534"/>
                    <a:gd name="connsiteY13" fmla="*/ 70535 h 75960"/>
                    <a:gd name="connsiteX14" fmla="*/ 55614 w 70534"/>
                    <a:gd name="connsiteY14" fmla="*/ 75961 h 75960"/>
                    <a:gd name="connsiteX15" fmla="*/ 70535 w 70534"/>
                    <a:gd name="connsiteY15" fmla="*/ 75961 h 75960"/>
                    <a:gd name="connsiteX16" fmla="*/ 63753 w 70534"/>
                    <a:gd name="connsiteY16" fmla="*/ 71891 h 75960"/>
                    <a:gd name="connsiteX17" fmla="*/ 44763 w 70534"/>
                    <a:gd name="connsiteY17" fmla="*/ 44763 h 75960"/>
                    <a:gd name="connsiteX18" fmla="*/ 21703 w 70534"/>
                    <a:gd name="connsiteY18" fmla="*/ 33911 h 75960"/>
                    <a:gd name="connsiteX19" fmla="*/ 16277 w 70534"/>
                    <a:gd name="connsiteY19" fmla="*/ 33911 h 75960"/>
                    <a:gd name="connsiteX20" fmla="*/ 16277 w 70534"/>
                    <a:gd name="connsiteY20" fmla="*/ 5426 h 75960"/>
                    <a:gd name="connsiteX21" fmla="*/ 23059 w 70534"/>
                    <a:gd name="connsiteY21" fmla="*/ 5426 h 75960"/>
                    <a:gd name="connsiteX22" fmla="*/ 36624 w 70534"/>
                    <a:gd name="connsiteY22" fmla="*/ 18990 h 75960"/>
                    <a:gd name="connsiteX23" fmla="*/ 21703 w 70534"/>
                    <a:gd name="connsiteY23" fmla="*/ 33911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0534" h="75960">
                      <a:moveTo>
                        <a:pt x="44763" y="44763"/>
                      </a:moveTo>
                      <a:cubicBezTo>
                        <a:pt x="43406" y="42050"/>
                        <a:pt x="39337" y="37980"/>
                        <a:pt x="32554" y="36624"/>
                      </a:cubicBezTo>
                      <a:cubicBezTo>
                        <a:pt x="40693" y="36624"/>
                        <a:pt x="51545" y="29842"/>
                        <a:pt x="51545" y="18990"/>
                      </a:cubicBezTo>
                      <a:cubicBezTo>
                        <a:pt x="51545" y="12208"/>
                        <a:pt x="46119" y="0"/>
                        <a:pt x="23059" y="0"/>
                      </a:cubicBezTo>
                      <a:lnTo>
                        <a:pt x="0" y="0"/>
                      </a:lnTo>
                      <a:cubicBezTo>
                        <a:pt x="1357" y="1356"/>
                        <a:pt x="2713" y="2713"/>
                        <a:pt x="2713" y="5426"/>
                      </a:cubicBezTo>
                      <a:lnTo>
                        <a:pt x="2713" y="70535"/>
                      </a:lnTo>
                      <a:cubicBezTo>
                        <a:pt x="2713" y="73248"/>
                        <a:pt x="1357" y="74604"/>
                        <a:pt x="0" y="75961"/>
                      </a:cubicBezTo>
                      <a:lnTo>
                        <a:pt x="20347" y="75961"/>
                      </a:lnTo>
                      <a:cubicBezTo>
                        <a:pt x="18990" y="74604"/>
                        <a:pt x="17634" y="73248"/>
                        <a:pt x="17634" y="70535"/>
                      </a:cubicBezTo>
                      <a:lnTo>
                        <a:pt x="17634" y="40693"/>
                      </a:lnTo>
                      <a:cubicBezTo>
                        <a:pt x="17634" y="40693"/>
                        <a:pt x="21703" y="40693"/>
                        <a:pt x="23059" y="40693"/>
                      </a:cubicBezTo>
                      <a:cubicBezTo>
                        <a:pt x="27129" y="40693"/>
                        <a:pt x="29842" y="44763"/>
                        <a:pt x="32554" y="50188"/>
                      </a:cubicBezTo>
                      <a:cubicBezTo>
                        <a:pt x="36624" y="56970"/>
                        <a:pt x="40693" y="63753"/>
                        <a:pt x="46119" y="70535"/>
                      </a:cubicBezTo>
                      <a:cubicBezTo>
                        <a:pt x="47475" y="73248"/>
                        <a:pt x="51545" y="75961"/>
                        <a:pt x="55614" y="75961"/>
                      </a:cubicBezTo>
                      <a:lnTo>
                        <a:pt x="70535" y="75961"/>
                      </a:lnTo>
                      <a:cubicBezTo>
                        <a:pt x="70535" y="75961"/>
                        <a:pt x="65109" y="74604"/>
                        <a:pt x="63753" y="71891"/>
                      </a:cubicBezTo>
                      <a:cubicBezTo>
                        <a:pt x="58327" y="66466"/>
                        <a:pt x="44763" y="44763"/>
                        <a:pt x="44763" y="44763"/>
                      </a:cubicBezTo>
                      <a:close/>
                      <a:moveTo>
                        <a:pt x="21703" y="33911"/>
                      </a:moveTo>
                      <a:cubicBezTo>
                        <a:pt x="20347" y="33911"/>
                        <a:pt x="16277" y="33911"/>
                        <a:pt x="16277" y="33911"/>
                      </a:cubicBezTo>
                      <a:lnTo>
                        <a:pt x="16277" y="5426"/>
                      </a:lnTo>
                      <a:cubicBezTo>
                        <a:pt x="16277" y="5426"/>
                        <a:pt x="18990" y="5426"/>
                        <a:pt x="23059" y="5426"/>
                      </a:cubicBezTo>
                      <a:cubicBezTo>
                        <a:pt x="33911" y="5426"/>
                        <a:pt x="36624" y="13564"/>
                        <a:pt x="36624" y="18990"/>
                      </a:cubicBezTo>
                      <a:cubicBezTo>
                        <a:pt x="36624" y="29842"/>
                        <a:pt x="29842" y="33911"/>
                        <a:pt x="21703" y="33911"/>
                      </a:cubicBezTo>
                      <a:close/>
                    </a:path>
                  </a:pathLst>
                </a:custGeom>
                <a:solidFill>
                  <a:srgbClr val="FFFFFF"/>
                </a:solidFill>
                <a:ln w="13558" cap="flat">
                  <a:noFill/>
                  <a:prstDash val="solid"/>
                  <a:miter/>
                </a:ln>
              </p:spPr>
              <p:txBody>
                <a:bodyPr rtlCol="0" anchor="ctr"/>
                <a:lstStyle/>
                <a:p>
                  <a:endParaRPr lang="sv-SE"/>
                </a:p>
              </p:txBody>
            </p:sp>
            <p:sp>
              <p:nvSpPr>
                <p:cNvPr id="71" name="Frihandsfigur: Form 70">
                  <a:extLst>
                    <a:ext uri="{FF2B5EF4-FFF2-40B4-BE49-F238E27FC236}">
                      <a16:creationId xmlns:a16="http://schemas.microsoft.com/office/drawing/2014/main" id="{6ACD88F0-BED9-4F72-8B36-44BB51AC1BDE}"/>
                    </a:ext>
                  </a:extLst>
                </p:cNvPr>
                <p:cNvSpPr/>
                <p:nvPr/>
              </p:nvSpPr>
              <p:spPr>
                <a:xfrm>
                  <a:off x="2509054" y="6288959"/>
                  <a:ext cx="50188" cy="75960"/>
                </a:xfrm>
                <a:custGeom>
                  <a:avLst/>
                  <a:gdLst>
                    <a:gd name="connsiteX0" fmla="*/ 31198 w 50188"/>
                    <a:gd name="connsiteY0" fmla="*/ 70535 h 75960"/>
                    <a:gd name="connsiteX1" fmla="*/ 16277 w 50188"/>
                    <a:gd name="connsiteY1" fmla="*/ 70535 h 75960"/>
                    <a:gd name="connsiteX2" fmla="*/ 16277 w 50188"/>
                    <a:gd name="connsiteY2" fmla="*/ 37980 h 75960"/>
                    <a:gd name="connsiteX3" fmla="*/ 32555 w 50188"/>
                    <a:gd name="connsiteY3" fmla="*/ 37980 h 75960"/>
                    <a:gd name="connsiteX4" fmla="*/ 36624 w 50188"/>
                    <a:gd name="connsiteY4" fmla="*/ 40693 h 75960"/>
                    <a:gd name="connsiteX5" fmla="*/ 36624 w 50188"/>
                    <a:gd name="connsiteY5" fmla="*/ 28485 h 75960"/>
                    <a:gd name="connsiteX6" fmla="*/ 32555 w 50188"/>
                    <a:gd name="connsiteY6" fmla="*/ 31198 h 75960"/>
                    <a:gd name="connsiteX7" fmla="*/ 16277 w 50188"/>
                    <a:gd name="connsiteY7" fmla="*/ 31198 h 75960"/>
                    <a:gd name="connsiteX8" fmla="*/ 16277 w 50188"/>
                    <a:gd name="connsiteY8" fmla="*/ 5426 h 75960"/>
                    <a:gd name="connsiteX9" fmla="*/ 35268 w 50188"/>
                    <a:gd name="connsiteY9" fmla="*/ 5426 h 75960"/>
                    <a:gd name="connsiteX10" fmla="*/ 43406 w 50188"/>
                    <a:gd name="connsiteY10" fmla="*/ 9495 h 75960"/>
                    <a:gd name="connsiteX11" fmla="*/ 43406 w 50188"/>
                    <a:gd name="connsiteY11" fmla="*/ 0 h 75960"/>
                    <a:gd name="connsiteX12" fmla="*/ 0 w 50188"/>
                    <a:gd name="connsiteY12" fmla="*/ 0 h 75960"/>
                    <a:gd name="connsiteX13" fmla="*/ 2713 w 50188"/>
                    <a:gd name="connsiteY13" fmla="*/ 5426 h 75960"/>
                    <a:gd name="connsiteX14" fmla="*/ 2713 w 50188"/>
                    <a:gd name="connsiteY14" fmla="*/ 70535 h 75960"/>
                    <a:gd name="connsiteX15" fmla="*/ 0 w 50188"/>
                    <a:gd name="connsiteY15" fmla="*/ 75961 h 75960"/>
                    <a:gd name="connsiteX16" fmla="*/ 47475 w 50188"/>
                    <a:gd name="connsiteY16" fmla="*/ 75961 h 75960"/>
                    <a:gd name="connsiteX17" fmla="*/ 50188 w 50188"/>
                    <a:gd name="connsiteY17" fmla="*/ 63753 h 75960"/>
                    <a:gd name="connsiteX18" fmla="*/ 31198 w 50188"/>
                    <a:gd name="connsiteY18" fmla="*/ 70535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88" h="75960">
                      <a:moveTo>
                        <a:pt x="31198" y="70535"/>
                      </a:moveTo>
                      <a:cubicBezTo>
                        <a:pt x="25772" y="70535"/>
                        <a:pt x="18990" y="70535"/>
                        <a:pt x="16277" y="70535"/>
                      </a:cubicBezTo>
                      <a:lnTo>
                        <a:pt x="16277" y="37980"/>
                      </a:lnTo>
                      <a:lnTo>
                        <a:pt x="32555" y="37980"/>
                      </a:lnTo>
                      <a:cubicBezTo>
                        <a:pt x="33911" y="37980"/>
                        <a:pt x="35268" y="39337"/>
                        <a:pt x="36624" y="40693"/>
                      </a:cubicBezTo>
                      <a:lnTo>
                        <a:pt x="36624" y="28485"/>
                      </a:lnTo>
                      <a:cubicBezTo>
                        <a:pt x="36624" y="29842"/>
                        <a:pt x="33911" y="31198"/>
                        <a:pt x="32555" y="31198"/>
                      </a:cubicBezTo>
                      <a:lnTo>
                        <a:pt x="16277" y="31198"/>
                      </a:lnTo>
                      <a:lnTo>
                        <a:pt x="16277" y="5426"/>
                      </a:lnTo>
                      <a:cubicBezTo>
                        <a:pt x="16277" y="5426"/>
                        <a:pt x="31198" y="5426"/>
                        <a:pt x="35268" y="5426"/>
                      </a:cubicBezTo>
                      <a:cubicBezTo>
                        <a:pt x="39337" y="5426"/>
                        <a:pt x="42050" y="6782"/>
                        <a:pt x="43406" y="9495"/>
                      </a:cubicBezTo>
                      <a:lnTo>
                        <a:pt x="43406" y="0"/>
                      </a:lnTo>
                      <a:lnTo>
                        <a:pt x="0" y="0"/>
                      </a:lnTo>
                      <a:cubicBezTo>
                        <a:pt x="1357" y="1356"/>
                        <a:pt x="2713" y="2713"/>
                        <a:pt x="2713" y="5426"/>
                      </a:cubicBezTo>
                      <a:lnTo>
                        <a:pt x="2713" y="70535"/>
                      </a:lnTo>
                      <a:cubicBezTo>
                        <a:pt x="2713" y="73248"/>
                        <a:pt x="1357" y="74604"/>
                        <a:pt x="0" y="75961"/>
                      </a:cubicBezTo>
                      <a:lnTo>
                        <a:pt x="47475" y="75961"/>
                      </a:lnTo>
                      <a:lnTo>
                        <a:pt x="50188" y="63753"/>
                      </a:lnTo>
                      <a:cubicBezTo>
                        <a:pt x="44763" y="70535"/>
                        <a:pt x="40693" y="70535"/>
                        <a:pt x="31198" y="70535"/>
                      </a:cubicBezTo>
                      <a:close/>
                    </a:path>
                  </a:pathLst>
                </a:custGeom>
                <a:solidFill>
                  <a:srgbClr val="FFFFFF"/>
                </a:solidFill>
                <a:ln w="13558" cap="flat">
                  <a:noFill/>
                  <a:prstDash val="solid"/>
                  <a:miter/>
                </a:ln>
              </p:spPr>
              <p:txBody>
                <a:bodyPr rtlCol="0" anchor="ctr"/>
                <a:lstStyle/>
                <a:p>
                  <a:endParaRPr lang="sv-SE"/>
                </a:p>
              </p:txBody>
            </p:sp>
            <p:sp>
              <p:nvSpPr>
                <p:cNvPr id="72" name="Frihandsfigur: Form 71">
                  <a:extLst>
                    <a:ext uri="{FF2B5EF4-FFF2-40B4-BE49-F238E27FC236}">
                      <a16:creationId xmlns:a16="http://schemas.microsoft.com/office/drawing/2014/main" id="{320475E5-AE98-45F6-BC35-E0BDEDFE3475}"/>
                    </a:ext>
                  </a:extLst>
                </p:cNvPr>
                <p:cNvSpPr/>
                <p:nvPr/>
              </p:nvSpPr>
              <p:spPr>
                <a:xfrm>
                  <a:off x="2574163" y="6290315"/>
                  <a:ext cx="74604" cy="75960"/>
                </a:xfrm>
                <a:custGeom>
                  <a:avLst/>
                  <a:gdLst>
                    <a:gd name="connsiteX0" fmla="*/ 74604 w 74604"/>
                    <a:gd name="connsiteY0" fmla="*/ 42050 h 75960"/>
                    <a:gd name="connsiteX1" fmla="*/ 55614 w 74604"/>
                    <a:gd name="connsiteY1" fmla="*/ 42050 h 75960"/>
                    <a:gd name="connsiteX2" fmla="*/ 58327 w 74604"/>
                    <a:gd name="connsiteY2" fmla="*/ 47475 h 75960"/>
                    <a:gd name="connsiteX3" fmla="*/ 58327 w 74604"/>
                    <a:gd name="connsiteY3" fmla="*/ 66466 h 75960"/>
                    <a:gd name="connsiteX4" fmla="*/ 44763 w 74604"/>
                    <a:gd name="connsiteY4" fmla="*/ 70535 h 75960"/>
                    <a:gd name="connsiteX5" fmla="*/ 14921 w 74604"/>
                    <a:gd name="connsiteY5" fmla="*/ 36624 h 75960"/>
                    <a:gd name="connsiteX6" fmla="*/ 44763 w 74604"/>
                    <a:gd name="connsiteY6" fmla="*/ 5426 h 75960"/>
                    <a:gd name="connsiteX7" fmla="*/ 69178 w 74604"/>
                    <a:gd name="connsiteY7" fmla="*/ 23059 h 75960"/>
                    <a:gd name="connsiteX8" fmla="*/ 67822 w 74604"/>
                    <a:gd name="connsiteY8" fmla="*/ 5426 h 75960"/>
                    <a:gd name="connsiteX9" fmla="*/ 42050 w 74604"/>
                    <a:gd name="connsiteY9" fmla="*/ 0 h 75960"/>
                    <a:gd name="connsiteX10" fmla="*/ 0 w 74604"/>
                    <a:gd name="connsiteY10" fmla="*/ 37980 h 75960"/>
                    <a:gd name="connsiteX11" fmla="*/ 40693 w 74604"/>
                    <a:gd name="connsiteY11" fmla="*/ 75961 h 75960"/>
                    <a:gd name="connsiteX12" fmla="*/ 74604 w 74604"/>
                    <a:gd name="connsiteY12" fmla="*/ 67822 h 75960"/>
                    <a:gd name="connsiteX13" fmla="*/ 73248 w 74604"/>
                    <a:gd name="connsiteY13" fmla="*/ 63753 h 75960"/>
                    <a:gd name="connsiteX14" fmla="*/ 73248 w 74604"/>
                    <a:gd name="connsiteY14" fmla="*/ 47475 h 75960"/>
                    <a:gd name="connsiteX15" fmla="*/ 74604 w 74604"/>
                    <a:gd name="connsiteY15" fmla="*/ 42050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604" h="75960">
                      <a:moveTo>
                        <a:pt x="74604" y="42050"/>
                      </a:moveTo>
                      <a:lnTo>
                        <a:pt x="55614" y="42050"/>
                      </a:lnTo>
                      <a:cubicBezTo>
                        <a:pt x="56970" y="43406"/>
                        <a:pt x="58327" y="44763"/>
                        <a:pt x="58327" y="47475"/>
                      </a:cubicBezTo>
                      <a:lnTo>
                        <a:pt x="58327" y="66466"/>
                      </a:lnTo>
                      <a:cubicBezTo>
                        <a:pt x="52901" y="69178"/>
                        <a:pt x="46119" y="70535"/>
                        <a:pt x="44763" y="70535"/>
                      </a:cubicBezTo>
                      <a:cubicBezTo>
                        <a:pt x="21703" y="70535"/>
                        <a:pt x="14921" y="51545"/>
                        <a:pt x="14921" y="36624"/>
                      </a:cubicBezTo>
                      <a:cubicBezTo>
                        <a:pt x="14921" y="18990"/>
                        <a:pt x="25772" y="5426"/>
                        <a:pt x="44763" y="5426"/>
                      </a:cubicBezTo>
                      <a:cubicBezTo>
                        <a:pt x="50188" y="5426"/>
                        <a:pt x="63753" y="8139"/>
                        <a:pt x="69178" y="23059"/>
                      </a:cubicBezTo>
                      <a:lnTo>
                        <a:pt x="67822" y="5426"/>
                      </a:lnTo>
                      <a:cubicBezTo>
                        <a:pt x="59683" y="1356"/>
                        <a:pt x="51545" y="0"/>
                        <a:pt x="42050" y="0"/>
                      </a:cubicBezTo>
                      <a:cubicBezTo>
                        <a:pt x="13564" y="0"/>
                        <a:pt x="0" y="18990"/>
                        <a:pt x="0" y="37980"/>
                      </a:cubicBezTo>
                      <a:cubicBezTo>
                        <a:pt x="0" y="61040"/>
                        <a:pt x="18990" y="75961"/>
                        <a:pt x="40693" y="75961"/>
                      </a:cubicBezTo>
                      <a:cubicBezTo>
                        <a:pt x="48832" y="75961"/>
                        <a:pt x="65109" y="73248"/>
                        <a:pt x="74604" y="67822"/>
                      </a:cubicBezTo>
                      <a:cubicBezTo>
                        <a:pt x="74604" y="67822"/>
                        <a:pt x="73248" y="65109"/>
                        <a:pt x="73248" y="63753"/>
                      </a:cubicBezTo>
                      <a:lnTo>
                        <a:pt x="73248" y="47475"/>
                      </a:lnTo>
                      <a:cubicBezTo>
                        <a:pt x="71891" y="44763"/>
                        <a:pt x="73248" y="43406"/>
                        <a:pt x="74604" y="42050"/>
                      </a:cubicBezTo>
                      <a:close/>
                    </a:path>
                  </a:pathLst>
                </a:custGeom>
                <a:solidFill>
                  <a:srgbClr val="FFFFFF"/>
                </a:solidFill>
                <a:ln w="13558" cap="flat">
                  <a:noFill/>
                  <a:prstDash val="solid"/>
                  <a:miter/>
                </a:ln>
              </p:spPr>
              <p:txBody>
                <a:bodyPr rtlCol="0" anchor="ctr"/>
                <a:lstStyle/>
                <a:p>
                  <a:endParaRPr lang="sv-SE"/>
                </a:p>
              </p:txBody>
            </p:sp>
            <p:sp>
              <p:nvSpPr>
                <p:cNvPr id="73" name="Frihandsfigur: Form 72">
                  <a:extLst>
                    <a:ext uri="{FF2B5EF4-FFF2-40B4-BE49-F238E27FC236}">
                      <a16:creationId xmlns:a16="http://schemas.microsoft.com/office/drawing/2014/main" id="{ADAA3294-1315-4803-9416-4E7D165A36F8}"/>
                    </a:ext>
                  </a:extLst>
                </p:cNvPr>
                <p:cNvSpPr/>
                <p:nvPr/>
              </p:nvSpPr>
              <p:spPr>
                <a:xfrm>
                  <a:off x="2673183" y="6290315"/>
                  <a:ext cx="20346" cy="75960"/>
                </a:xfrm>
                <a:custGeom>
                  <a:avLst/>
                  <a:gdLst>
                    <a:gd name="connsiteX0" fmla="*/ 20347 w 20346"/>
                    <a:gd name="connsiteY0" fmla="*/ 0 h 75960"/>
                    <a:gd name="connsiteX1" fmla="*/ 0 w 20346"/>
                    <a:gd name="connsiteY1" fmla="*/ 0 h 75960"/>
                    <a:gd name="connsiteX2" fmla="*/ 2713 w 20346"/>
                    <a:gd name="connsiteY2" fmla="*/ 5426 h 75960"/>
                    <a:gd name="connsiteX3" fmla="*/ 2713 w 20346"/>
                    <a:gd name="connsiteY3" fmla="*/ 70535 h 75960"/>
                    <a:gd name="connsiteX4" fmla="*/ 0 w 20346"/>
                    <a:gd name="connsiteY4" fmla="*/ 75961 h 75960"/>
                    <a:gd name="connsiteX5" fmla="*/ 20347 w 20346"/>
                    <a:gd name="connsiteY5" fmla="*/ 75961 h 75960"/>
                    <a:gd name="connsiteX6" fmla="*/ 17634 w 20346"/>
                    <a:gd name="connsiteY6" fmla="*/ 70535 h 75960"/>
                    <a:gd name="connsiteX7" fmla="*/ 17634 w 20346"/>
                    <a:gd name="connsiteY7" fmla="*/ 5426 h 75960"/>
                    <a:gd name="connsiteX8" fmla="*/ 20347 w 20346"/>
                    <a:gd name="connsiteY8" fmla="*/ 0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46" h="75960">
                      <a:moveTo>
                        <a:pt x="20347" y="0"/>
                      </a:moveTo>
                      <a:lnTo>
                        <a:pt x="0" y="0"/>
                      </a:lnTo>
                      <a:cubicBezTo>
                        <a:pt x="1356" y="1356"/>
                        <a:pt x="2713" y="2713"/>
                        <a:pt x="2713" y="5426"/>
                      </a:cubicBezTo>
                      <a:lnTo>
                        <a:pt x="2713" y="70535"/>
                      </a:lnTo>
                      <a:cubicBezTo>
                        <a:pt x="2713" y="73248"/>
                        <a:pt x="1356" y="74604"/>
                        <a:pt x="0" y="75961"/>
                      </a:cubicBezTo>
                      <a:lnTo>
                        <a:pt x="20347" y="75961"/>
                      </a:lnTo>
                      <a:cubicBezTo>
                        <a:pt x="18990" y="74604"/>
                        <a:pt x="17634" y="73248"/>
                        <a:pt x="17634" y="70535"/>
                      </a:cubicBezTo>
                      <a:lnTo>
                        <a:pt x="17634" y="5426"/>
                      </a:lnTo>
                      <a:cubicBezTo>
                        <a:pt x="17634" y="2713"/>
                        <a:pt x="17634" y="1356"/>
                        <a:pt x="20347" y="0"/>
                      </a:cubicBezTo>
                      <a:close/>
                    </a:path>
                  </a:pathLst>
                </a:custGeom>
                <a:solidFill>
                  <a:srgbClr val="FFFFFF"/>
                </a:solidFill>
                <a:ln w="13558" cap="flat">
                  <a:noFill/>
                  <a:prstDash val="solid"/>
                  <a:miter/>
                </a:ln>
              </p:spPr>
              <p:txBody>
                <a:bodyPr rtlCol="0" anchor="ctr"/>
                <a:lstStyle/>
                <a:p>
                  <a:endParaRPr lang="sv-SE"/>
                </a:p>
              </p:txBody>
            </p:sp>
            <p:sp>
              <p:nvSpPr>
                <p:cNvPr id="74" name="Frihandsfigur: Form 73">
                  <a:extLst>
                    <a:ext uri="{FF2B5EF4-FFF2-40B4-BE49-F238E27FC236}">
                      <a16:creationId xmlns:a16="http://schemas.microsoft.com/office/drawing/2014/main" id="{C8C40F97-18F6-4B51-9CCE-4F20A103D162}"/>
                    </a:ext>
                  </a:extLst>
                </p:cNvPr>
                <p:cNvSpPr/>
                <p:nvPr/>
              </p:nvSpPr>
              <p:spPr>
                <a:xfrm>
                  <a:off x="2715232" y="6288959"/>
                  <a:ext cx="81446" cy="77317"/>
                </a:xfrm>
                <a:custGeom>
                  <a:avLst/>
                  <a:gdLst>
                    <a:gd name="connsiteX0" fmla="*/ 42050 w 81446"/>
                    <a:gd name="connsiteY0" fmla="*/ 0 h 77317"/>
                    <a:gd name="connsiteX1" fmla="*/ 0 w 81446"/>
                    <a:gd name="connsiteY1" fmla="*/ 37980 h 77317"/>
                    <a:gd name="connsiteX2" fmla="*/ 39337 w 81446"/>
                    <a:gd name="connsiteY2" fmla="*/ 77317 h 77317"/>
                    <a:gd name="connsiteX3" fmla="*/ 81386 w 81446"/>
                    <a:gd name="connsiteY3" fmla="*/ 39337 h 77317"/>
                    <a:gd name="connsiteX4" fmla="*/ 42050 w 81446"/>
                    <a:gd name="connsiteY4" fmla="*/ 0 h 77317"/>
                    <a:gd name="connsiteX5" fmla="*/ 42050 w 81446"/>
                    <a:gd name="connsiteY5" fmla="*/ 70535 h 77317"/>
                    <a:gd name="connsiteX6" fmla="*/ 16277 w 81446"/>
                    <a:gd name="connsiteY6" fmla="*/ 36624 h 77317"/>
                    <a:gd name="connsiteX7" fmla="*/ 42050 w 81446"/>
                    <a:gd name="connsiteY7" fmla="*/ 5426 h 77317"/>
                    <a:gd name="connsiteX8" fmla="*/ 67822 w 81446"/>
                    <a:gd name="connsiteY8" fmla="*/ 39337 h 77317"/>
                    <a:gd name="connsiteX9" fmla="*/ 42050 w 81446"/>
                    <a:gd name="connsiteY9" fmla="*/ 70535 h 7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446" h="77317">
                      <a:moveTo>
                        <a:pt x="42050" y="0"/>
                      </a:moveTo>
                      <a:cubicBezTo>
                        <a:pt x="16277" y="0"/>
                        <a:pt x="0" y="18990"/>
                        <a:pt x="0" y="37980"/>
                      </a:cubicBezTo>
                      <a:cubicBezTo>
                        <a:pt x="0" y="61040"/>
                        <a:pt x="17634" y="75961"/>
                        <a:pt x="39337" y="77317"/>
                      </a:cubicBezTo>
                      <a:cubicBezTo>
                        <a:pt x="59683" y="77317"/>
                        <a:pt x="80030" y="65109"/>
                        <a:pt x="81386" y="39337"/>
                      </a:cubicBezTo>
                      <a:cubicBezTo>
                        <a:pt x="82743" y="13564"/>
                        <a:pt x="61040" y="0"/>
                        <a:pt x="42050" y="0"/>
                      </a:cubicBezTo>
                      <a:close/>
                      <a:moveTo>
                        <a:pt x="42050" y="70535"/>
                      </a:moveTo>
                      <a:cubicBezTo>
                        <a:pt x="29842" y="70535"/>
                        <a:pt x="16277" y="59683"/>
                        <a:pt x="16277" y="36624"/>
                      </a:cubicBezTo>
                      <a:cubicBezTo>
                        <a:pt x="16277" y="17634"/>
                        <a:pt x="27129" y="5426"/>
                        <a:pt x="42050" y="5426"/>
                      </a:cubicBezTo>
                      <a:cubicBezTo>
                        <a:pt x="56971" y="5426"/>
                        <a:pt x="67822" y="17634"/>
                        <a:pt x="67822" y="39337"/>
                      </a:cubicBezTo>
                      <a:cubicBezTo>
                        <a:pt x="66466" y="59683"/>
                        <a:pt x="55614" y="70535"/>
                        <a:pt x="42050" y="70535"/>
                      </a:cubicBezTo>
                      <a:close/>
                    </a:path>
                  </a:pathLst>
                </a:custGeom>
                <a:solidFill>
                  <a:srgbClr val="FFFFFF"/>
                </a:solidFill>
                <a:ln w="13558" cap="flat">
                  <a:noFill/>
                  <a:prstDash val="solid"/>
                  <a:miter/>
                </a:ln>
              </p:spPr>
              <p:txBody>
                <a:bodyPr rtlCol="0" anchor="ctr"/>
                <a:lstStyle/>
                <a:p>
                  <a:endParaRPr lang="sv-SE"/>
                </a:p>
              </p:txBody>
            </p:sp>
            <p:sp>
              <p:nvSpPr>
                <p:cNvPr id="75" name="Frihandsfigur: Form 74">
                  <a:extLst>
                    <a:ext uri="{FF2B5EF4-FFF2-40B4-BE49-F238E27FC236}">
                      <a16:creationId xmlns:a16="http://schemas.microsoft.com/office/drawing/2014/main" id="{83368ECE-227D-4011-9686-5A922E212960}"/>
                    </a:ext>
                  </a:extLst>
                </p:cNvPr>
                <p:cNvSpPr/>
                <p:nvPr/>
              </p:nvSpPr>
              <p:spPr>
                <a:xfrm>
                  <a:off x="2812896" y="6288959"/>
                  <a:ext cx="69178" cy="78673"/>
                </a:xfrm>
                <a:custGeom>
                  <a:avLst/>
                  <a:gdLst>
                    <a:gd name="connsiteX0" fmla="*/ 59683 w 69178"/>
                    <a:gd name="connsiteY0" fmla="*/ 6782 h 78673"/>
                    <a:gd name="connsiteX1" fmla="*/ 59683 w 69178"/>
                    <a:gd name="connsiteY1" fmla="*/ 50188 h 78673"/>
                    <a:gd name="connsiteX2" fmla="*/ 18990 w 69178"/>
                    <a:gd name="connsiteY2" fmla="*/ 1356 h 78673"/>
                    <a:gd name="connsiteX3" fmla="*/ 0 w 69178"/>
                    <a:gd name="connsiteY3" fmla="*/ 1356 h 78673"/>
                    <a:gd name="connsiteX4" fmla="*/ 5426 w 69178"/>
                    <a:gd name="connsiteY4" fmla="*/ 5426 h 78673"/>
                    <a:gd name="connsiteX5" fmla="*/ 6782 w 69178"/>
                    <a:gd name="connsiteY5" fmla="*/ 12208 h 78673"/>
                    <a:gd name="connsiteX6" fmla="*/ 6782 w 69178"/>
                    <a:gd name="connsiteY6" fmla="*/ 70535 h 78673"/>
                    <a:gd name="connsiteX7" fmla="*/ 4069 w 69178"/>
                    <a:gd name="connsiteY7" fmla="*/ 75961 h 78673"/>
                    <a:gd name="connsiteX8" fmla="*/ 16277 w 69178"/>
                    <a:gd name="connsiteY8" fmla="*/ 75961 h 78673"/>
                    <a:gd name="connsiteX9" fmla="*/ 13564 w 69178"/>
                    <a:gd name="connsiteY9" fmla="*/ 70535 h 78673"/>
                    <a:gd name="connsiteX10" fmla="*/ 13564 w 69178"/>
                    <a:gd name="connsiteY10" fmla="*/ 16277 h 78673"/>
                    <a:gd name="connsiteX11" fmla="*/ 66465 w 69178"/>
                    <a:gd name="connsiteY11" fmla="*/ 78674 h 78673"/>
                    <a:gd name="connsiteX12" fmla="*/ 66465 w 69178"/>
                    <a:gd name="connsiteY12" fmla="*/ 5426 h 78673"/>
                    <a:gd name="connsiteX13" fmla="*/ 69178 w 69178"/>
                    <a:gd name="connsiteY13" fmla="*/ 0 h 78673"/>
                    <a:gd name="connsiteX14" fmla="*/ 56970 w 69178"/>
                    <a:gd name="connsiteY14" fmla="*/ 0 h 78673"/>
                    <a:gd name="connsiteX15" fmla="*/ 59683 w 69178"/>
                    <a:gd name="connsiteY15" fmla="*/ 6782 h 7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9178" h="78673">
                      <a:moveTo>
                        <a:pt x="59683" y="6782"/>
                      </a:moveTo>
                      <a:lnTo>
                        <a:pt x="59683" y="50188"/>
                      </a:lnTo>
                      <a:lnTo>
                        <a:pt x="18990" y="1356"/>
                      </a:lnTo>
                      <a:lnTo>
                        <a:pt x="0" y="1356"/>
                      </a:lnTo>
                      <a:cubicBezTo>
                        <a:pt x="2713" y="2713"/>
                        <a:pt x="4069" y="4069"/>
                        <a:pt x="5426" y="5426"/>
                      </a:cubicBezTo>
                      <a:cubicBezTo>
                        <a:pt x="8139" y="8139"/>
                        <a:pt x="6782" y="8139"/>
                        <a:pt x="6782" y="12208"/>
                      </a:cubicBezTo>
                      <a:lnTo>
                        <a:pt x="6782" y="70535"/>
                      </a:lnTo>
                      <a:cubicBezTo>
                        <a:pt x="6782" y="73248"/>
                        <a:pt x="5426" y="74604"/>
                        <a:pt x="4069" y="75961"/>
                      </a:cubicBezTo>
                      <a:lnTo>
                        <a:pt x="16277" y="75961"/>
                      </a:lnTo>
                      <a:cubicBezTo>
                        <a:pt x="14921" y="74604"/>
                        <a:pt x="13564" y="73248"/>
                        <a:pt x="13564" y="70535"/>
                      </a:cubicBezTo>
                      <a:lnTo>
                        <a:pt x="13564" y="16277"/>
                      </a:lnTo>
                      <a:cubicBezTo>
                        <a:pt x="13564" y="17634"/>
                        <a:pt x="66465" y="78674"/>
                        <a:pt x="66465" y="78674"/>
                      </a:cubicBezTo>
                      <a:lnTo>
                        <a:pt x="66465" y="5426"/>
                      </a:lnTo>
                      <a:cubicBezTo>
                        <a:pt x="66465" y="2713"/>
                        <a:pt x="67822" y="1356"/>
                        <a:pt x="69178" y="0"/>
                      </a:cubicBezTo>
                      <a:lnTo>
                        <a:pt x="56970" y="0"/>
                      </a:lnTo>
                      <a:cubicBezTo>
                        <a:pt x="58327" y="2713"/>
                        <a:pt x="59683" y="4069"/>
                        <a:pt x="59683" y="6782"/>
                      </a:cubicBezTo>
                      <a:close/>
                    </a:path>
                  </a:pathLst>
                </a:custGeom>
                <a:solidFill>
                  <a:srgbClr val="FFFFFF"/>
                </a:solidFill>
                <a:ln w="13558" cap="flat">
                  <a:noFill/>
                  <a:prstDash val="solid"/>
                  <a:miter/>
                </a:ln>
              </p:spPr>
              <p:txBody>
                <a:bodyPr rtlCol="0" anchor="ctr"/>
                <a:lstStyle/>
                <a:p>
                  <a:endParaRPr lang="sv-SE"/>
                </a:p>
              </p:txBody>
            </p:sp>
            <p:sp>
              <p:nvSpPr>
                <p:cNvPr id="76" name="Frihandsfigur: Form 75">
                  <a:extLst>
                    <a:ext uri="{FF2B5EF4-FFF2-40B4-BE49-F238E27FC236}">
                      <a16:creationId xmlns:a16="http://schemas.microsoft.com/office/drawing/2014/main" id="{03B46B1D-ACDA-4AE3-B797-AD3C8D20E07F}"/>
                    </a:ext>
                  </a:extLst>
                </p:cNvPr>
                <p:cNvSpPr/>
                <p:nvPr/>
              </p:nvSpPr>
              <p:spPr>
                <a:xfrm>
                  <a:off x="2909203" y="6288959"/>
                  <a:ext cx="50188" cy="75960"/>
                </a:xfrm>
                <a:custGeom>
                  <a:avLst/>
                  <a:gdLst>
                    <a:gd name="connsiteX0" fmla="*/ 29842 w 50188"/>
                    <a:gd name="connsiteY0" fmla="*/ 70535 h 75960"/>
                    <a:gd name="connsiteX1" fmla="*/ 16277 w 50188"/>
                    <a:gd name="connsiteY1" fmla="*/ 70535 h 75960"/>
                    <a:gd name="connsiteX2" fmla="*/ 16277 w 50188"/>
                    <a:gd name="connsiteY2" fmla="*/ 37980 h 75960"/>
                    <a:gd name="connsiteX3" fmla="*/ 32555 w 50188"/>
                    <a:gd name="connsiteY3" fmla="*/ 37980 h 75960"/>
                    <a:gd name="connsiteX4" fmla="*/ 36624 w 50188"/>
                    <a:gd name="connsiteY4" fmla="*/ 40693 h 75960"/>
                    <a:gd name="connsiteX5" fmla="*/ 36624 w 50188"/>
                    <a:gd name="connsiteY5" fmla="*/ 28485 h 75960"/>
                    <a:gd name="connsiteX6" fmla="*/ 32555 w 50188"/>
                    <a:gd name="connsiteY6" fmla="*/ 31198 h 75960"/>
                    <a:gd name="connsiteX7" fmla="*/ 16277 w 50188"/>
                    <a:gd name="connsiteY7" fmla="*/ 31198 h 75960"/>
                    <a:gd name="connsiteX8" fmla="*/ 16277 w 50188"/>
                    <a:gd name="connsiteY8" fmla="*/ 5426 h 75960"/>
                    <a:gd name="connsiteX9" fmla="*/ 35268 w 50188"/>
                    <a:gd name="connsiteY9" fmla="*/ 5426 h 75960"/>
                    <a:gd name="connsiteX10" fmla="*/ 43406 w 50188"/>
                    <a:gd name="connsiteY10" fmla="*/ 9495 h 75960"/>
                    <a:gd name="connsiteX11" fmla="*/ 43406 w 50188"/>
                    <a:gd name="connsiteY11" fmla="*/ 0 h 75960"/>
                    <a:gd name="connsiteX12" fmla="*/ 0 w 50188"/>
                    <a:gd name="connsiteY12" fmla="*/ 0 h 75960"/>
                    <a:gd name="connsiteX13" fmla="*/ 2713 w 50188"/>
                    <a:gd name="connsiteY13" fmla="*/ 5426 h 75960"/>
                    <a:gd name="connsiteX14" fmla="*/ 2713 w 50188"/>
                    <a:gd name="connsiteY14" fmla="*/ 70535 h 75960"/>
                    <a:gd name="connsiteX15" fmla="*/ 0 w 50188"/>
                    <a:gd name="connsiteY15" fmla="*/ 75961 h 75960"/>
                    <a:gd name="connsiteX16" fmla="*/ 47475 w 50188"/>
                    <a:gd name="connsiteY16" fmla="*/ 75961 h 75960"/>
                    <a:gd name="connsiteX17" fmla="*/ 50188 w 50188"/>
                    <a:gd name="connsiteY17" fmla="*/ 63753 h 75960"/>
                    <a:gd name="connsiteX18" fmla="*/ 29842 w 50188"/>
                    <a:gd name="connsiteY18" fmla="*/ 70535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88" h="75960">
                      <a:moveTo>
                        <a:pt x="29842" y="70535"/>
                      </a:moveTo>
                      <a:cubicBezTo>
                        <a:pt x="24416" y="70535"/>
                        <a:pt x="17634" y="70535"/>
                        <a:pt x="16277" y="70535"/>
                      </a:cubicBezTo>
                      <a:lnTo>
                        <a:pt x="16277" y="37980"/>
                      </a:lnTo>
                      <a:lnTo>
                        <a:pt x="32555" y="37980"/>
                      </a:lnTo>
                      <a:cubicBezTo>
                        <a:pt x="33911" y="37980"/>
                        <a:pt x="35268" y="39337"/>
                        <a:pt x="36624" y="40693"/>
                      </a:cubicBezTo>
                      <a:lnTo>
                        <a:pt x="36624" y="28485"/>
                      </a:lnTo>
                      <a:cubicBezTo>
                        <a:pt x="36624" y="29842"/>
                        <a:pt x="33911" y="31198"/>
                        <a:pt x="32555" y="31198"/>
                      </a:cubicBezTo>
                      <a:lnTo>
                        <a:pt x="16277" y="31198"/>
                      </a:lnTo>
                      <a:lnTo>
                        <a:pt x="16277" y="5426"/>
                      </a:lnTo>
                      <a:cubicBezTo>
                        <a:pt x="16277" y="5426"/>
                        <a:pt x="31198" y="5426"/>
                        <a:pt x="35268" y="5426"/>
                      </a:cubicBezTo>
                      <a:cubicBezTo>
                        <a:pt x="39337" y="5426"/>
                        <a:pt x="42050" y="6782"/>
                        <a:pt x="43406" y="9495"/>
                      </a:cubicBezTo>
                      <a:lnTo>
                        <a:pt x="43406" y="0"/>
                      </a:lnTo>
                      <a:lnTo>
                        <a:pt x="0" y="0"/>
                      </a:lnTo>
                      <a:cubicBezTo>
                        <a:pt x="1357" y="1356"/>
                        <a:pt x="2713" y="2713"/>
                        <a:pt x="2713" y="5426"/>
                      </a:cubicBezTo>
                      <a:lnTo>
                        <a:pt x="2713" y="70535"/>
                      </a:lnTo>
                      <a:cubicBezTo>
                        <a:pt x="2713" y="73248"/>
                        <a:pt x="1357" y="74604"/>
                        <a:pt x="0" y="75961"/>
                      </a:cubicBezTo>
                      <a:lnTo>
                        <a:pt x="47475" y="75961"/>
                      </a:lnTo>
                      <a:lnTo>
                        <a:pt x="50188" y="63753"/>
                      </a:lnTo>
                      <a:cubicBezTo>
                        <a:pt x="43406" y="70535"/>
                        <a:pt x="39337" y="70535"/>
                        <a:pt x="29842" y="70535"/>
                      </a:cubicBezTo>
                      <a:close/>
                    </a:path>
                  </a:pathLst>
                </a:custGeom>
                <a:solidFill>
                  <a:srgbClr val="FFFFFF"/>
                </a:solidFill>
                <a:ln w="13558" cap="flat">
                  <a:noFill/>
                  <a:prstDash val="solid"/>
                  <a:miter/>
                </a:ln>
              </p:spPr>
              <p:txBody>
                <a:bodyPr rtlCol="0" anchor="ctr"/>
                <a:lstStyle/>
                <a:p>
                  <a:endParaRPr lang="sv-SE"/>
                </a:p>
              </p:txBody>
            </p:sp>
            <p:sp>
              <p:nvSpPr>
                <p:cNvPr id="77" name="Frihandsfigur: Form 76">
                  <a:extLst>
                    <a:ext uri="{FF2B5EF4-FFF2-40B4-BE49-F238E27FC236}">
                      <a16:creationId xmlns:a16="http://schemas.microsoft.com/office/drawing/2014/main" id="{FE85B18E-D593-49FA-93F8-A008AE6B0567}"/>
                    </a:ext>
                  </a:extLst>
                </p:cNvPr>
                <p:cNvSpPr/>
                <p:nvPr/>
              </p:nvSpPr>
              <p:spPr>
                <a:xfrm>
                  <a:off x="2974312" y="6288959"/>
                  <a:ext cx="69178" cy="78673"/>
                </a:xfrm>
                <a:custGeom>
                  <a:avLst/>
                  <a:gdLst>
                    <a:gd name="connsiteX0" fmla="*/ 55614 w 69178"/>
                    <a:gd name="connsiteY0" fmla="*/ 1356 h 78673"/>
                    <a:gd name="connsiteX1" fmla="*/ 58327 w 69178"/>
                    <a:gd name="connsiteY1" fmla="*/ 6782 h 78673"/>
                    <a:gd name="connsiteX2" fmla="*/ 58327 w 69178"/>
                    <a:gd name="connsiteY2" fmla="*/ 50188 h 78673"/>
                    <a:gd name="connsiteX3" fmla="*/ 17634 w 69178"/>
                    <a:gd name="connsiteY3" fmla="*/ 1356 h 78673"/>
                    <a:gd name="connsiteX4" fmla="*/ 0 w 69178"/>
                    <a:gd name="connsiteY4" fmla="*/ 1356 h 78673"/>
                    <a:gd name="connsiteX5" fmla="*/ 5426 w 69178"/>
                    <a:gd name="connsiteY5" fmla="*/ 5426 h 78673"/>
                    <a:gd name="connsiteX6" fmla="*/ 6782 w 69178"/>
                    <a:gd name="connsiteY6" fmla="*/ 12208 h 78673"/>
                    <a:gd name="connsiteX7" fmla="*/ 6782 w 69178"/>
                    <a:gd name="connsiteY7" fmla="*/ 70535 h 78673"/>
                    <a:gd name="connsiteX8" fmla="*/ 4069 w 69178"/>
                    <a:gd name="connsiteY8" fmla="*/ 75961 h 78673"/>
                    <a:gd name="connsiteX9" fmla="*/ 16277 w 69178"/>
                    <a:gd name="connsiteY9" fmla="*/ 75961 h 78673"/>
                    <a:gd name="connsiteX10" fmla="*/ 13564 w 69178"/>
                    <a:gd name="connsiteY10" fmla="*/ 70535 h 78673"/>
                    <a:gd name="connsiteX11" fmla="*/ 13564 w 69178"/>
                    <a:gd name="connsiteY11" fmla="*/ 16277 h 78673"/>
                    <a:gd name="connsiteX12" fmla="*/ 66465 w 69178"/>
                    <a:gd name="connsiteY12" fmla="*/ 78674 h 78673"/>
                    <a:gd name="connsiteX13" fmla="*/ 66465 w 69178"/>
                    <a:gd name="connsiteY13" fmla="*/ 5426 h 78673"/>
                    <a:gd name="connsiteX14" fmla="*/ 69178 w 69178"/>
                    <a:gd name="connsiteY14" fmla="*/ 0 h 78673"/>
                    <a:gd name="connsiteX15" fmla="*/ 55614 w 69178"/>
                    <a:gd name="connsiteY15" fmla="*/ 0 h 7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9178" h="78673">
                      <a:moveTo>
                        <a:pt x="55614" y="1356"/>
                      </a:moveTo>
                      <a:cubicBezTo>
                        <a:pt x="56970" y="2713"/>
                        <a:pt x="58327" y="4069"/>
                        <a:pt x="58327" y="6782"/>
                      </a:cubicBezTo>
                      <a:lnTo>
                        <a:pt x="58327" y="50188"/>
                      </a:lnTo>
                      <a:lnTo>
                        <a:pt x="17634" y="1356"/>
                      </a:lnTo>
                      <a:lnTo>
                        <a:pt x="0" y="1356"/>
                      </a:lnTo>
                      <a:cubicBezTo>
                        <a:pt x="2713" y="2713"/>
                        <a:pt x="4069" y="4069"/>
                        <a:pt x="5426" y="5426"/>
                      </a:cubicBezTo>
                      <a:cubicBezTo>
                        <a:pt x="8139" y="8139"/>
                        <a:pt x="6782" y="8139"/>
                        <a:pt x="6782" y="12208"/>
                      </a:cubicBezTo>
                      <a:lnTo>
                        <a:pt x="6782" y="70535"/>
                      </a:lnTo>
                      <a:cubicBezTo>
                        <a:pt x="6782" y="73248"/>
                        <a:pt x="5426" y="74604"/>
                        <a:pt x="4069" y="75961"/>
                      </a:cubicBezTo>
                      <a:lnTo>
                        <a:pt x="16277" y="75961"/>
                      </a:lnTo>
                      <a:cubicBezTo>
                        <a:pt x="14921" y="74604"/>
                        <a:pt x="13564" y="73248"/>
                        <a:pt x="13564" y="70535"/>
                      </a:cubicBezTo>
                      <a:lnTo>
                        <a:pt x="13564" y="16277"/>
                      </a:lnTo>
                      <a:cubicBezTo>
                        <a:pt x="13564" y="17634"/>
                        <a:pt x="66465" y="78674"/>
                        <a:pt x="66465" y="78674"/>
                      </a:cubicBezTo>
                      <a:lnTo>
                        <a:pt x="66465" y="5426"/>
                      </a:lnTo>
                      <a:cubicBezTo>
                        <a:pt x="66465" y="2713"/>
                        <a:pt x="67822" y="1356"/>
                        <a:pt x="69178" y="0"/>
                      </a:cubicBezTo>
                      <a:lnTo>
                        <a:pt x="55614" y="0"/>
                      </a:lnTo>
                      <a:close/>
                    </a:path>
                  </a:pathLst>
                </a:custGeom>
                <a:solidFill>
                  <a:srgbClr val="FFFFFF"/>
                </a:solidFill>
                <a:ln w="13558" cap="flat">
                  <a:noFill/>
                  <a:prstDash val="solid"/>
                  <a:miter/>
                </a:ln>
              </p:spPr>
              <p:txBody>
                <a:bodyPr rtlCol="0" anchor="ctr"/>
                <a:lstStyle/>
                <a:p>
                  <a:endParaRPr lang="sv-SE"/>
                </a:p>
              </p:txBody>
            </p:sp>
            <p:sp>
              <p:nvSpPr>
                <p:cNvPr id="78" name="Frihandsfigur: Form 77">
                  <a:extLst>
                    <a:ext uri="{FF2B5EF4-FFF2-40B4-BE49-F238E27FC236}">
                      <a16:creationId xmlns:a16="http://schemas.microsoft.com/office/drawing/2014/main" id="{D1EA8FA8-6F46-4681-8F87-7E36F41F6604}"/>
                    </a:ext>
                  </a:extLst>
                </p:cNvPr>
                <p:cNvSpPr/>
                <p:nvPr/>
              </p:nvSpPr>
              <p:spPr>
                <a:xfrm>
                  <a:off x="1779289" y="6288959"/>
                  <a:ext cx="81446" cy="77317"/>
                </a:xfrm>
                <a:custGeom>
                  <a:avLst/>
                  <a:gdLst>
                    <a:gd name="connsiteX0" fmla="*/ 42050 w 81446"/>
                    <a:gd name="connsiteY0" fmla="*/ 0 h 77317"/>
                    <a:gd name="connsiteX1" fmla="*/ 0 w 81446"/>
                    <a:gd name="connsiteY1" fmla="*/ 37980 h 77317"/>
                    <a:gd name="connsiteX2" fmla="*/ 39337 w 81446"/>
                    <a:gd name="connsiteY2" fmla="*/ 77317 h 77317"/>
                    <a:gd name="connsiteX3" fmla="*/ 81386 w 81446"/>
                    <a:gd name="connsiteY3" fmla="*/ 39337 h 77317"/>
                    <a:gd name="connsiteX4" fmla="*/ 42050 w 81446"/>
                    <a:gd name="connsiteY4" fmla="*/ 0 h 77317"/>
                    <a:gd name="connsiteX5" fmla="*/ 42050 w 81446"/>
                    <a:gd name="connsiteY5" fmla="*/ 70535 h 77317"/>
                    <a:gd name="connsiteX6" fmla="*/ 16277 w 81446"/>
                    <a:gd name="connsiteY6" fmla="*/ 36624 h 77317"/>
                    <a:gd name="connsiteX7" fmla="*/ 42050 w 81446"/>
                    <a:gd name="connsiteY7" fmla="*/ 5426 h 77317"/>
                    <a:gd name="connsiteX8" fmla="*/ 67822 w 81446"/>
                    <a:gd name="connsiteY8" fmla="*/ 39337 h 77317"/>
                    <a:gd name="connsiteX9" fmla="*/ 42050 w 81446"/>
                    <a:gd name="connsiteY9" fmla="*/ 70535 h 7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446" h="77317">
                      <a:moveTo>
                        <a:pt x="42050" y="0"/>
                      </a:moveTo>
                      <a:cubicBezTo>
                        <a:pt x="16277" y="0"/>
                        <a:pt x="0" y="18990"/>
                        <a:pt x="0" y="37980"/>
                      </a:cubicBezTo>
                      <a:cubicBezTo>
                        <a:pt x="0" y="61040"/>
                        <a:pt x="17634" y="75961"/>
                        <a:pt x="39337" y="77317"/>
                      </a:cubicBezTo>
                      <a:cubicBezTo>
                        <a:pt x="59683" y="77317"/>
                        <a:pt x="80030" y="65109"/>
                        <a:pt x="81386" y="39337"/>
                      </a:cubicBezTo>
                      <a:cubicBezTo>
                        <a:pt x="82743" y="13564"/>
                        <a:pt x="61040" y="0"/>
                        <a:pt x="42050" y="0"/>
                      </a:cubicBezTo>
                      <a:close/>
                      <a:moveTo>
                        <a:pt x="42050" y="70535"/>
                      </a:moveTo>
                      <a:cubicBezTo>
                        <a:pt x="29842" y="70535"/>
                        <a:pt x="16277" y="59683"/>
                        <a:pt x="16277" y="36624"/>
                      </a:cubicBezTo>
                      <a:cubicBezTo>
                        <a:pt x="16277" y="17634"/>
                        <a:pt x="27129" y="5426"/>
                        <a:pt x="42050" y="5426"/>
                      </a:cubicBezTo>
                      <a:cubicBezTo>
                        <a:pt x="56971" y="5426"/>
                        <a:pt x="67822" y="17634"/>
                        <a:pt x="67822" y="39337"/>
                      </a:cubicBezTo>
                      <a:cubicBezTo>
                        <a:pt x="66466" y="59683"/>
                        <a:pt x="55614" y="70535"/>
                        <a:pt x="42050" y="70535"/>
                      </a:cubicBezTo>
                      <a:close/>
                    </a:path>
                  </a:pathLst>
                </a:custGeom>
                <a:solidFill>
                  <a:srgbClr val="FFFFFF"/>
                </a:solidFill>
                <a:ln w="13558" cap="flat">
                  <a:noFill/>
                  <a:prstDash val="solid"/>
                  <a:miter/>
                </a:ln>
              </p:spPr>
              <p:txBody>
                <a:bodyPr rtlCol="0" anchor="ctr"/>
                <a:lstStyle/>
                <a:p>
                  <a:endParaRPr lang="sv-SE"/>
                </a:p>
              </p:txBody>
            </p:sp>
            <p:sp>
              <p:nvSpPr>
                <p:cNvPr id="79" name="Frihandsfigur: Form 78">
                  <a:extLst>
                    <a:ext uri="{FF2B5EF4-FFF2-40B4-BE49-F238E27FC236}">
                      <a16:creationId xmlns:a16="http://schemas.microsoft.com/office/drawing/2014/main" id="{80ECEDAB-A5EF-4063-B1A5-860C42F17CC4}"/>
                    </a:ext>
                  </a:extLst>
                </p:cNvPr>
                <p:cNvSpPr/>
                <p:nvPr/>
              </p:nvSpPr>
              <p:spPr>
                <a:xfrm>
                  <a:off x="1826765" y="6272681"/>
                  <a:ext cx="10851" cy="10851"/>
                </a:xfrm>
                <a:custGeom>
                  <a:avLst/>
                  <a:gdLst>
                    <a:gd name="connsiteX0" fmla="*/ 5426 w 10851"/>
                    <a:gd name="connsiteY0" fmla="*/ 10852 h 10851"/>
                    <a:gd name="connsiteX1" fmla="*/ 10852 w 10851"/>
                    <a:gd name="connsiteY1" fmla="*/ 5426 h 10851"/>
                    <a:gd name="connsiteX2" fmla="*/ 5426 w 10851"/>
                    <a:gd name="connsiteY2" fmla="*/ 0 h 10851"/>
                    <a:gd name="connsiteX3" fmla="*/ 0 w 10851"/>
                    <a:gd name="connsiteY3" fmla="*/ 5426 h 10851"/>
                    <a:gd name="connsiteX4" fmla="*/ 5426 w 10851"/>
                    <a:gd name="connsiteY4" fmla="*/ 10852 h 10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1" h="10851">
                      <a:moveTo>
                        <a:pt x="5426" y="10852"/>
                      </a:moveTo>
                      <a:cubicBezTo>
                        <a:pt x="8139" y="10852"/>
                        <a:pt x="10852" y="8139"/>
                        <a:pt x="10852" y="5426"/>
                      </a:cubicBezTo>
                      <a:cubicBezTo>
                        <a:pt x="10852" y="2713"/>
                        <a:pt x="8139" y="0"/>
                        <a:pt x="5426" y="0"/>
                      </a:cubicBezTo>
                      <a:cubicBezTo>
                        <a:pt x="2713" y="0"/>
                        <a:pt x="0" y="2713"/>
                        <a:pt x="0" y="5426"/>
                      </a:cubicBezTo>
                      <a:cubicBezTo>
                        <a:pt x="0" y="9495"/>
                        <a:pt x="2713" y="10852"/>
                        <a:pt x="5426" y="10852"/>
                      </a:cubicBezTo>
                      <a:close/>
                    </a:path>
                  </a:pathLst>
                </a:custGeom>
                <a:solidFill>
                  <a:srgbClr val="FFFFFF"/>
                </a:solidFill>
                <a:ln w="13558" cap="flat">
                  <a:noFill/>
                  <a:prstDash val="solid"/>
                  <a:miter/>
                </a:ln>
              </p:spPr>
              <p:txBody>
                <a:bodyPr rtlCol="0" anchor="ctr"/>
                <a:lstStyle/>
                <a:p>
                  <a:endParaRPr lang="sv-SE"/>
                </a:p>
              </p:txBody>
            </p:sp>
            <p:sp>
              <p:nvSpPr>
                <p:cNvPr id="80" name="Frihandsfigur: Form 79">
                  <a:extLst>
                    <a:ext uri="{FF2B5EF4-FFF2-40B4-BE49-F238E27FC236}">
                      <a16:creationId xmlns:a16="http://schemas.microsoft.com/office/drawing/2014/main" id="{B5D4753F-7B4B-4D56-B7C0-8BAF97F12A57}"/>
                    </a:ext>
                  </a:extLst>
                </p:cNvPr>
                <p:cNvSpPr/>
                <p:nvPr/>
              </p:nvSpPr>
              <p:spPr>
                <a:xfrm>
                  <a:off x="1802349" y="6272681"/>
                  <a:ext cx="10851" cy="10851"/>
                </a:xfrm>
                <a:custGeom>
                  <a:avLst/>
                  <a:gdLst>
                    <a:gd name="connsiteX0" fmla="*/ 0 w 10851"/>
                    <a:gd name="connsiteY0" fmla="*/ 5426 h 10851"/>
                    <a:gd name="connsiteX1" fmla="*/ 5426 w 10851"/>
                    <a:gd name="connsiteY1" fmla="*/ 10852 h 10851"/>
                    <a:gd name="connsiteX2" fmla="*/ 10851 w 10851"/>
                    <a:gd name="connsiteY2" fmla="*/ 5426 h 10851"/>
                    <a:gd name="connsiteX3" fmla="*/ 5426 w 10851"/>
                    <a:gd name="connsiteY3" fmla="*/ 0 h 10851"/>
                    <a:gd name="connsiteX4" fmla="*/ 0 w 10851"/>
                    <a:gd name="connsiteY4" fmla="*/ 5426 h 10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1" h="10851">
                      <a:moveTo>
                        <a:pt x="0" y="5426"/>
                      </a:moveTo>
                      <a:cubicBezTo>
                        <a:pt x="0" y="8139"/>
                        <a:pt x="2713" y="10852"/>
                        <a:pt x="5426" y="10852"/>
                      </a:cubicBezTo>
                      <a:cubicBezTo>
                        <a:pt x="8139" y="10852"/>
                        <a:pt x="10851" y="8139"/>
                        <a:pt x="10851" y="5426"/>
                      </a:cubicBezTo>
                      <a:cubicBezTo>
                        <a:pt x="10851" y="2713"/>
                        <a:pt x="8139" y="0"/>
                        <a:pt x="5426" y="0"/>
                      </a:cubicBezTo>
                      <a:cubicBezTo>
                        <a:pt x="2713" y="0"/>
                        <a:pt x="0" y="2713"/>
                        <a:pt x="0" y="5426"/>
                      </a:cubicBezTo>
                      <a:close/>
                    </a:path>
                  </a:pathLst>
                </a:custGeom>
                <a:solidFill>
                  <a:srgbClr val="FFFFFF"/>
                </a:solidFill>
                <a:ln w="13558" cap="flat">
                  <a:noFill/>
                  <a:prstDash val="solid"/>
                  <a:miter/>
                </a:ln>
              </p:spPr>
              <p:txBody>
                <a:bodyPr rtlCol="0" anchor="ctr"/>
                <a:lstStyle/>
                <a:p>
                  <a:endParaRPr lang="sv-SE"/>
                </a:p>
              </p:txBody>
            </p:sp>
          </p:grpSp>
          <p:sp>
            <p:nvSpPr>
              <p:cNvPr id="81" name="Frihandsfigur: Form 80">
                <a:extLst>
                  <a:ext uri="{FF2B5EF4-FFF2-40B4-BE49-F238E27FC236}">
                    <a16:creationId xmlns:a16="http://schemas.microsoft.com/office/drawing/2014/main" id="{5CD83C37-A679-4971-8F75-C5069B8E268D}"/>
                  </a:ext>
                </a:extLst>
              </p:cNvPr>
              <p:cNvSpPr/>
              <p:nvPr/>
            </p:nvSpPr>
            <p:spPr>
              <a:xfrm>
                <a:off x="692781" y="6177731"/>
                <a:ext cx="52901" cy="74604"/>
              </a:xfrm>
              <a:custGeom>
                <a:avLst/>
                <a:gdLst>
                  <a:gd name="connsiteX0" fmla="*/ 32555 w 52901"/>
                  <a:gd name="connsiteY0" fmla="*/ 74604 h 74604"/>
                  <a:gd name="connsiteX1" fmla="*/ 21703 w 52901"/>
                  <a:gd name="connsiteY1" fmla="*/ 74604 h 74604"/>
                  <a:gd name="connsiteX2" fmla="*/ 0 w 52901"/>
                  <a:gd name="connsiteY2" fmla="*/ 0 h 74604"/>
                  <a:gd name="connsiteX3" fmla="*/ 10852 w 52901"/>
                  <a:gd name="connsiteY3" fmla="*/ 0 h 74604"/>
                  <a:gd name="connsiteX4" fmla="*/ 27129 w 52901"/>
                  <a:gd name="connsiteY4" fmla="*/ 65109 h 74604"/>
                  <a:gd name="connsiteX5" fmla="*/ 27129 w 52901"/>
                  <a:gd name="connsiteY5" fmla="*/ 65109 h 74604"/>
                  <a:gd name="connsiteX6" fmla="*/ 43406 w 52901"/>
                  <a:gd name="connsiteY6" fmla="*/ 1356 h 74604"/>
                  <a:gd name="connsiteX7" fmla="*/ 52901 w 52901"/>
                  <a:gd name="connsiteY7" fmla="*/ 1356 h 74604"/>
                  <a:gd name="connsiteX8" fmla="*/ 32555 w 52901"/>
                  <a:gd name="connsiteY8"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01" h="74604">
                    <a:moveTo>
                      <a:pt x="32555" y="74604"/>
                    </a:moveTo>
                    <a:lnTo>
                      <a:pt x="21703" y="74604"/>
                    </a:lnTo>
                    <a:lnTo>
                      <a:pt x="0" y="0"/>
                    </a:lnTo>
                    <a:lnTo>
                      <a:pt x="10852" y="0"/>
                    </a:lnTo>
                    <a:lnTo>
                      <a:pt x="27129" y="65109"/>
                    </a:lnTo>
                    <a:lnTo>
                      <a:pt x="27129" y="65109"/>
                    </a:lnTo>
                    <a:lnTo>
                      <a:pt x="43406" y="1356"/>
                    </a:lnTo>
                    <a:lnTo>
                      <a:pt x="52901" y="1356"/>
                    </a:lnTo>
                    <a:lnTo>
                      <a:pt x="32555" y="74604"/>
                    </a:lnTo>
                    <a:close/>
                  </a:path>
                </a:pathLst>
              </a:custGeom>
              <a:solidFill>
                <a:srgbClr val="FFFFFF"/>
              </a:solidFill>
              <a:ln w="13558" cap="flat">
                <a:noFill/>
                <a:prstDash val="solid"/>
                <a:miter/>
              </a:ln>
            </p:spPr>
            <p:txBody>
              <a:bodyPr rtlCol="0" anchor="ctr"/>
              <a:lstStyle/>
              <a:p>
                <a:endParaRPr lang="sv-SE"/>
              </a:p>
            </p:txBody>
          </p:sp>
          <p:sp>
            <p:nvSpPr>
              <p:cNvPr id="82" name="Frihandsfigur: Form 81">
                <a:extLst>
                  <a:ext uri="{FF2B5EF4-FFF2-40B4-BE49-F238E27FC236}">
                    <a16:creationId xmlns:a16="http://schemas.microsoft.com/office/drawing/2014/main" id="{4A509B7D-EE81-4EBC-A26B-7493200B5B27}"/>
                  </a:ext>
                </a:extLst>
              </p:cNvPr>
              <p:cNvSpPr/>
              <p:nvPr/>
            </p:nvSpPr>
            <p:spPr>
              <a:xfrm>
                <a:off x="752465" y="6158740"/>
                <a:ext cx="59683" cy="94950"/>
              </a:xfrm>
              <a:custGeom>
                <a:avLst/>
                <a:gdLst>
                  <a:gd name="connsiteX0" fmla="*/ 23059 w 59683"/>
                  <a:gd name="connsiteY0" fmla="*/ 20347 h 94950"/>
                  <a:gd name="connsiteX1" fmla="*/ 35267 w 59683"/>
                  <a:gd name="connsiteY1" fmla="*/ 20347 h 94950"/>
                  <a:gd name="connsiteX2" fmla="*/ 59683 w 59683"/>
                  <a:gd name="connsiteY2" fmla="*/ 94951 h 94950"/>
                  <a:gd name="connsiteX3" fmla="*/ 48832 w 59683"/>
                  <a:gd name="connsiteY3" fmla="*/ 94951 h 94950"/>
                  <a:gd name="connsiteX4" fmla="*/ 43406 w 59683"/>
                  <a:gd name="connsiteY4" fmla="*/ 77317 h 94950"/>
                  <a:gd name="connsiteX5" fmla="*/ 14921 w 59683"/>
                  <a:gd name="connsiteY5" fmla="*/ 77317 h 94950"/>
                  <a:gd name="connsiteX6" fmla="*/ 9495 w 59683"/>
                  <a:gd name="connsiteY6" fmla="*/ 94951 h 94950"/>
                  <a:gd name="connsiteX7" fmla="*/ 0 w 59683"/>
                  <a:gd name="connsiteY7" fmla="*/ 94951 h 94950"/>
                  <a:gd name="connsiteX8" fmla="*/ 23059 w 59683"/>
                  <a:gd name="connsiteY8" fmla="*/ 20347 h 94950"/>
                  <a:gd name="connsiteX9" fmla="*/ 25772 w 59683"/>
                  <a:gd name="connsiteY9" fmla="*/ 10852 h 94950"/>
                  <a:gd name="connsiteX10" fmla="*/ 16277 w 59683"/>
                  <a:gd name="connsiteY10" fmla="*/ 10852 h 94950"/>
                  <a:gd name="connsiteX11" fmla="*/ 16277 w 59683"/>
                  <a:gd name="connsiteY11" fmla="*/ 0 h 94950"/>
                  <a:gd name="connsiteX12" fmla="*/ 25772 w 59683"/>
                  <a:gd name="connsiteY12" fmla="*/ 0 h 94950"/>
                  <a:gd name="connsiteX13" fmla="*/ 25772 w 59683"/>
                  <a:gd name="connsiteY13" fmla="*/ 10852 h 94950"/>
                  <a:gd name="connsiteX14" fmla="*/ 28485 w 59683"/>
                  <a:gd name="connsiteY14" fmla="*/ 28485 h 94950"/>
                  <a:gd name="connsiteX15" fmla="*/ 28485 w 59683"/>
                  <a:gd name="connsiteY15" fmla="*/ 28485 h 94950"/>
                  <a:gd name="connsiteX16" fmla="*/ 16277 w 59683"/>
                  <a:gd name="connsiteY16" fmla="*/ 67822 h 94950"/>
                  <a:gd name="connsiteX17" fmla="*/ 39337 w 59683"/>
                  <a:gd name="connsiteY17" fmla="*/ 67822 h 94950"/>
                  <a:gd name="connsiteX18" fmla="*/ 28485 w 59683"/>
                  <a:gd name="connsiteY18" fmla="*/ 28485 h 94950"/>
                  <a:gd name="connsiteX19" fmla="*/ 43406 w 59683"/>
                  <a:gd name="connsiteY19" fmla="*/ 10852 h 94950"/>
                  <a:gd name="connsiteX20" fmla="*/ 33911 w 59683"/>
                  <a:gd name="connsiteY20" fmla="*/ 10852 h 94950"/>
                  <a:gd name="connsiteX21" fmla="*/ 33911 w 59683"/>
                  <a:gd name="connsiteY21" fmla="*/ 0 h 94950"/>
                  <a:gd name="connsiteX22" fmla="*/ 43406 w 59683"/>
                  <a:gd name="connsiteY22" fmla="*/ 0 h 94950"/>
                  <a:gd name="connsiteX23" fmla="*/ 43406 w 59683"/>
                  <a:gd name="connsiteY23" fmla="*/ 10852 h 9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683" h="94950">
                    <a:moveTo>
                      <a:pt x="23059" y="20347"/>
                    </a:moveTo>
                    <a:lnTo>
                      <a:pt x="35267" y="20347"/>
                    </a:lnTo>
                    <a:lnTo>
                      <a:pt x="59683" y="94951"/>
                    </a:lnTo>
                    <a:lnTo>
                      <a:pt x="48832" y="94951"/>
                    </a:lnTo>
                    <a:lnTo>
                      <a:pt x="43406" y="77317"/>
                    </a:lnTo>
                    <a:lnTo>
                      <a:pt x="14921" y="77317"/>
                    </a:lnTo>
                    <a:lnTo>
                      <a:pt x="9495" y="94951"/>
                    </a:lnTo>
                    <a:lnTo>
                      <a:pt x="0" y="94951"/>
                    </a:lnTo>
                    <a:lnTo>
                      <a:pt x="23059" y="20347"/>
                    </a:lnTo>
                    <a:close/>
                    <a:moveTo>
                      <a:pt x="25772" y="10852"/>
                    </a:moveTo>
                    <a:lnTo>
                      <a:pt x="16277" y="10852"/>
                    </a:lnTo>
                    <a:lnTo>
                      <a:pt x="16277" y="0"/>
                    </a:lnTo>
                    <a:lnTo>
                      <a:pt x="25772" y="0"/>
                    </a:lnTo>
                    <a:lnTo>
                      <a:pt x="25772" y="10852"/>
                    </a:lnTo>
                    <a:close/>
                    <a:moveTo>
                      <a:pt x="28485" y="28485"/>
                    </a:moveTo>
                    <a:lnTo>
                      <a:pt x="28485" y="28485"/>
                    </a:lnTo>
                    <a:lnTo>
                      <a:pt x="16277" y="67822"/>
                    </a:lnTo>
                    <a:lnTo>
                      <a:pt x="39337" y="67822"/>
                    </a:lnTo>
                    <a:lnTo>
                      <a:pt x="28485" y="28485"/>
                    </a:lnTo>
                    <a:close/>
                    <a:moveTo>
                      <a:pt x="43406" y="10852"/>
                    </a:moveTo>
                    <a:lnTo>
                      <a:pt x="33911" y="10852"/>
                    </a:lnTo>
                    <a:lnTo>
                      <a:pt x="33911" y="0"/>
                    </a:lnTo>
                    <a:lnTo>
                      <a:pt x="43406" y="0"/>
                    </a:lnTo>
                    <a:lnTo>
                      <a:pt x="43406" y="10852"/>
                    </a:lnTo>
                    <a:close/>
                  </a:path>
                </a:pathLst>
              </a:custGeom>
              <a:solidFill>
                <a:srgbClr val="FFFFFF"/>
              </a:solidFill>
              <a:ln w="13558" cap="flat">
                <a:noFill/>
                <a:prstDash val="solid"/>
                <a:miter/>
              </a:ln>
            </p:spPr>
            <p:txBody>
              <a:bodyPr rtlCol="0" anchor="ctr"/>
              <a:lstStyle/>
              <a:p>
                <a:endParaRPr lang="sv-SE"/>
              </a:p>
            </p:txBody>
          </p:sp>
          <p:sp>
            <p:nvSpPr>
              <p:cNvPr id="83" name="Frihandsfigur: Form 82">
                <a:extLst>
                  <a:ext uri="{FF2B5EF4-FFF2-40B4-BE49-F238E27FC236}">
                    <a16:creationId xmlns:a16="http://schemas.microsoft.com/office/drawing/2014/main" id="{8F70026D-7940-457A-A5C6-DD49B76022D3}"/>
                  </a:ext>
                </a:extLst>
              </p:cNvPr>
              <p:cNvSpPr/>
              <p:nvPr/>
            </p:nvSpPr>
            <p:spPr>
              <a:xfrm>
                <a:off x="824356" y="6177731"/>
                <a:ext cx="44762" cy="77317"/>
              </a:xfrm>
              <a:custGeom>
                <a:avLst/>
                <a:gdLst>
                  <a:gd name="connsiteX0" fmla="*/ 8139 w 44762"/>
                  <a:gd name="connsiteY0" fmla="*/ 52901 h 77317"/>
                  <a:gd name="connsiteX1" fmla="*/ 8139 w 44762"/>
                  <a:gd name="connsiteY1" fmla="*/ 55614 h 77317"/>
                  <a:gd name="connsiteX2" fmla="*/ 20347 w 44762"/>
                  <a:gd name="connsiteY2" fmla="*/ 69178 h 77317"/>
                  <a:gd name="connsiteX3" fmla="*/ 33911 w 44762"/>
                  <a:gd name="connsiteY3" fmla="*/ 56970 h 77317"/>
                  <a:gd name="connsiteX4" fmla="*/ 1356 w 44762"/>
                  <a:gd name="connsiteY4" fmla="*/ 20347 h 77317"/>
                  <a:gd name="connsiteX5" fmla="*/ 23059 w 44762"/>
                  <a:gd name="connsiteY5" fmla="*/ 0 h 77317"/>
                  <a:gd name="connsiteX6" fmla="*/ 43406 w 44762"/>
                  <a:gd name="connsiteY6" fmla="*/ 21703 h 77317"/>
                  <a:gd name="connsiteX7" fmla="*/ 33911 w 44762"/>
                  <a:gd name="connsiteY7" fmla="*/ 21703 h 77317"/>
                  <a:gd name="connsiteX8" fmla="*/ 23059 w 44762"/>
                  <a:gd name="connsiteY8" fmla="*/ 8139 h 77317"/>
                  <a:gd name="connsiteX9" fmla="*/ 12208 w 44762"/>
                  <a:gd name="connsiteY9" fmla="*/ 18990 h 77317"/>
                  <a:gd name="connsiteX10" fmla="*/ 44763 w 44762"/>
                  <a:gd name="connsiteY10" fmla="*/ 56970 h 77317"/>
                  <a:gd name="connsiteX11" fmla="*/ 21703 w 44762"/>
                  <a:gd name="connsiteY11" fmla="*/ 77317 h 77317"/>
                  <a:gd name="connsiteX12" fmla="*/ 0 w 44762"/>
                  <a:gd name="connsiteY12" fmla="*/ 54258 h 77317"/>
                  <a:gd name="connsiteX13" fmla="*/ 8139 w 44762"/>
                  <a:gd name="connsiteY13" fmla="*/ 54258 h 7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62" h="77317">
                    <a:moveTo>
                      <a:pt x="8139" y="52901"/>
                    </a:moveTo>
                    <a:lnTo>
                      <a:pt x="8139" y="55614"/>
                    </a:lnTo>
                    <a:cubicBezTo>
                      <a:pt x="8139" y="65109"/>
                      <a:pt x="14921" y="69178"/>
                      <a:pt x="20347" y="69178"/>
                    </a:cubicBezTo>
                    <a:cubicBezTo>
                      <a:pt x="28485" y="69178"/>
                      <a:pt x="33911" y="66466"/>
                      <a:pt x="33911" y="56970"/>
                    </a:cubicBezTo>
                    <a:cubicBezTo>
                      <a:pt x="33911" y="40693"/>
                      <a:pt x="1356" y="42050"/>
                      <a:pt x="1356" y="20347"/>
                    </a:cubicBezTo>
                    <a:cubicBezTo>
                      <a:pt x="1356" y="6782"/>
                      <a:pt x="10852" y="0"/>
                      <a:pt x="23059" y="0"/>
                    </a:cubicBezTo>
                    <a:cubicBezTo>
                      <a:pt x="36624" y="0"/>
                      <a:pt x="44763" y="6782"/>
                      <a:pt x="43406" y="21703"/>
                    </a:cubicBezTo>
                    <a:lnTo>
                      <a:pt x="33911" y="21703"/>
                    </a:lnTo>
                    <a:cubicBezTo>
                      <a:pt x="33911" y="13564"/>
                      <a:pt x="31198" y="8139"/>
                      <a:pt x="23059" y="8139"/>
                    </a:cubicBezTo>
                    <a:cubicBezTo>
                      <a:pt x="17634" y="8139"/>
                      <a:pt x="12208" y="10852"/>
                      <a:pt x="12208" y="18990"/>
                    </a:cubicBezTo>
                    <a:cubicBezTo>
                      <a:pt x="12208" y="35267"/>
                      <a:pt x="44763" y="32555"/>
                      <a:pt x="44763" y="56970"/>
                    </a:cubicBezTo>
                    <a:cubicBezTo>
                      <a:pt x="44763" y="71891"/>
                      <a:pt x="33911" y="77317"/>
                      <a:pt x="21703" y="77317"/>
                    </a:cubicBezTo>
                    <a:cubicBezTo>
                      <a:pt x="0" y="77317"/>
                      <a:pt x="0" y="61040"/>
                      <a:pt x="0" y="54258"/>
                    </a:cubicBezTo>
                    <a:lnTo>
                      <a:pt x="8139" y="54258"/>
                    </a:lnTo>
                    <a:close/>
                  </a:path>
                </a:pathLst>
              </a:custGeom>
              <a:solidFill>
                <a:srgbClr val="FFFFFF"/>
              </a:solidFill>
              <a:ln w="13558" cap="flat">
                <a:noFill/>
                <a:prstDash val="solid"/>
                <a:miter/>
              </a:ln>
            </p:spPr>
            <p:txBody>
              <a:bodyPr rtlCol="0" anchor="ctr"/>
              <a:lstStyle/>
              <a:p>
                <a:endParaRPr lang="sv-SE"/>
              </a:p>
            </p:txBody>
          </p:sp>
          <p:sp>
            <p:nvSpPr>
              <p:cNvPr id="84" name="Frihandsfigur: Form 83">
                <a:extLst>
                  <a:ext uri="{FF2B5EF4-FFF2-40B4-BE49-F238E27FC236}">
                    <a16:creationId xmlns:a16="http://schemas.microsoft.com/office/drawing/2014/main" id="{7AE5F4C9-122F-4C25-9DEF-B75EC63CF870}"/>
                  </a:ext>
                </a:extLst>
              </p:cNvPr>
              <p:cNvSpPr/>
              <p:nvPr/>
            </p:nvSpPr>
            <p:spPr>
              <a:xfrm>
                <a:off x="878614" y="6179087"/>
                <a:ext cx="47475" cy="74604"/>
              </a:xfrm>
              <a:custGeom>
                <a:avLst/>
                <a:gdLst>
                  <a:gd name="connsiteX0" fmla="*/ 47475 w 47475"/>
                  <a:gd name="connsiteY0" fmla="*/ 0 h 74604"/>
                  <a:gd name="connsiteX1" fmla="*/ 47475 w 47475"/>
                  <a:gd name="connsiteY1" fmla="*/ 8139 h 74604"/>
                  <a:gd name="connsiteX2" fmla="*/ 28485 w 47475"/>
                  <a:gd name="connsiteY2" fmla="*/ 8139 h 74604"/>
                  <a:gd name="connsiteX3" fmla="*/ 28485 w 47475"/>
                  <a:gd name="connsiteY3" fmla="*/ 74604 h 74604"/>
                  <a:gd name="connsiteX4" fmla="*/ 18990 w 47475"/>
                  <a:gd name="connsiteY4" fmla="*/ 74604 h 74604"/>
                  <a:gd name="connsiteX5" fmla="*/ 18990 w 47475"/>
                  <a:gd name="connsiteY5" fmla="*/ 8139 h 74604"/>
                  <a:gd name="connsiteX6" fmla="*/ 0 w 47475"/>
                  <a:gd name="connsiteY6" fmla="*/ 8139 h 74604"/>
                  <a:gd name="connsiteX7" fmla="*/ 0 w 47475"/>
                  <a:gd name="connsiteY7" fmla="*/ 0 h 74604"/>
                  <a:gd name="connsiteX8" fmla="*/ 47475 w 47475"/>
                  <a:gd name="connsiteY8" fmla="*/ 0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475" h="74604">
                    <a:moveTo>
                      <a:pt x="47475" y="0"/>
                    </a:moveTo>
                    <a:lnTo>
                      <a:pt x="47475" y="8139"/>
                    </a:lnTo>
                    <a:lnTo>
                      <a:pt x="28485" y="8139"/>
                    </a:lnTo>
                    <a:lnTo>
                      <a:pt x="28485" y="74604"/>
                    </a:lnTo>
                    <a:lnTo>
                      <a:pt x="18990" y="74604"/>
                    </a:lnTo>
                    <a:lnTo>
                      <a:pt x="18990" y="8139"/>
                    </a:lnTo>
                    <a:lnTo>
                      <a:pt x="0" y="8139"/>
                    </a:lnTo>
                    <a:lnTo>
                      <a:pt x="0" y="0"/>
                    </a:lnTo>
                    <a:lnTo>
                      <a:pt x="47475" y="0"/>
                    </a:lnTo>
                    <a:close/>
                  </a:path>
                </a:pathLst>
              </a:custGeom>
              <a:solidFill>
                <a:srgbClr val="FFFFFF"/>
              </a:solidFill>
              <a:ln w="13558" cap="flat">
                <a:noFill/>
                <a:prstDash val="solid"/>
                <a:miter/>
              </a:ln>
            </p:spPr>
            <p:txBody>
              <a:bodyPr rtlCol="0" anchor="ctr"/>
              <a:lstStyle/>
              <a:p>
                <a:endParaRPr lang="sv-SE"/>
              </a:p>
            </p:txBody>
          </p:sp>
          <p:sp>
            <p:nvSpPr>
              <p:cNvPr id="85" name="Frihandsfigur: Form 84">
                <a:extLst>
                  <a:ext uri="{FF2B5EF4-FFF2-40B4-BE49-F238E27FC236}">
                    <a16:creationId xmlns:a16="http://schemas.microsoft.com/office/drawing/2014/main" id="{79FD25B9-38E3-4E95-B6B8-63ABE1431F7E}"/>
                  </a:ext>
                </a:extLst>
              </p:cNvPr>
              <p:cNvSpPr/>
              <p:nvPr/>
            </p:nvSpPr>
            <p:spPr>
              <a:xfrm>
                <a:off x="932871" y="6179087"/>
                <a:ext cx="47475" cy="74604"/>
              </a:xfrm>
              <a:custGeom>
                <a:avLst/>
                <a:gdLst>
                  <a:gd name="connsiteX0" fmla="*/ 47475 w 47475"/>
                  <a:gd name="connsiteY0" fmla="*/ 0 h 74604"/>
                  <a:gd name="connsiteX1" fmla="*/ 47475 w 47475"/>
                  <a:gd name="connsiteY1" fmla="*/ 8139 h 74604"/>
                  <a:gd name="connsiteX2" fmla="*/ 28485 w 47475"/>
                  <a:gd name="connsiteY2" fmla="*/ 8139 h 74604"/>
                  <a:gd name="connsiteX3" fmla="*/ 28485 w 47475"/>
                  <a:gd name="connsiteY3" fmla="*/ 74604 h 74604"/>
                  <a:gd name="connsiteX4" fmla="*/ 18990 w 47475"/>
                  <a:gd name="connsiteY4" fmla="*/ 74604 h 74604"/>
                  <a:gd name="connsiteX5" fmla="*/ 18990 w 47475"/>
                  <a:gd name="connsiteY5" fmla="*/ 8139 h 74604"/>
                  <a:gd name="connsiteX6" fmla="*/ 0 w 47475"/>
                  <a:gd name="connsiteY6" fmla="*/ 8139 h 74604"/>
                  <a:gd name="connsiteX7" fmla="*/ 0 w 47475"/>
                  <a:gd name="connsiteY7" fmla="*/ 0 h 74604"/>
                  <a:gd name="connsiteX8" fmla="*/ 47475 w 47475"/>
                  <a:gd name="connsiteY8" fmla="*/ 0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475" h="74604">
                    <a:moveTo>
                      <a:pt x="47475" y="0"/>
                    </a:moveTo>
                    <a:lnTo>
                      <a:pt x="47475" y="8139"/>
                    </a:lnTo>
                    <a:lnTo>
                      <a:pt x="28485" y="8139"/>
                    </a:lnTo>
                    <a:lnTo>
                      <a:pt x="28485" y="74604"/>
                    </a:lnTo>
                    <a:lnTo>
                      <a:pt x="18990" y="74604"/>
                    </a:lnTo>
                    <a:lnTo>
                      <a:pt x="18990" y="8139"/>
                    </a:lnTo>
                    <a:lnTo>
                      <a:pt x="0" y="8139"/>
                    </a:lnTo>
                    <a:lnTo>
                      <a:pt x="0" y="0"/>
                    </a:lnTo>
                    <a:lnTo>
                      <a:pt x="47475" y="0"/>
                    </a:lnTo>
                    <a:close/>
                  </a:path>
                </a:pathLst>
              </a:custGeom>
              <a:solidFill>
                <a:srgbClr val="FFFFFF"/>
              </a:solidFill>
              <a:ln w="13558" cap="flat">
                <a:noFill/>
                <a:prstDash val="solid"/>
                <a:miter/>
              </a:ln>
            </p:spPr>
            <p:txBody>
              <a:bodyPr rtlCol="0" anchor="ctr"/>
              <a:lstStyle/>
              <a:p>
                <a:endParaRPr lang="sv-SE"/>
              </a:p>
            </p:txBody>
          </p:sp>
          <p:sp>
            <p:nvSpPr>
              <p:cNvPr id="86" name="Frihandsfigur: Form 85">
                <a:extLst>
                  <a:ext uri="{FF2B5EF4-FFF2-40B4-BE49-F238E27FC236}">
                    <a16:creationId xmlns:a16="http://schemas.microsoft.com/office/drawing/2014/main" id="{7F37F1D1-8B14-45A3-8F47-6B5357555D81}"/>
                  </a:ext>
                </a:extLst>
              </p:cNvPr>
              <p:cNvSpPr/>
              <p:nvPr/>
            </p:nvSpPr>
            <p:spPr>
              <a:xfrm>
                <a:off x="991198" y="6179087"/>
                <a:ext cx="44762" cy="73247"/>
              </a:xfrm>
              <a:custGeom>
                <a:avLst/>
                <a:gdLst>
                  <a:gd name="connsiteX0" fmla="*/ 9495 w 44762"/>
                  <a:gd name="connsiteY0" fmla="*/ 39337 h 73247"/>
                  <a:gd name="connsiteX1" fmla="*/ 9495 w 44762"/>
                  <a:gd name="connsiteY1" fmla="*/ 73248 h 73247"/>
                  <a:gd name="connsiteX2" fmla="*/ 0 w 44762"/>
                  <a:gd name="connsiteY2" fmla="*/ 73248 h 73247"/>
                  <a:gd name="connsiteX3" fmla="*/ 0 w 44762"/>
                  <a:gd name="connsiteY3" fmla="*/ 0 h 73247"/>
                  <a:gd name="connsiteX4" fmla="*/ 25772 w 44762"/>
                  <a:gd name="connsiteY4" fmla="*/ 0 h 73247"/>
                  <a:gd name="connsiteX5" fmla="*/ 43406 w 44762"/>
                  <a:gd name="connsiteY5" fmla="*/ 18990 h 73247"/>
                  <a:gd name="connsiteX6" fmla="*/ 29842 w 44762"/>
                  <a:gd name="connsiteY6" fmla="*/ 35267 h 73247"/>
                  <a:gd name="connsiteX7" fmla="*/ 29842 w 44762"/>
                  <a:gd name="connsiteY7" fmla="*/ 35267 h 73247"/>
                  <a:gd name="connsiteX8" fmla="*/ 42050 w 44762"/>
                  <a:gd name="connsiteY8" fmla="*/ 54258 h 73247"/>
                  <a:gd name="connsiteX9" fmla="*/ 44762 w 44762"/>
                  <a:gd name="connsiteY9" fmla="*/ 73248 h 73247"/>
                  <a:gd name="connsiteX10" fmla="*/ 35267 w 44762"/>
                  <a:gd name="connsiteY10" fmla="*/ 73248 h 73247"/>
                  <a:gd name="connsiteX11" fmla="*/ 32554 w 44762"/>
                  <a:gd name="connsiteY11" fmla="*/ 48832 h 73247"/>
                  <a:gd name="connsiteX12" fmla="*/ 21703 w 44762"/>
                  <a:gd name="connsiteY12" fmla="*/ 39337 h 73247"/>
                  <a:gd name="connsiteX13" fmla="*/ 9495 w 44762"/>
                  <a:gd name="connsiteY13" fmla="*/ 39337 h 73247"/>
                  <a:gd name="connsiteX14" fmla="*/ 9495 w 44762"/>
                  <a:gd name="connsiteY14" fmla="*/ 31198 h 73247"/>
                  <a:gd name="connsiteX15" fmla="*/ 23059 w 44762"/>
                  <a:gd name="connsiteY15" fmla="*/ 31198 h 73247"/>
                  <a:gd name="connsiteX16" fmla="*/ 32554 w 44762"/>
                  <a:gd name="connsiteY16" fmla="*/ 18990 h 73247"/>
                  <a:gd name="connsiteX17" fmla="*/ 23059 w 44762"/>
                  <a:gd name="connsiteY17" fmla="*/ 8139 h 73247"/>
                  <a:gd name="connsiteX18" fmla="*/ 8139 w 44762"/>
                  <a:gd name="connsiteY18" fmla="*/ 8139 h 73247"/>
                  <a:gd name="connsiteX19" fmla="*/ 8139 w 44762"/>
                  <a:gd name="connsiteY19" fmla="*/ 31198 h 73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762" h="73247">
                    <a:moveTo>
                      <a:pt x="9495" y="39337"/>
                    </a:moveTo>
                    <a:lnTo>
                      <a:pt x="9495" y="73248"/>
                    </a:lnTo>
                    <a:lnTo>
                      <a:pt x="0" y="73248"/>
                    </a:lnTo>
                    <a:lnTo>
                      <a:pt x="0" y="0"/>
                    </a:lnTo>
                    <a:lnTo>
                      <a:pt x="25772" y="0"/>
                    </a:lnTo>
                    <a:cubicBezTo>
                      <a:pt x="39337" y="0"/>
                      <a:pt x="43406" y="9495"/>
                      <a:pt x="43406" y="18990"/>
                    </a:cubicBezTo>
                    <a:cubicBezTo>
                      <a:pt x="43406" y="27129"/>
                      <a:pt x="37980" y="33911"/>
                      <a:pt x="29842" y="35267"/>
                    </a:cubicBezTo>
                    <a:lnTo>
                      <a:pt x="29842" y="35267"/>
                    </a:lnTo>
                    <a:cubicBezTo>
                      <a:pt x="37980" y="36624"/>
                      <a:pt x="42050" y="39337"/>
                      <a:pt x="42050" y="54258"/>
                    </a:cubicBezTo>
                    <a:cubicBezTo>
                      <a:pt x="42050" y="56970"/>
                      <a:pt x="43406" y="69178"/>
                      <a:pt x="44762" y="73248"/>
                    </a:cubicBezTo>
                    <a:lnTo>
                      <a:pt x="35267" y="73248"/>
                    </a:lnTo>
                    <a:cubicBezTo>
                      <a:pt x="32554" y="67822"/>
                      <a:pt x="32554" y="58327"/>
                      <a:pt x="32554" y="48832"/>
                    </a:cubicBezTo>
                    <a:cubicBezTo>
                      <a:pt x="31198" y="39337"/>
                      <a:pt x="24416" y="39337"/>
                      <a:pt x="21703" y="39337"/>
                    </a:cubicBezTo>
                    <a:lnTo>
                      <a:pt x="9495" y="39337"/>
                    </a:lnTo>
                    <a:close/>
                    <a:moveTo>
                      <a:pt x="9495" y="31198"/>
                    </a:moveTo>
                    <a:lnTo>
                      <a:pt x="23059" y="31198"/>
                    </a:lnTo>
                    <a:cubicBezTo>
                      <a:pt x="29842" y="31198"/>
                      <a:pt x="32554" y="25772"/>
                      <a:pt x="32554" y="18990"/>
                    </a:cubicBezTo>
                    <a:cubicBezTo>
                      <a:pt x="32554" y="13564"/>
                      <a:pt x="29842" y="8139"/>
                      <a:pt x="23059" y="8139"/>
                    </a:cubicBezTo>
                    <a:lnTo>
                      <a:pt x="8139" y="8139"/>
                    </a:lnTo>
                    <a:lnTo>
                      <a:pt x="8139" y="31198"/>
                    </a:lnTo>
                    <a:close/>
                  </a:path>
                </a:pathLst>
              </a:custGeom>
              <a:solidFill>
                <a:srgbClr val="FFFFFF"/>
              </a:solidFill>
              <a:ln w="13558" cap="flat">
                <a:noFill/>
                <a:prstDash val="solid"/>
                <a:miter/>
              </a:ln>
            </p:spPr>
            <p:txBody>
              <a:bodyPr rtlCol="0" anchor="ctr"/>
              <a:lstStyle/>
              <a:p>
                <a:endParaRPr lang="sv-SE"/>
              </a:p>
            </p:txBody>
          </p:sp>
          <p:sp>
            <p:nvSpPr>
              <p:cNvPr id="87" name="Frihandsfigur: Form 86">
                <a:extLst>
                  <a:ext uri="{FF2B5EF4-FFF2-40B4-BE49-F238E27FC236}">
                    <a16:creationId xmlns:a16="http://schemas.microsoft.com/office/drawing/2014/main" id="{FAC189AB-508D-4589-AAAE-EA283A7FC976}"/>
                  </a:ext>
                </a:extLst>
              </p:cNvPr>
              <p:cNvSpPr/>
              <p:nvPr/>
            </p:nvSpPr>
            <p:spPr>
              <a:xfrm>
                <a:off x="1049525" y="6179087"/>
                <a:ext cx="59683" cy="74604"/>
              </a:xfrm>
              <a:custGeom>
                <a:avLst/>
                <a:gdLst>
                  <a:gd name="connsiteX0" fmla="*/ 23060 w 59683"/>
                  <a:gd name="connsiteY0" fmla="*/ 0 h 74604"/>
                  <a:gd name="connsiteX1" fmla="*/ 35267 w 59683"/>
                  <a:gd name="connsiteY1" fmla="*/ 0 h 74604"/>
                  <a:gd name="connsiteX2" fmla="*/ 59683 w 59683"/>
                  <a:gd name="connsiteY2" fmla="*/ 74604 h 74604"/>
                  <a:gd name="connsiteX3" fmla="*/ 48832 w 59683"/>
                  <a:gd name="connsiteY3" fmla="*/ 74604 h 74604"/>
                  <a:gd name="connsiteX4" fmla="*/ 43406 w 59683"/>
                  <a:gd name="connsiteY4" fmla="*/ 56970 h 74604"/>
                  <a:gd name="connsiteX5" fmla="*/ 14921 w 59683"/>
                  <a:gd name="connsiteY5" fmla="*/ 56970 h 74604"/>
                  <a:gd name="connsiteX6" fmla="*/ 9495 w 59683"/>
                  <a:gd name="connsiteY6" fmla="*/ 74604 h 74604"/>
                  <a:gd name="connsiteX7" fmla="*/ 0 w 59683"/>
                  <a:gd name="connsiteY7" fmla="*/ 74604 h 74604"/>
                  <a:gd name="connsiteX8" fmla="*/ 23060 w 59683"/>
                  <a:gd name="connsiteY8" fmla="*/ 0 h 74604"/>
                  <a:gd name="connsiteX9" fmla="*/ 28485 w 59683"/>
                  <a:gd name="connsiteY9" fmla="*/ 8139 h 74604"/>
                  <a:gd name="connsiteX10" fmla="*/ 28485 w 59683"/>
                  <a:gd name="connsiteY10" fmla="*/ 8139 h 74604"/>
                  <a:gd name="connsiteX11" fmla="*/ 16277 w 59683"/>
                  <a:gd name="connsiteY11" fmla="*/ 47475 h 74604"/>
                  <a:gd name="connsiteX12" fmla="*/ 39337 w 59683"/>
                  <a:gd name="connsiteY12" fmla="*/ 47475 h 74604"/>
                  <a:gd name="connsiteX13" fmla="*/ 28485 w 59683"/>
                  <a:gd name="connsiteY13" fmla="*/ 8139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683" h="74604">
                    <a:moveTo>
                      <a:pt x="23060" y="0"/>
                    </a:moveTo>
                    <a:lnTo>
                      <a:pt x="35267" y="0"/>
                    </a:lnTo>
                    <a:lnTo>
                      <a:pt x="59683" y="74604"/>
                    </a:lnTo>
                    <a:lnTo>
                      <a:pt x="48832" y="74604"/>
                    </a:lnTo>
                    <a:lnTo>
                      <a:pt x="43406" y="56970"/>
                    </a:lnTo>
                    <a:lnTo>
                      <a:pt x="14921" y="56970"/>
                    </a:lnTo>
                    <a:lnTo>
                      <a:pt x="9495" y="74604"/>
                    </a:lnTo>
                    <a:lnTo>
                      <a:pt x="0" y="74604"/>
                    </a:lnTo>
                    <a:lnTo>
                      <a:pt x="23060" y="0"/>
                    </a:lnTo>
                    <a:close/>
                    <a:moveTo>
                      <a:pt x="28485" y="8139"/>
                    </a:moveTo>
                    <a:lnTo>
                      <a:pt x="28485" y="8139"/>
                    </a:lnTo>
                    <a:lnTo>
                      <a:pt x="16277" y="47475"/>
                    </a:lnTo>
                    <a:lnTo>
                      <a:pt x="39337" y="47475"/>
                    </a:lnTo>
                    <a:lnTo>
                      <a:pt x="28485" y="8139"/>
                    </a:lnTo>
                    <a:close/>
                  </a:path>
                </a:pathLst>
              </a:custGeom>
              <a:solidFill>
                <a:srgbClr val="FFFFFF"/>
              </a:solidFill>
              <a:ln w="13558" cap="flat">
                <a:noFill/>
                <a:prstDash val="solid"/>
                <a:miter/>
              </a:ln>
            </p:spPr>
            <p:txBody>
              <a:bodyPr rtlCol="0" anchor="ctr"/>
              <a:lstStyle/>
              <a:p>
                <a:endParaRPr lang="sv-SE"/>
              </a:p>
            </p:txBody>
          </p:sp>
          <p:sp>
            <p:nvSpPr>
              <p:cNvPr id="88" name="Frihandsfigur: Form 87">
                <a:extLst>
                  <a:ext uri="{FF2B5EF4-FFF2-40B4-BE49-F238E27FC236}">
                    <a16:creationId xmlns:a16="http://schemas.microsoft.com/office/drawing/2014/main" id="{5353CA8F-8331-453A-975A-00FFC7460347}"/>
                  </a:ext>
                </a:extLst>
              </p:cNvPr>
              <p:cNvSpPr/>
              <p:nvPr/>
            </p:nvSpPr>
            <p:spPr>
              <a:xfrm>
                <a:off x="1120060" y="6179087"/>
                <a:ext cx="36623" cy="74604"/>
              </a:xfrm>
              <a:custGeom>
                <a:avLst/>
                <a:gdLst>
                  <a:gd name="connsiteX0" fmla="*/ 0 w 36623"/>
                  <a:gd name="connsiteY0" fmla="*/ 73248 h 74604"/>
                  <a:gd name="connsiteX1" fmla="*/ 0 w 36623"/>
                  <a:gd name="connsiteY1" fmla="*/ 0 h 74604"/>
                  <a:gd name="connsiteX2" fmla="*/ 36624 w 36623"/>
                  <a:gd name="connsiteY2" fmla="*/ 0 h 74604"/>
                  <a:gd name="connsiteX3" fmla="*/ 36624 w 36623"/>
                  <a:gd name="connsiteY3" fmla="*/ 8139 h 74604"/>
                  <a:gd name="connsiteX4" fmla="*/ 9495 w 36623"/>
                  <a:gd name="connsiteY4" fmla="*/ 8139 h 74604"/>
                  <a:gd name="connsiteX5" fmla="*/ 9495 w 36623"/>
                  <a:gd name="connsiteY5" fmla="*/ 32555 h 74604"/>
                  <a:gd name="connsiteX6" fmla="*/ 35267 w 36623"/>
                  <a:gd name="connsiteY6" fmla="*/ 32555 h 74604"/>
                  <a:gd name="connsiteX7" fmla="*/ 35267 w 36623"/>
                  <a:gd name="connsiteY7" fmla="*/ 40693 h 74604"/>
                  <a:gd name="connsiteX8" fmla="*/ 9495 w 36623"/>
                  <a:gd name="connsiteY8" fmla="*/ 40693 h 74604"/>
                  <a:gd name="connsiteX9" fmla="*/ 9495 w 36623"/>
                  <a:gd name="connsiteY9" fmla="*/ 74604 h 74604"/>
                  <a:gd name="connsiteX10" fmla="*/ 0 w 36623"/>
                  <a:gd name="connsiteY10"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623" h="74604">
                    <a:moveTo>
                      <a:pt x="0" y="73248"/>
                    </a:moveTo>
                    <a:lnTo>
                      <a:pt x="0" y="0"/>
                    </a:lnTo>
                    <a:lnTo>
                      <a:pt x="36624" y="0"/>
                    </a:lnTo>
                    <a:lnTo>
                      <a:pt x="36624" y="8139"/>
                    </a:lnTo>
                    <a:lnTo>
                      <a:pt x="9495" y="8139"/>
                    </a:lnTo>
                    <a:lnTo>
                      <a:pt x="9495" y="32555"/>
                    </a:lnTo>
                    <a:lnTo>
                      <a:pt x="35267" y="32555"/>
                    </a:lnTo>
                    <a:lnTo>
                      <a:pt x="35267" y="40693"/>
                    </a:lnTo>
                    <a:lnTo>
                      <a:pt x="9495" y="40693"/>
                    </a:lnTo>
                    <a:lnTo>
                      <a:pt x="9495" y="74604"/>
                    </a:lnTo>
                    <a:lnTo>
                      <a:pt x="0" y="74604"/>
                    </a:lnTo>
                    <a:close/>
                  </a:path>
                </a:pathLst>
              </a:custGeom>
              <a:solidFill>
                <a:srgbClr val="FFFFFF"/>
              </a:solidFill>
              <a:ln w="13558" cap="flat">
                <a:noFill/>
                <a:prstDash val="solid"/>
                <a:miter/>
              </a:ln>
            </p:spPr>
            <p:txBody>
              <a:bodyPr rtlCol="0" anchor="ctr"/>
              <a:lstStyle/>
              <a:p>
                <a:endParaRPr lang="sv-SE"/>
              </a:p>
            </p:txBody>
          </p:sp>
          <p:sp>
            <p:nvSpPr>
              <p:cNvPr id="89" name="Frihandsfigur: Form 88">
                <a:extLst>
                  <a:ext uri="{FF2B5EF4-FFF2-40B4-BE49-F238E27FC236}">
                    <a16:creationId xmlns:a16="http://schemas.microsoft.com/office/drawing/2014/main" id="{773BF217-D3AE-483F-8DCF-10716A5A9B46}"/>
                  </a:ext>
                </a:extLst>
              </p:cNvPr>
              <p:cNvSpPr/>
              <p:nvPr/>
            </p:nvSpPr>
            <p:spPr>
              <a:xfrm>
                <a:off x="1174317" y="6179087"/>
                <a:ext cx="9495" cy="73247"/>
              </a:xfrm>
              <a:custGeom>
                <a:avLst/>
                <a:gdLst>
                  <a:gd name="connsiteX0" fmla="*/ 9495 w 9495"/>
                  <a:gd name="connsiteY0" fmla="*/ 73248 h 73247"/>
                  <a:gd name="connsiteX1" fmla="*/ 0 w 9495"/>
                  <a:gd name="connsiteY1" fmla="*/ 73248 h 73247"/>
                  <a:gd name="connsiteX2" fmla="*/ 0 w 9495"/>
                  <a:gd name="connsiteY2" fmla="*/ 0 h 73247"/>
                  <a:gd name="connsiteX3" fmla="*/ 9495 w 9495"/>
                  <a:gd name="connsiteY3" fmla="*/ 0 h 73247"/>
                  <a:gd name="connsiteX4" fmla="*/ 9495 w 9495"/>
                  <a:gd name="connsiteY4" fmla="*/ 73248 h 73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95" h="73247">
                    <a:moveTo>
                      <a:pt x="9495" y="73248"/>
                    </a:moveTo>
                    <a:lnTo>
                      <a:pt x="0" y="73248"/>
                    </a:lnTo>
                    <a:lnTo>
                      <a:pt x="0" y="0"/>
                    </a:lnTo>
                    <a:lnTo>
                      <a:pt x="9495" y="0"/>
                    </a:lnTo>
                    <a:lnTo>
                      <a:pt x="9495" y="73248"/>
                    </a:lnTo>
                    <a:close/>
                  </a:path>
                </a:pathLst>
              </a:custGeom>
              <a:solidFill>
                <a:srgbClr val="FFFFFF"/>
              </a:solidFill>
              <a:ln w="13558" cap="flat">
                <a:noFill/>
                <a:prstDash val="solid"/>
                <a:miter/>
              </a:ln>
            </p:spPr>
            <p:txBody>
              <a:bodyPr rtlCol="0" anchor="ctr"/>
              <a:lstStyle/>
              <a:p>
                <a:endParaRPr lang="sv-SE"/>
              </a:p>
            </p:txBody>
          </p:sp>
          <p:sp>
            <p:nvSpPr>
              <p:cNvPr id="90" name="Frihandsfigur: Form 89">
                <a:extLst>
                  <a:ext uri="{FF2B5EF4-FFF2-40B4-BE49-F238E27FC236}">
                    <a16:creationId xmlns:a16="http://schemas.microsoft.com/office/drawing/2014/main" id="{CCFAD81B-306D-4BFA-BCD9-3ADB83E5C20D}"/>
                  </a:ext>
                </a:extLst>
              </p:cNvPr>
              <p:cNvSpPr/>
              <p:nvPr/>
            </p:nvSpPr>
            <p:spPr>
              <a:xfrm>
                <a:off x="1206872" y="6179087"/>
                <a:ext cx="47475" cy="74604"/>
              </a:xfrm>
              <a:custGeom>
                <a:avLst/>
                <a:gdLst>
                  <a:gd name="connsiteX0" fmla="*/ 0 w 47475"/>
                  <a:gd name="connsiteY0" fmla="*/ 73248 h 74604"/>
                  <a:gd name="connsiteX1" fmla="*/ 0 w 47475"/>
                  <a:gd name="connsiteY1" fmla="*/ 0 h 74604"/>
                  <a:gd name="connsiteX2" fmla="*/ 9495 w 47475"/>
                  <a:gd name="connsiteY2" fmla="*/ 0 h 74604"/>
                  <a:gd name="connsiteX3" fmla="*/ 9495 w 47475"/>
                  <a:gd name="connsiteY3" fmla="*/ 32555 h 74604"/>
                  <a:gd name="connsiteX4" fmla="*/ 9495 w 47475"/>
                  <a:gd name="connsiteY4" fmla="*/ 32555 h 74604"/>
                  <a:gd name="connsiteX5" fmla="*/ 35268 w 47475"/>
                  <a:gd name="connsiteY5" fmla="*/ 0 h 74604"/>
                  <a:gd name="connsiteX6" fmla="*/ 46119 w 47475"/>
                  <a:gd name="connsiteY6" fmla="*/ 0 h 74604"/>
                  <a:gd name="connsiteX7" fmla="*/ 18990 w 47475"/>
                  <a:gd name="connsiteY7" fmla="*/ 33911 h 74604"/>
                  <a:gd name="connsiteX8" fmla="*/ 47475 w 47475"/>
                  <a:gd name="connsiteY8" fmla="*/ 74604 h 74604"/>
                  <a:gd name="connsiteX9" fmla="*/ 35268 w 47475"/>
                  <a:gd name="connsiteY9" fmla="*/ 74604 h 74604"/>
                  <a:gd name="connsiteX10" fmla="*/ 9495 w 47475"/>
                  <a:gd name="connsiteY10" fmla="*/ 35267 h 74604"/>
                  <a:gd name="connsiteX11" fmla="*/ 9495 w 47475"/>
                  <a:gd name="connsiteY11" fmla="*/ 35267 h 74604"/>
                  <a:gd name="connsiteX12" fmla="*/ 9495 w 47475"/>
                  <a:gd name="connsiteY12" fmla="*/ 74604 h 74604"/>
                  <a:gd name="connsiteX13" fmla="*/ 0 w 47475"/>
                  <a:gd name="connsiteY13"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75" h="74604">
                    <a:moveTo>
                      <a:pt x="0" y="73248"/>
                    </a:moveTo>
                    <a:lnTo>
                      <a:pt x="0" y="0"/>
                    </a:lnTo>
                    <a:lnTo>
                      <a:pt x="9495" y="0"/>
                    </a:lnTo>
                    <a:lnTo>
                      <a:pt x="9495" y="32555"/>
                    </a:lnTo>
                    <a:lnTo>
                      <a:pt x="9495" y="32555"/>
                    </a:lnTo>
                    <a:lnTo>
                      <a:pt x="35268" y="0"/>
                    </a:lnTo>
                    <a:lnTo>
                      <a:pt x="46119" y="0"/>
                    </a:lnTo>
                    <a:lnTo>
                      <a:pt x="18990" y="33911"/>
                    </a:lnTo>
                    <a:lnTo>
                      <a:pt x="47475" y="74604"/>
                    </a:lnTo>
                    <a:lnTo>
                      <a:pt x="35268" y="74604"/>
                    </a:lnTo>
                    <a:lnTo>
                      <a:pt x="9495" y="35267"/>
                    </a:lnTo>
                    <a:lnTo>
                      <a:pt x="9495" y="35267"/>
                    </a:lnTo>
                    <a:lnTo>
                      <a:pt x="9495" y="74604"/>
                    </a:lnTo>
                    <a:lnTo>
                      <a:pt x="0" y="74604"/>
                    </a:lnTo>
                    <a:close/>
                  </a:path>
                </a:pathLst>
              </a:custGeom>
              <a:solidFill>
                <a:srgbClr val="FFFFFF"/>
              </a:solidFill>
              <a:ln w="13558" cap="flat">
                <a:noFill/>
                <a:prstDash val="solid"/>
                <a:miter/>
              </a:ln>
            </p:spPr>
            <p:txBody>
              <a:bodyPr rtlCol="0" anchor="ctr"/>
              <a:lstStyle/>
              <a:p>
                <a:endParaRPr lang="sv-SE"/>
              </a:p>
            </p:txBody>
          </p:sp>
          <p:sp>
            <p:nvSpPr>
              <p:cNvPr id="91" name="Frihandsfigur: Form 90">
                <a:extLst>
                  <a:ext uri="{FF2B5EF4-FFF2-40B4-BE49-F238E27FC236}">
                    <a16:creationId xmlns:a16="http://schemas.microsoft.com/office/drawing/2014/main" id="{2062EC6D-4D86-4F2A-BA13-C5F03C4EBBFC}"/>
                  </a:ext>
                </a:extLst>
              </p:cNvPr>
              <p:cNvSpPr/>
              <p:nvPr/>
            </p:nvSpPr>
            <p:spPr>
              <a:xfrm>
                <a:off x="711772" y="6320157"/>
                <a:ext cx="51544" cy="5425"/>
              </a:xfrm>
              <a:custGeom>
                <a:avLst/>
                <a:gdLst>
                  <a:gd name="connsiteX0" fmla="*/ 0 w 51544"/>
                  <a:gd name="connsiteY0" fmla="*/ 0 h 5425"/>
                  <a:gd name="connsiteX1" fmla="*/ 51545 w 51544"/>
                  <a:gd name="connsiteY1" fmla="*/ 0 h 5425"/>
                  <a:gd name="connsiteX2" fmla="*/ 51545 w 51544"/>
                  <a:gd name="connsiteY2" fmla="*/ 5426 h 5425"/>
                  <a:gd name="connsiteX3" fmla="*/ 0 w 51544"/>
                  <a:gd name="connsiteY3" fmla="*/ 5426 h 5425"/>
                  <a:gd name="connsiteX4" fmla="*/ 0 w 51544"/>
                  <a:gd name="connsiteY4" fmla="*/ 0 h 5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44" h="5425">
                    <a:moveTo>
                      <a:pt x="0" y="0"/>
                    </a:moveTo>
                    <a:lnTo>
                      <a:pt x="51545" y="0"/>
                    </a:lnTo>
                    <a:lnTo>
                      <a:pt x="51545" y="5426"/>
                    </a:lnTo>
                    <a:lnTo>
                      <a:pt x="0" y="5426"/>
                    </a:lnTo>
                    <a:lnTo>
                      <a:pt x="0" y="0"/>
                    </a:lnTo>
                    <a:close/>
                  </a:path>
                </a:pathLst>
              </a:custGeom>
              <a:solidFill>
                <a:srgbClr val="FFFFFF"/>
              </a:solidFill>
              <a:ln w="13558" cap="flat">
                <a:noFill/>
                <a:prstDash val="solid"/>
                <a:miter/>
              </a:ln>
            </p:spPr>
            <p:txBody>
              <a:bodyPr rtlCol="0" anchor="ctr"/>
              <a:lstStyle/>
              <a:p>
                <a:endParaRPr lang="sv-SE"/>
              </a:p>
            </p:txBody>
          </p:sp>
          <p:sp>
            <p:nvSpPr>
              <p:cNvPr id="92" name="Frihandsfigur: Form 91">
                <a:extLst>
                  <a:ext uri="{FF2B5EF4-FFF2-40B4-BE49-F238E27FC236}">
                    <a16:creationId xmlns:a16="http://schemas.microsoft.com/office/drawing/2014/main" id="{9E09DDB4-28A0-43A0-88C1-1FCEF45A8508}"/>
                  </a:ext>
                </a:extLst>
              </p:cNvPr>
              <p:cNvSpPr/>
              <p:nvPr/>
            </p:nvSpPr>
            <p:spPr>
              <a:xfrm>
                <a:off x="798584" y="6290315"/>
                <a:ext cx="39336" cy="74604"/>
              </a:xfrm>
              <a:custGeom>
                <a:avLst/>
                <a:gdLst>
                  <a:gd name="connsiteX0" fmla="*/ 0 w 39336"/>
                  <a:gd name="connsiteY0" fmla="*/ 74604 h 74604"/>
                  <a:gd name="connsiteX1" fmla="*/ 0 w 39336"/>
                  <a:gd name="connsiteY1" fmla="*/ 0 h 74604"/>
                  <a:gd name="connsiteX2" fmla="*/ 37980 w 39336"/>
                  <a:gd name="connsiteY2" fmla="*/ 0 h 74604"/>
                  <a:gd name="connsiteX3" fmla="*/ 37980 w 39336"/>
                  <a:gd name="connsiteY3" fmla="*/ 8139 h 74604"/>
                  <a:gd name="connsiteX4" fmla="*/ 9495 w 39336"/>
                  <a:gd name="connsiteY4" fmla="*/ 8139 h 74604"/>
                  <a:gd name="connsiteX5" fmla="*/ 9495 w 39336"/>
                  <a:gd name="connsiteY5" fmla="*/ 32555 h 74604"/>
                  <a:gd name="connsiteX6" fmla="*/ 36624 w 39336"/>
                  <a:gd name="connsiteY6" fmla="*/ 32555 h 74604"/>
                  <a:gd name="connsiteX7" fmla="*/ 36624 w 39336"/>
                  <a:gd name="connsiteY7" fmla="*/ 40693 h 74604"/>
                  <a:gd name="connsiteX8" fmla="*/ 9495 w 39336"/>
                  <a:gd name="connsiteY8" fmla="*/ 40693 h 74604"/>
                  <a:gd name="connsiteX9" fmla="*/ 9495 w 39336"/>
                  <a:gd name="connsiteY9" fmla="*/ 66466 h 74604"/>
                  <a:gd name="connsiteX10" fmla="*/ 39337 w 39336"/>
                  <a:gd name="connsiteY10" fmla="*/ 66466 h 74604"/>
                  <a:gd name="connsiteX11" fmla="*/ 39337 w 39336"/>
                  <a:gd name="connsiteY11" fmla="*/ 74604 h 74604"/>
                  <a:gd name="connsiteX12" fmla="*/ 0 w 39336"/>
                  <a:gd name="connsiteY12"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336" h="74604">
                    <a:moveTo>
                      <a:pt x="0" y="74604"/>
                    </a:moveTo>
                    <a:lnTo>
                      <a:pt x="0" y="0"/>
                    </a:lnTo>
                    <a:lnTo>
                      <a:pt x="37980" y="0"/>
                    </a:lnTo>
                    <a:lnTo>
                      <a:pt x="37980" y="8139"/>
                    </a:lnTo>
                    <a:lnTo>
                      <a:pt x="9495" y="8139"/>
                    </a:lnTo>
                    <a:lnTo>
                      <a:pt x="9495" y="32555"/>
                    </a:lnTo>
                    <a:lnTo>
                      <a:pt x="36624" y="32555"/>
                    </a:lnTo>
                    <a:lnTo>
                      <a:pt x="36624" y="40693"/>
                    </a:lnTo>
                    <a:lnTo>
                      <a:pt x="9495" y="40693"/>
                    </a:lnTo>
                    <a:lnTo>
                      <a:pt x="9495" y="66466"/>
                    </a:lnTo>
                    <a:lnTo>
                      <a:pt x="39337" y="66466"/>
                    </a:lnTo>
                    <a:lnTo>
                      <a:pt x="39337" y="74604"/>
                    </a:lnTo>
                    <a:lnTo>
                      <a:pt x="0" y="74604"/>
                    </a:lnTo>
                    <a:close/>
                  </a:path>
                </a:pathLst>
              </a:custGeom>
              <a:solidFill>
                <a:srgbClr val="FFFFFF"/>
              </a:solidFill>
              <a:ln w="13558" cap="flat">
                <a:noFill/>
                <a:prstDash val="solid"/>
                <a:miter/>
              </a:ln>
            </p:spPr>
            <p:txBody>
              <a:bodyPr rtlCol="0" anchor="ctr"/>
              <a:lstStyle/>
              <a:p>
                <a:endParaRPr lang="sv-SE"/>
              </a:p>
            </p:txBody>
          </p:sp>
          <p:sp>
            <p:nvSpPr>
              <p:cNvPr id="93" name="Frihandsfigur: Form 92">
                <a:extLst>
                  <a:ext uri="{FF2B5EF4-FFF2-40B4-BE49-F238E27FC236}">
                    <a16:creationId xmlns:a16="http://schemas.microsoft.com/office/drawing/2014/main" id="{71342B0F-ED1F-4078-B2B9-8A8B7B20054F}"/>
                  </a:ext>
                </a:extLst>
              </p:cNvPr>
              <p:cNvSpPr/>
              <p:nvPr/>
            </p:nvSpPr>
            <p:spPr>
              <a:xfrm>
                <a:off x="852841" y="6290315"/>
                <a:ext cx="51544" cy="74604"/>
              </a:xfrm>
              <a:custGeom>
                <a:avLst/>
                <a:gdLst>
                  <a:gd name="connsiteX0" fmla="*/ 51545 w 51544"/>
                  <a:gd name="connsiteY0" fmla="*/ 0 h 74604"/>
                  <a:gd name="connsiteX1" fmla="*/ 51545 w 51544"/>
                  <a:gd name="connsiteY1" fmla="*/ 74604 h 74604"/>
                  <a:gd name="connsiteX2" fmla="*/ 37980 w 51544"/>
                  <a:gd name="connsiteY2" fmla="*/ 74604 h 74604"/>
                  <a:gd name="connsiteX3" fmla="*/ 8139 w 51544"/>
                  <a:gd name="connsiteY3" fmla="*/ 10852 h 74604"/>
                  <a:gd name="connsiteX4" fmla="*/ 8139 w 51544"/>
                  <a:gd name="connsiteY4" fmla="*/ 10852 h 74604"/>
                  <a:gd name="connsiteX5" fmla="*/ 8139 w 51544"/>
                  <a:gd name="connsiteY5" fmla="*/ 74604 h 74604"/>
                  <a:gd name="connsiteX6" fmla="*/ 0 w 51544"/>
                  <a:gd name="connsiteY6" fmla="*/ 74604 h 74604"/>
                  <a:gd name="connsiteX7" fmla="*/ 0 w 51544"/>
                  <a:gd name="connsiteY7" fmla="*/ 0 h 74604"/>
                  <a:gd name="connsiteX8" fmla="*/ 13564 w 51544"/>
                  <a:gd name="connsiteY8" fmla="*/ 0 h 74604"/>
                  <a:gd name="connsiteX9" fmla="*/ 42050 w 51544"/>
                  <a:gd name="connsiteY9" fmla="*/ 63753 h 74604"/>
                  <a:gd name="connsiteX10" fmla="*/ 42050 w 51544"/>
                  <a:gd name="connsiteY10" fmla="*/ 63753 h 74604"/>
                  <a:gd name="connsiteX11" fmla="*/ 42050 w 51544"/>
                  <a:gd name="connsiteY11" fmla="*/ 0 h 74604"/>
                  <a:gd name="connsiteX12" fmla="*/ 51545 w 51544"/>
                  <a:gd name="connsiteY12" fmla="*/ 0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544" h="74604">
                    <a:moveTo>
                      <a:pt x="51545" y="0"/>
                    </a:moveTo>
                    <a:lnTo>
                      <a:pt x="51545" y="74604"/>
                    </a:lnTo>
                    <a:lnTo>
                      <a:pt x="37980" y="74604"/>
                    </a:lnTo>
                    <a:lnTo>
                      <a:pt x="8139" y="10852"/>
                    </a:lnTo>
                    <a:lnTo>
                      <a:pt x="8139" y="10852"/>
                    </a:lnTo>
                    <a:lnTo>
                      <a:pt x="8139" y="74604"/>
                    </a:lnTo>
                    <a:lnTo>
                      <a:pt x="0" y="74604"/>
                    </a:lnTo>
                    <a:lnTo>
                      <a:pt x="0" y="0"/>
                    </a:lnTo>
                    <a:lnTo>
                      <a:pt x="13564" y="0"/>
                    </a:lnTo>
                    <a:lnTo>
                      <a:pt x="42050" y="63753"/>
                    </a:lnTo>
                    <a:lnTo>
                      <a:pt x="42050" y="63753"/>
                    </a:lnTo>
                    <a:lnTo>
                      <a:pt x="42050" y="0"/>
                    </a:lnTo>
                    <a:lnTo>
                      <a:pt x="51545" y="0"/>
                    </a:lnTo>
                    <a:close/>
                  </a:path>
                </a:pathLst>
              </a:custGeom>
              <a:solidFill>
                <a:srgbClr val="FFFFFF"/>
              </a:solidFill>
              <a:ln w="13558" cap="flat">
                <a:noFill/>
                <a:prstDash val="solid"/>
                <a:miter/>
              </a:ln>
            </p:spPr>
            <p:txBody>
              <a:bodyPr rtlCol="0" anchor="ctr"/>
              <a:lstStyle/>
              <a:p>
                <a:endParaRPr lang="sv-SE"/>
              </a:p>
            </p:txBody>
          </p:sp>
          <p:sp>
            <p:nvSpPr>
              <p:cNvPr id="94" name="Frihandsfigur: Form 93">
                <a:extLst>
                  <a:ext uri="{FF2B5EF4-FFF2-40B4-BE49-F238E27FC236}">
                    <a16:creationId xmlns:a16="http://schemas.microsoft.com/office/drawing/2014/main" id="{D4BFDC91-D4B4-4D58-BF9D-6E5A6FF12A7A}"/>
                  </a:ext>
                </a:extLst>
              </p:cNvPr>
              <p:cNvSpPr/>
              <p:nvPr/>
            </p:nvSpPr>
            <p:spPr>
              <a:xfrm>
                <a:off x="950505" y="6290315"/>
                <a:ext cx="46118" cy="74604"/>
              </a:xfrm>
              <a:custGeom>
                <a:avLst/>
                <a:gdLst>
                  <a:gd name="connsiteX0" fmla="*/ 0 w 46118"/>
                  <a:gd name="connsiteY0" fmla="*/ 0 h 74604"/>
                  <a:gd name="connsiteX1" fmla="*/ 23059 w 46118"/>
                  <a:gd name="connsiteY1" fmla="*/ 0 h 74604"/>
                  <a:gd name="connsiteX2" fmla="*/ 43406 w 46118"/>
                  <a:gd name="connsiteY2" fmla="*/ 10852 h 74604"/>
                  <a:gd name="connsiteX3" fmla="*/ 46119 w 46118"/>
                  <a:gd name="connsiteY3" fmla="*/ 33911 h 74604"/>
                  <a:gd name="connsiteX4" fmla="*/ 42050 w 46118"/>
                  <a:gd name="connsiteY4" fmla="*/ 63753 h 74604"/>
                  <a:gd name="connsiteX5" fmla="*/ 17634 w 46118"/>
                  <a:gd name="connsiteY5" fmla="*/ 74604 h 74604"/>
                  <a:gd name="connsiteX6" fmla="*/ 0 w 46118"/>
                  <a:gd name="connsiteY6" fmla="*/ 74604 h 74604"/>
                  <a:gd name="connsiteX7" fmla="*/ 0 w 46118"/>
                  <a:gd name="connsiteY7" fmla="*/ 0 h 74604"/>
                  <a:gd name="connsiteX8" fmla="*/ 9495 w 46118"/>
                  <a:gd name="connsiteY8" fmla="*/ 66466 h 74604"/>
                  <a:gd name="connsiteX9" fmla="*/ 18990 w 46118"/>
                  <a:gd name="connsiteY9" fmla="*/ 66466 h 74604"/>
                  <a:gd name="connsiteX10" fmla="*/ 36624 w 46118"/>
                  <a:gd name="connsiteY10" fmla="*/ 44763 h 74604"/>
                  <a:gd name="connsiteX11" fmla="*/ 36624 w 46118"/>
                  <a:gd name="connsiteY11" fmla="*/ 29842 h 74604"/>
                  <a:gd name="connsiteX12" fmla="*/ 21703 w 46118"/>
                  <a:gd name="connsiteY12" fmla="*/ 9495 h 74604"/>
                  <a:gd name="connsiteX13" fmla="*/ 9495 w 46118"/>
                  <a:gd name="connsiteY13" fmla="*/ 9495 h 74604"/>
                  <a:gd name="connsiteX14" fmla="*/ 9495 w 46118"/>
                  <a:gd name="connsiteY14" fmla="*/ 66466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118" h="74604">
                    <a:moveTo>
                      <a:pt x="0" y="0"/>
                    </a:moveTo>
                    <a:lnTo>
                      <a:pt x="23059" y="0"/>
                    </a:lnTo>
                    <a:cubicBezTo>
                      <a:pt x="32554" y="0"/>
                      <a:pt x="39337" y="2713"/>
                      <a:pt x="43406" y="10852"/>
                    </a:cubicBezTo>
                    <a:cubicBezTo>
                      <a:pt x="46119" y="17634"/>
                      <a:pt x="46119" y="32555"/>
                      <a:pt x="46119" y="33911"/>
                    </a:cubicBezTo>
                    <a:cubicBezTo>
                      <a:pt x="46119" y="50188"/>
                      <a:pt x="44762" y="58327"/>
                      <a:pt x="42050" y="63753"/>
                    </a:cubicBezTo>
                    <a:cubicBezTo>
                      <a:pt x="37980" y="71891"/>
                      <a:pt x="29842" y="74604"/>
                      <a:pt x="17634" y="74604"/>
                    </a:cubicBezTo>
                    <a:lnTo>
                      <a:pt x="0" y="74604"/>
                    </a:lnTo>
                    <a:lnTo>
                      <a:pt x="0" y="0"/>
                    </a:lnTo>
                    <a:close/>
                    <a:moveTo>
                      <a:pt x="9495" y="66466"/>
                    </a:moveTo>
                    <a:lnTo>
                      <a:pt x="18990" y="66466"/>
                    </a:lnTo>
                    <a:cubicBezTo>
                      <a:pt x="32554" y="66466"/>
                      <a:pt x="36624" y="61040"/>
                      <a:pt x="36624" y="44763"/>
                    </a:cubicBezTo>
                    <a:lnTo>
                      <a:pt x="36624" y="29842"/>
                    </a:lnTo>
                    <a:cubicBezTo>
                      <a:pt x="36624" y="14921"/>
                      <a:pt x="32554" y="9495"/>
                      <a:pt x="21703" y="9495"/>
                    </a:cubicBezTo>
                    <a:lnTo>
                      <a:pt x="9495" y="9495"/>
                    </a:lnTo>
                    <a:lnTo>
                      <a:pt x="9495" y="66466"/>
                    </a:lnTo>
                    <a:close/>
                  </a:path>
                </a:pathLst>
              </a:custGeom>
              <a:solidFill>
                <a:srgbClr val="FFFFFF"/>
              </a:solidFill>
              <a:ln w="13558" cap="flat">
                <a:noFill/>
                <a:prstDash val="solid"/>
                <a:miter/>
              </a:ln>
            </p:spPr>
            <p:txBody>
              <a:bodyPr rtlCol="0" anchor="ctr"/>
              <a:lstStyle/>
              <a:p>
                <a:endParaRPr lang="sv-SE"/>
              </a:p>
            </p:txBody>
          </p:sp>
          <p:sp>
            <p:nvSpPr>
              <p:cNvPr id="95" name="Frihandsfigur: Form 94">
                <a:extLst>
                  <a:ext uri="{FF2B5EF4-FFF2-40B4-BE49-F238E27FC236}">
                    <a16:creationId xmlns:a16="http://schemas.microsoft.com/office/drawing/2014/main" id="{B34E3DB2-DCAE-4515-A9C9-A98D75FDC38F}"/>
                  </a:ext>
                </a:extLst>
              </p:cNvPr>
              <p:cNvSpPr/>
              <p:nvPr/>
            </p:nvSpPr>
            <p:spPr>
              <a:xfrm>
                <a:off x="1011545" y="6290315"/>
                <a:ext cx="39336" cy="74604"/>
              </a:xfrm>
              <a:custGeom>
                <a:avLst/>
                <a:gdLst>
                  <a:gd name="connsiteX0" fmla="*/ 0 w 39336"/>
                  <a:gd name="connsiteY0" fmla="*/ 74604 h 74604"/>
                  <a:gd name="connsiteX1" fmla="*/ 0 w 39336"/>
                  <a:gd name="connsiteY1" fmla="*/ 0 h 74604"/>
                  <a:gd name="connsiteX2" fmla="*/ 37980 w 39336"/>
                  <a:gd name="connsiteY2" fmla="*/ 0 h 74604"/>
                  <a:gd name="connsiteX3" fmla="*/ 37980 w 39336"/>
                  <a:gd name="connsiteY3" fmla="*/ 8139 h 74604"/>
                  <a:gd name="connsiteX4" fmla="*/ 9495 w 39336"/>
                  <a:gd name="connsiteY4" fmla="*/ 8139 h 74604"/>
                  <a:gd name="connsiteX5" fmla="*/ 9495 w 39336"/>
                  <a:gd name="connsiteY5" fmla="*/ 32555 h 74604"/>
                  <a:gd name="connsiteX6" fmla="*/ 36624 w 39336"/>
                  <a:gd name="connsiteY6" fmla="*/ 32555 h 74604"/>
                  <a:gd name="connsiteX7" fmla="*/ 36624 w 39336"/>
                  <a:gd name="connsiteY7" fmla="*/ 40693 h 74604"/>
                  <a:gd name="connsiteX8" fmla="*/ 9495 w 39336"/>
                  <a:gd name="connsiteY8" fmla="*/ 40693 h 74604"/>
                  <a:gd name="connsiteX9" fmla="*/ 9495 w 39336"/>
                  <a:gd name="connsiteY9" fmla="*/ 66466 h 74604"/>
                  <a:gd name="connsiteX10" fmla="*/ 39337 w 39336"/>
                  <a:gd name="connsiteY10" fmla="*/ 66466 h 74604"/>
                  <a:gd name="connsiteX11" fmla="*/ 39337 w 39336"/>
                  <a:gd name="connsiteY11" fmla="*/ 74604 h 74604"/>
                  <a:gd name="connsiteX12" fmla="*/ 0 w 39336"/>
                  <a:gd name="connsiteY12"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336" h="74604">
                    <a:moveTo>
                      <a:pt x="0" y="74604"/>
                    </a:moveTo>
                    <a:lnTo>
                      <a:pt x="0" y="0"/>
                    </a:lnTo>
                    <a:lnTo>
                      <a:pt x="37980" y="0"/>
                    </a:lnTo>
                    <a:lnTo>
                      <a:pt x="37980" y="8139"/>
                    </a:lnTo>
                    <a:lnTo>
                      <a:pt x="9495" y="8139"/>
                    </a:lnTo>
                    <a:lnTo>
                      <a:pt x="9495" y="32555"/>
                    </a:lnTo>
                    <a:lnTo>
                      <a:pt x="36624" y="32555"/>
                    </a:lnTo>
                    <a:lnTo>
                      <a:pt x="36624" y="40693"/>
                    </a:lnTo>
                    <a:lnTo>
                      <a:pt x="9495" y="40693"/>
                    </a:lnTo>
                    <a:lnTo>
                      <a:pt x="9495" y="66466"/>
                    </a:lnTo>
                    <a:lnTo>
                      <a:pt x="39337" y="66466"/>
                    </a:lnTo>
                    <a:lnTo>
                      <a:pt x="39337" y="74604"/>
                    </a:lnTo>
                    <a:lnTo>
                      <a:pt x="0" y="74604"/>
                    </a:lnTo>
                    <a:close/>
                  </a:path>
                </a:pathLst>
              </a:custGeom>
              <a:solidFill>
                <a:srgbClr val="FFFFFF"/>
              </a:solidFill>
              <a:ln w="13558" cap="flat">
                <a:noFill/>
                <a:prstDash val="solid"/>
                <a:miter/>
              </a:ln>
            </p:spPr>
            <p:txBody>
              <a:bodyPr rtlCol="0" anchor="ctr"/>
              <a:lstStyle/>
              <a:p>
                <a:endParaRPr lang="sv-SE"/>
              </a:p>
            </p:txBody>
          </p:sp>
          <p:sp>
            <p:nvSpPr>
              <p:cNvPr id="96" name="Frihandsfigur: Form 95">
                <a:extLst>
                  <a:ext uri="{FF2B5EF4-FFF2-40B4-BE49-F238E27FC236}">
                    <a16:creationId xmlns:a16="http://schemas.microsoft.com/office/drawing/2014/main" id="{03051775-35AF-4F8E-B72D-759CBA911DCE}"/>
                  </a:ext>
                </a:extLst>
              </p:cNvPr>
              <p:cNvSpPr/>
              <p:nvPr/>
            </p:nvSpPr>
            <p:spPr>
              <a:xfrm>
                <a:off x="1068515" y="6290315"/>
                <a:ext cx="36623" cy="74604"/>
              </a:xfrm>
              <a:custGeom>
                <a:avLst/>
                <a:gdLst>
                  <a:gd name="connsiteX0" fmla="*/ 0 w 36623"/>
                  <a:gd name="connsiteY0" fmla="*/ 74604 h 74604"/>
                  <a:gd name="connsiteX1" fmla="*/ 0 w 36623"/>
                  <a:gd name="connsiteY1" fmla="*/ 0 h 74604"/>
                  <a:gd name="connsiteX2" fmla="*/ 9495 w 36623"/>
                  <a:gd name="connsiteY2" fmla="*/ 0 h 74604"/>
                  <a:gd name="connsiteX3" fmla="*/ 9495 w 36623"/>
                  <a:gd name="connsiteY3" fmla="*/ 66466 h 74604"/>
                  <a:gd name="connsiteX4" fmla="*/ 36624 w 36623"/>
                  <a:gd name="connsiteY4" fmla="*/ 66466 h 74604"/>
                  <a:gd name="connsiteX5" fmla="*/ 36624 w 36623"/>
                  <a:gd name="connsiteY5" fmla="*/ 74604 h 74604"/>
                  <a:gd name="connsiteX6" fmla="*/ 0 w 36623"/>
                  <a:gd name="connsiteY6"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623" h="74604">
                    <a:moveTo>
                      <a:pt x="0" y="74604"/>
                    </a:moveTo>
                    <a:lnTo>
                      <a:pt x="0" y="0"/>
                    </a:lnTo>
                    <a:lnTo>
                      <a:pt x="9495" y="0"/>
                    </a:lnTo>
                    <a:lnTo>
                      <a:pt x="9495" y="66466"/>
                    </a:lnTo>
                    <a:lnTo>
                      <a:pt x="36624" y="66466"/>
                    </a:lnTo>
                    <a:lnTo>
                      <a:pt x="36624" y="74604"/>
                    </a:lnTo>
                    <a:lnTo>
                      <a:pt x="0" y="74604"/>
                    </a:lnTo>
                    <a:close/>
                  </a:path>
                </a:pathLst>
              </a:custGeom>
              <a:solidFill>
                <a:srgbClr val="FFFFFF"/>
              </a:solidFill>
              <a:ln w="13558" cap="flat">
                <a:noFill/>
                <a:prstDash val="solid"/>
                <a:miter/>
              </a:ln>
            </p:spPr>
            <p:txBody>
              <a:bodyPr rtlCol="0" anchor="ctr"/>
              <a:lstStyle/>
              <a:p>
                <a:endParaRPr lang="sv-SE"/>
              </a:p>
            </p:txBody>
          </p:sp>
          <p:sp>
            <p:nvSpPr>
              <p:cNvPr id="97" name="Frihandsfigur: Form 96">
                <a:extLst>
                  <a:ext uri="{FF2B5EF4-FFF2-40B4-BE49-F238E27FC236}">
                    <a16:creationId xmlns:a16="http://schemas.microsoft.com/office/drawing/2014/main" id="{6EE1F961-D6E3-4141-8239-5CD86F1E1EE5}"/>
                  </a:ext>
                </a:extLst>
              </p:cNvPr>
              <p:cNvSpPr/>
              <p:nvPr/>
            </p:nvSpPr>
            <p:spPr>
              <a:xfrm>
                <a:off x="1136337" y="6290315"/>
                <a:ext cx="59683" cy="74604"/>
              </a:xfrm>
              <a:custGeom>
                <a:avLst/>
                <a:gdLst>
                  <a:gd name="connsiteX0" fmla="*/ 23059 w 59683"/>
                  <a:gd name="connsiteY0" fmla="*/ 0 h 74604"/>
                  <a:gd name="connsiteX1" fmla="*/ 35267 w 59683"/>
                  <a:gd name="connsiteY1" fmla="*/ 0 h 74604"/>
                  <a:gd name="connsiteX2" fmla="*/ 59683 w 59683"/>
                  <a:gd name="connsiteY2" fmla="*/ 74604 h 74604"/>
                  <a:gd name="connsiteX3" fmla="*/ 48832 w 59683"/>
                  <a:gd name="connsiteY3" fmla="*/ 74604 h 74604"/>
                  <a:gd name="connsiteX4" fmla="*/ 43406 w 59683"/>
                  <a:gd name="connsiteY4" fmla="*/ 56970 h 74604"/>
                  <a:gd name="connsiteX5" fmla="*/ 14921 w 59683"/>
                  <a:gd name="connsiteY5" fmla="*/ 56970 h 74604"/>
                  <a:gd name="connsiteX6" fmla="*/ 9495 w 59683"/>
                  <a:gd name="connsiteY6" fmla="*/ 74604 h 74604"/>
                  <a:gd name="connsiteX7" fmla="*/ 0 w 59683"/>
                  <a:gd name="connsiteY7" fmla="*/ 74604 h 74604"/>
                  <a:gd name="connsiteX8" fmla="*/ 23059 w 59683"/>
                  <a:gd name="connsiteY8" fmla="*/ 0 h 74604"/>
                  <a:gd name="connsiteX9" fmla="*/ 28485 w 59683"/>
                  <a:gd name="connsiteY9" fmla="*/ 9495 h 74604"/>
                  <a:gd name="connsiteX10" fmla="*/ 28485 w 59683"/>
                  <a:gd name="connsiteY10" fmla="*/ 9495 h 74604"/>
                  <a:gd name="connsiteX11" fmla="*/ 16277 w 59683"/>
                  <a:gd name="connsiteY11" fmla="*/ 48832 h 74604"/>
                  <a:gd name="connsiteX12" fmla="*/ 39337 w 59683"/>
                  <a:gd name="connsiteY12" fmla="*/ 48832 h 74604"/>
                  <a:gd name="connsiteX13" fmla="*/ 28485 w 59683"/>
                  <a:gd name="connsiteY13" fmla="*/ 9495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683" h="74604">
                    <a:moveTo>
                      <a:pt x="23059" y="0"/>
                    </a:moveTo>
                    <a:lnTo>
                      <a:pt x="35267" y="0"/>
                    </a:lnTo>
                    <a:lnTo>
                      <a:pt x="59683" y="74604"/>
                    </a:lnTo>
                    <a:lnTo>
                      <a:pt x="48832" y="74604"/>
                    </a:lnTo>
                    <a:lnTo>
                      <a:pt x="43406" y="56970"/>
                    </a:lnTo>
                    <a:lnTo>
                      <a:pt x="14921" y="56970"/>
                    </a:lnTo>
                    <a:lnTo>
                      <a:pt x="9495" y="74604"/>
                    </a:lnTo>
                    <a:lnTo>
                      <a:pt x="0" y="74604"/>
                    </a:lnTo>
                    <a:lnTo>
                      <a:pt x="23059" y="0"/>
                    </a:lnTo>
                    <a:close/>
                    <a:moveTo>
                      <a:pt x="28485" y="9495"/>
                    </a:moveTo>
                    <a:lnTo>
                      <a:pt x="28485" y="9495"/>
                    </a:lnTo>
                    <a:lnTo>
                      <a:pt x="16277" y="48832"/>
                    </a:lnTo>
                    <a:lnTo>
                      <a:pt x="39337" y="48832"/>
                    </a:lnTo>
                    <a:lnTo>
                      <a:pt x="28485" y="9495"/>
                    </a:lnTo>
                    <a:close/>
                  </a:path>
                </a:pathLst>
              </a:custGeom>
              <a:solidFill>
                <a:srgbClr val="FFFFFF"/>
              </a:solidFill>
              <a:ln w="13558" cap="flat">
                <a:noFill/>
                <a:prstDash val="solid"/>
                <a:miter/>
              </a:ln>
            </p:spPr>
            <p:txBody>
              <a:bodyPr rtlCol="0" anchor="ctr"/>
              <a:lstStyle/>
              <a:p>
                <a:endParaRPr lang="sv-SE"/>
              </a:p>
            </p:txBody>
          </p:sp>
          <p:sp>
            <p:nvSpPr>
              <p:cNvPr id="98" name="Frihandsfigur: Form 97">
                <a:extLst>
                  <a:ext uri="{FF2B5EF4-FFF2-40B4-BE49-F238E27FC236}">
                    <a16:creationId xmlns:a16="http://schemas.microsoft.com/office/drawing/2014/main" id="{1466FD6A-5FAE-4120-A36E-2A6A13D21A3C}"/>
                  </a:ext>
                </a:extLst>
              </p:cNvPr>
              <p:cNvSpPr/>
              <p:nvPr/>
            </p:nvSpPr>
            <p:spPr>
              <a:xfrm>
                <a:off x="1200090" y="6290315"/>
                <a:ext cx="54257" cy="74604"/>
              </a:xfrm>
              <a:custGeom>
                <a:avLst/>
                <a:gdLst>
                  <a:gd name="connsiteX0" fmla="*/ 32555 w 54257"/>
                  <a:gd name="connsiteY0" fmla="*/ 74604 h 74604"/>
                  <a:gd name="connsiteX1" fmla="*/ 21703 w 54257"/>
                  <a:gd name="connsiteY1" fmla="*/ 74604 h 74604"/>
                  <a:gd name="connsiteX2" fmla="*/ 0 w 54257"/>
                  <a:gd name="connsiteY2" fmla="*/ 0 h 74604"/>
                  <a:gd name="connsiteX3" fmla="*/ 10852 w 54257"/>
                  <a:gd name="connsiteY3" fmla="*/ 0 h 74604"/>
                  <a:gd name="connsiteX4" fmla="*/ 27129 w 54257"/>
                  <a:gd name="connsiteY4" fmla="*/ 65109 h 74604"/>
                  <a:gd name="connsiteX5" fmla="*/ 27129 w 54257"/>
                  <a:gd name="connsiteY5" fmla="*/ 65109 h 74604"/>
                  <a:gd name="connsiteX6" fmla="*/ 44763 w 54257"/>
                  <a:gd name="connsiteY6" fmla="*/ 0 h 74604"/>
                  <a:gd name="connsiteX7" fmla="*/ 54258 w 54257"/>
                  <a:gd name="connsiteY7" fmla="*/ 0 h 74604"/>
                  <a:gd name="connsiteX8" fmla="*/ 32555 w 54257"/>
                  <a:gd name="connsiteY8"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257" h="74604">
                    <a:moveTo>
                      <a:pt x="32555" y="74604"/>
                    </a:moveTo>
                    <a:lnTo>
                      <a:pt x="21703" y="74604"/>
                    </a:lnTo>
                    <a:lnTo>
                      <a:pt x="0" y="0"/>
                    </a:lnTo>
                    <a:lnTo>
                      <a:pt x="10852" y="0"/>
                    </a:lnTo>
                    <a:lnTo>
                      <a:pt x="27129" y="65109"/>
                    </a:lnTo>
                    <a:lnTo>
                      <a:pt x="27129" y="65109"/>
                    </a:lnTo>
                    <a:lnTo>
                      <a:pt x="44763" y="0"/>
                    </a:lnTo>
                    <a:lnTo>
                      <a:pt x="54258" y="0"/>
                    </a:lnTo>
                    <a:lnTo>
                      <a:pt x="32555" y="74604"/>
                    </a:lnTo>
                    <a:close/>
                  </a:path>
                </a:pathLst>
              </a:custGeom>
              <a:solidFill>
                <a:srgbClr val="FFFFFF"/>
              </a:solidFill>
              <a:ln w="13558" cap="flat">
                <a:noFill/>
                <a:prstDash val="solid"/>
                <a:miter/>
              </a:ln>
            </p:spPr>
            <p:txBody>
              <a:bodyPr rtlCol="0" anchor="ctr"/>
              <a:lstStyle/>
              <a:p>
                <a:endParaRPr lang="sv-SE"/>
              </a:p>
            </p:txBody>
          </p:sp>
        </p:grpSp>
      </p:grpSp>
    </p:spTree>
    <p:extLst>
      <p:ext uri="{BB962C8B-B14F-4D97-AF65-F5344CB8AC3E}">
        <p14:creationId xmlns:p14="http://schemas.microsoft.com/office/powerpoint/2010/main" val="872531158"/>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våspalt med illustration">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15A51B-F5FD-46C6-BB50-13243C98858E}"/>
              </a:ext>
            </a:extLst>
          </p:cNvPr>
          <p:cNvSpPr>
            <a:spLocks noGrp="1"/>
          </p:cNvSpPr>
          <p:nvPr>
            <p:ph type="title"/>
          </p:nvPr>
        </p:nvSpPr>
        <p:spPr/>
        <p:txBody>
          <a:bodyPr/>
          <a:lstStyle/>
          <a:p>
            <a:r>
              <a:rPr lang="en-GB"/>
              <a:t>Click to edit Master title style</a:t>
            </a:r>
            <a:endParaRPr lang="sv-SE"/>
          </a:p>
        </p:txBody>
      </p:sp>
      <p:sp>
        <p:nvSpPr>
          <p:cNvPr id="16" name="Platshållare för innehåll 15">
            <a:extLst>
              <a:ext uri="{FF2B5EF4-FFF2-40B4-BE49-F238E27FC236}">
                <a16:creationId xmlns:a16="http://schemas.microsoft.com/office/drawing/2014/main" id="{5CB10E15-CF4B-4447-9843-283BFCD89F70}"/>
              </a:ext>
            </a:extLst>
          </p:cNvPr>
          <p:cNvSpPr>
            <a:spLocks noGrp="1"/>
          </p:cNvSpPr>
          <p:nvPr>
            <p:ph sz="quarter" idx="17" hasCustomPrompt="1"/>
          </p:nvPr>
        </p:nvSpPr>
        <p:spPr>
          <a:xfrm>
            <a:off x="2834231" y="1981200"/>
            <a:ext cx="1080000" cy="1080000"/>
          </a:xfrm>
          <a:custGeom>
            <a:avLst/>
            <a:gdLst>
              <a:gd name="connsiteX0" fmla="*/ 0 w 5147243"/>
              <a:gd name="connsiteY0" fmla="*/ 0 h 1323975"/>
              <a:gd name="connsiteX1" fmla="*/ 5147243 w 5147243"/>
              <a:gd name="connsiteY1" fmla="*/ 0 h 1323975"/>
              <a:gd name="connsiteX2" fmla="*/ 5147243 w 5147243"/>
              <a:gd name="connsiteY2" fmla="*/ 1323975 h 1323975"/>
              <a:gd name="connsiteX3" fmla="*/ 0 w 5147243"/>
              <a:gd name="connsiteY3" fmla="*/ 1323975 h 1323975"/>
            </a:gdLst>
            <a:ahLst/>
            <a:cxnLst>
              <a:cxn ang="0">
                <a:pos x="connsiteX0" y="connsiteY0"/>
              </a:cxn>
              <a:cxn ang="0">
                <a:pos x="connsiteX1" y="connsiteY1"/>
              </a:cxn>
              <a:cxn ang="0">
                <a:pos x="connsiteX2" y="connsiteY2"/>
              </a:cxn>
              <a:cxn ang="0">
                <a:pos x="connsiteX3" y="connsiteY3"/>
              </a:cxn>
            </a:cxnLst>
            <a:rect l="l" t="t" r="r" b="b"/>
            <a:pathLst>
              <a:path w="5147243" h="1323975">
                <a:moveTo>
                  <a:pt x="0" y="0"/>
                </a:moveTo>
                <a:lnTo>
                  <a:pt x="5147243" y="0"/>
                </a:lnTo>
                <a:lnTo>
                  <a:pt x="5147243" y="1323975"/>
                </a:lnTo>
                <a:lnTo>
                  <a:pt x="0" y="1323975"/>
                </a:lnTo>
                <a:close/>
              </a:path>
            </a:pathLst>
          </a:custGeom>
        </p:spPr>
        <p:txBody>
          <a:bodyPr wrap="square">
            <a:noAutofit/>
          </a:bodyPr>
          <a:lstStyle>
            <a:lvl1pPr marL="0" indent="0" algn="ctr">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sv-SE"/>
              <a:t>Klistra in din ikon här</a:t>
            </a:r>
          </a:p>
        </p:txBody>
      </p:sp>
      <p:sp>
        <p:nvSpPr>
          <p:cNvPr id="13" name="Platshållare för text 12">
            <a:extLst>
              <a:ext uri="{FF2B5EF4-FFF2-40B4-BE49-F238E27FC236}">
                <a16:creationId xmlns:a16="http://schemas.microsoft.com/office/drawing/2014/main" id="{95867058-E779-47BB-846E-90ED54964548}"/>
              </a:ext>
            </a:extLst>
          </p:cNvPr>
          <p:cNvSpPr>
            <a:spLocks noGrp="1"/>
          </p:cNvSpPr>
          <p:nvPr>
            <p:ph type="body" sz="quarter" idx="14"/>
          </p:nvPr>
        </p:nvSpPr>
        <p:spPr>
          <a:xfrm>
            <a:off x="800319" y="3429001"/>
            <a:ext cx="5148262" cy="1763712"/>
          </a:xfrm>
        </p:spPr>
        <p:txBody>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18" name="Platshållare för innehåll 17">
            <a:extLst>
              <a:ext uri="{FF2B5EF4-FFF2-40B4-BE49-F238E27FC236}">
                <a16:creationId xmlns:a16="http://schemas.microsoft.com/office/drawing/2014/main" id="{6793C1FF-2FDC-48A8-B493-92AC90D946D2}"/>
              </a:ext>
            </a:extLst>
          </p:cNvPr>
          <p:cNvSpPr>
            <a:spLocks noGrp="1"/>
          </p:cNvSpPr>
          <p:nvPr>
            <p:ph sz="quarter" idx="18" hasCustomPrompt="1"/>
          </p:nvPr>
        </p:nvSpPr>
        <p:spPr>
          <a:xfrm>
            <a:off x="8277769" y="1981200"/>
            <a:ext cx="1080000" cy="1080000"/>
          </a:xfrm>
          <a:custGeom>
            <a:avLst/>
            <a:gdLst>
              <a:gd name="connsiteX0" fmla="*/ 0 w 5147243"/>
              <a:gd name="connsiteY0" fmla="*/ 0 h 1323975"/>
              <a:gd name="connsiteX1" fmla="*/ 5147243 w 5147243"/>
              <a:gd name="connsiteY1" fmla="*/ 0 h 1323975"/>
              <a:gd name="connsiteX2" fmla="*/ 5147243 w 5147243"/>
              <a:gd name="connsiteY2" fmla="*/ 1323975 h 1323975"/>
              <a:gd name="connsiteX3" fmla="*/ 0 w 5147243"/>
              <a:gd name="connsiteY3" fmla="*/ 1323975 h 1323975"/>
            </a:gdLst>
            <a:ahLst/>
            <a:cxnLst>
              <a:cxn ang="0">
                <a:pos x="connsiteX0" y="connsiteY0"/>
              </a:cxn>
              <a:cxn ang="0">
                <a:pos x="connsiteX1" y="connsiteY1"/>
              </a:cxn>
              <a:cxn ang="0">
                <a:pos x="connsiteX2" y="connsiteY2"/>
              </a:cxn>
              <a:cxn ang="0">
                <a:pos x="connsiteX3" y="connsiteY3"/>
              </a:cxn>
            </a:cxnLst>
            <a:rect l="l" t="t" r="r" b="b"/>
            <a:pathLst>
              <a:path w="5147243" h="1323975">
                <a:moveTo>
                  <a:pt x="0" y="0"/>
                </a:moveTo>
                <a:lnTo>
                  <a:pt x="5147243" y="0"/>
                </a:lnTo>
                <a:lnTo>
                  <a:pt x="5147243" y="1323975"/>
                </a:lnTo>
                <a:lnTo>
                  <a:pt x="0" y="1323975"/>
                </a:lnTo>
                <a:close/>
              </a:path>
            </a:pathLst>
          </a:custGeom>
        </p:spPr>
        <p:txBody>
          <a:bodyPr wrap="square">
            <a:noAutofit/>
          </a:bodyPr>
          <a:lstStyle>
            <a:lvl1pPr marL="0" indent="0" algn="ctr">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sv-SE"/>
              <a:t>Klistra in din ikon här</a:t>
            </a:r>
          </a:p>
        </p:txBody>
      </p:sp>
      <p:sp>
        <p:nvSpPr>
          <p:cNvPr id="15" name="Platshållare för text 12">
            <a:extLst>
              <a:ext uri="{FF2B5EF4-FFF2-40B4-BE49-F238E27FC236}">
                <a16:creationId xmlns:a16="http://schemas.microsoft.com/office/drawing/2014/main" id="{BA9AB24C-8D13-4B2E-8490-D0EC44D1BFC5}"/>
              </a:ext>
            </a:extLst>
          </p:cNvPr>
          <p:cNvSpPr>
            <a:spLocks noGrp="1"/>
          </p:cNvSpPr>
          <p:nvPr>
            <p:ph type="body" sz="quarter" idx="16"/>
          </p:nvPr>
        </p:nvSpPr>
        <p:spPr>
          <a:xfrm>
            <a:off x="6243638" y="3429001"/>
            <a:ext cx="5148262" cy="1763712"/>
          </a:xfrm>
        </p:spPr>
        <p:txBody>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Tree>
    <p:extLst>
      <p:ext uri="{BB962C8B-B14F-4D97-AF65-F5344CB8AC3E}">
        <p14:creationId xmlns:p14="http://schemas.microsoft.com/office/powerpoint/2010/main" val="21127888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vå spal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15A51B-F5FD-46C6-BB50-13243C98858E}"/>
              </a:ext>
            </a:extLst>
          </p:cNvPr>
          <p:cNvSpPr>
            <a:spLocks noGrp="1"/>
          </p:cNvSpPr>
          <p:nvPr>
            <p:ph type="title"/>
          </p:nvPr>
        </p:nvSpPr>
        <p:spPr>
          <a:xfrm>
            <a:off x="792163" y="365125"/>
            <a:ext cx="10607674" cy="854075"/>
          </a:xfrm>
        </p:spPr>
        <p:txBody>
          <a:bodyPr/>
          <a:lstStyle/>
          <a:p>
            <a:r>
              <a:rPr lang="en-GB"/>
              <a:t>Click to edit Master title style</a:t>
            </a:r>
            <a:endParaRPr lang="sv-SE"/>
          </a:p>
        </p:txBody>
      </p:sp>
      <p:sp>
        <p:nvSpPr>
          <p:cNvPr id="3" name="Platshållare för innehåll 2">
            <a:extLst>
              <a:ext uri="{FF2B5EF4-FFF2-40B4-BE49-F238E27FC236}">
                <a16:creationId xmlns:a16="http://schemas.microsoft.com/office/drawing/2014/main" id="{0D17F852-2405-43B5-8AA8-1DF9E051EB6B}"/>
              </a:ext>
            </a:extLst>
          </p:cNvPr>
          <p:cNvSpPr>
            <a:spLocks noGrp="1"/>
          </p:cNvSpPr>
          <p:nvPr>
            <p:ph sz="half" idx="1"/>
          </p:nvPr>
        </p:nvSpPr>
        <p:spPr>
          <a:xfrm>
            <a:off x="792163"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a:p>
        </p:txBody>
      </p:sp>
      <p:sp>
        <p:nvSpPr>
          <p:cNvPr id="4" name="Platshållare för innehåll 3">
            <a:extLst>
              <a:ext uri="{FF2B5EF4-FFF2-40B4-BE49-F238E27FC236}">
                <a16:creationId xmlns:a16="http://schemas.microsoft.com/office/drawing/2014/main" id="{4C4315BF-6788-4811-BD10-03E568815C6E}"/>
              </a:ext>
            </a:extLst>
          </p:cNvPr>
          <p:cNvSpPr>
            <a:spLocks noGrp="1"/>
          </p:cNvSpPr>
          <p:nvPr>
            <p:ph sz="half" idx="2"/>
          </p:nvPr>
        </p:nvSpPr>
        <p:spPr>
          <a:xfrm>
            <a:off x="6218237"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a:p>
        </p:txBody>
      </p:sp>
    </p:spTree>
    <p:extLst>
      <p:ext uri="{BB962C8B-B14F-4D97-AF65-F5344CB8AC3E}">
        <p14:creationId xmlns:p14="http://schemas.microsoft.com/office/powerpoint/2010/main" val="31430307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Helbild">
    <p:bg>
      <p:bgPr>
        <a:solidFill>
          <a:schemeClr val="accent1"/>
        </a:solidFill>
        <a:effectLst/>
      </p:bgPr>
    </p:bg>
    <p:spTree>
      <p:nvGrpSpPr>
        <p:cNvPr id="1" name=""/>
        <p:cNvGrpSpPr/>
        <p:nvPr/>
      </p:nvGrpSpPr>
      <p:grpSpPr>
        <a:xfrm>
          <a:off x="0" y="0"/>
          <a:ext cx="0" cy="0"/>
          <a:chOff x="0" y="0"/>
          <a:chExt cx="0" cy="0"/>
        </a:xfrm>
      </p:grpSpPr>
      <p:sp>
        <p:nvSpPr>
          <p:cNvPr id="26" name="Platshållare för bild 25">
            <a:extLst>
              <a:ext uri="{FF2B5EF4-FFF2-40B4-BE49-F238E27FC236}">
                <a16:creationId xmlns:a16="http://schemas.microsoft.com/office/drawing/2014/main" id="{2408302F-FE37-43C8-BF1D-BA662686D7DB}"/>
              </a:ext>
            </a:extLst>
          </p:cNvPr>
          <p:cNvSpPr>
            <a:spLocks noGrp="1"/>
          </p:cNvSpPr>
          <p:nvPr>
            <p:ph type="pic" sz="quarter" idx="13"/>
          </p:nvPr>
        </p:nvSpPr>
        <p:spPr>
          <a:xfrm>
            <a:off x="0" y="0"/>
            <a:ext cx="12192000" cy="6858000"/>
          </a:xfrm>
          <a:custGeom>
            <a:avLst/>
            <a:gdLst>
              <a:gd name="connsiteX0" fmla="*/ 11375021 w 12192000"/>
              <a:gd name="connsiteY0" fmla="*/ 6416413 h 6858000"/>
              <a:gd name="connsiteX1" fmla="*/ 11360511 w 12192000"/>
              <a:gd name="connsiteY1" fmla="*/ 6450795 h 6858000"/>
              <a:gd name="connsiteX2" fmla="*/ 11349786 w 12192000"/>
              <a:gd name="connsiteY2" fmla="*/ 6434392 h 6858000"/>
              <a:gd name="connsiteX3" fmla="*/ 11375021 w 12192000"/>
              <a:gd name="connsiteY3" fmla="*/ 6416413 h 6858000"/>
              <a:gd name="connsiteX4" fmla="*/ 11021427 w 12192000"/>
              <a:gd name="connsiteY4" fmla="*/ 6416413 h 6858000"/>
              <a:gd name="connsiteX5" fmla="*/ 11006917 w 12192000"/>
              <a:gd name="connsiteY5" fmla="*/ 6450795 h 6858000"/>
              <a:gd name="connsiteX6" fmla="*/ 10996192 w 12192000"/>
              <a:gd name="connsiteY6" fmla="*/ 6434392 h 6858000"/>
              <a:gd name="connsiteX7" fmla="*/ 11021427 w 12192000"/>
              <a:gd name="connsiteY7" fmla="*/ 6416413 h 6858000"/>
              <a:gd name="connsiteX8" fmla="*/ 11476588 w 12192000"/>
              <a:gd name="connsiteY8" fmla="*/ 6362475 h 6858000"/>
              <a:gd name="connsiteX9" fmla="*/ 11476588 w 12192000"/>
              <a:gd name="connsiteY9" fmla="*/ 6466566 h 6858000"/>
              <a:gd name="connsiteX10" fmla="*/ 11505607 w 12192000"/>
              <a:gd name="connsiteY10" fmla="*/ 6466566 h 6858000"/>
              <a:gd name="connsiteX11" fmla="*/ 11505607 w 12192000"/>
              <a:gd name="connsiteY11" fmla="*/ 6362475 h 6858000"/>
              <a:gd name="connsiteX12" fmla="*/ 10877592 w 12192000"/>
              <a:gd name="connsiteY12" fmla="*/ 6362475 h 6858000"/>
              <a:gd name="connsiteX13" fmla="*/ 10905034 w 12192000"/>
              <a:gd name="connsiteY13" fmla="*/ 6466566 h 6858000"/>
              <a:gd name="connsiteX14" fmla="*/ 10937208 w 12192000"/>
              <a:gd name="connsiteY14" fmla="*/ 6466566 h 6858000"/>
              <a:gd name="connsiteX15" fmla="*/ 10965912 w 12192000"/>
              <a:gd name="connsiteY15" fmla="*/ 6362475 h 6858000"/>
              <a:gd name="connsiteX16" fmla="*/ 10937523 w 12192000"/>
              <a:gd name="connsiteY16" fmla="*/ 6362475 h 6858000"/>
              <a:gd name="connsiteX17" fmla="*/ 10922067 w 12192000"/>
              <a:gd name="connsiteY17" fmla="*/ 6440385 h 6858000"/>
              <a:gd name="connsiteX18" fmla="*/ 10921752 w 12192000"/>
              <a:gd name="connsiteY18" fmla="*/ 6440385 h 6858000"/>
              <a:gd name="connsiteX19" fmla="*/ 10906927 w 12192000"/>
              <a:gd name="connsiteY19" fmla="*/ 6362475 h 6858000"/>
              <a:gd name="connsiteX20" fmla="*/ 11101230 w 12192000"/>
              <a:gd name="connsiteY20" fmla="*/ 6360583 h 6858000"/>
              <a:gd name="connsiteX21" fmla="*/ 11060225 w 12192000"/>
              <a:gd name="connsiteY21" fmla="*/ 6389918 h 6858000"/>
              <a:gd name="connsiteX22" fmla="*/ 11111324 w 12192000"/>
              <a:gd name="connsiteY22" fmla="*/ 6440386 h 6858000"/>
              <a:gd name="connsiteX23" fmla="*/ 11100599 w 12192000"/>
              <a:gd name="connsiteY23" fmla="*/ 6451111 h 6858000"/>
              <a:gd name="connsiteX24" fmla="*/ 11090190 w 12192000"/>
              <a:gd name="connsiteY24" fmla="*/ 6446064 h 6858000"/>
              <a:gd name="connsiteX25" fmla="*/ 11088613 w 12192000"/>
              <a:gd name="connsiteY25" fmla="*/ 6433447 h 6858000"/>
              <a:gd name="connsiteX26" fmla="*/ 11060225 w 12192000"/>
              <a:gd name="connsiteY26" fmla="*/ 6433447 h 6858000"/>
              <a:gd name="connsiteX27" fmla="*/ 11100915 w 12192000"/>
              <a:gd name="connsiteY27" fmla="*/ 6469090 h 6858000"/>
              <a:gd name="connsiteX28" fmla="*/ 11140028 w 12192000"/>
              <a:gd name="connsiteY28" fmla="*/ 6437232 h 6858000"/>
              <a:gd name="connsiteX29" fmla="*/ 11088613 w 12192000"/>
              <a:gd name="connsiteY29" fmla="*/ 6387710 h 6858000"/>
              <a:gd name="connsiteX30" fmla="*/ 11098391 w 12192000"/>
              <a:gd name="connsiteY30" fmla="*/ 6376670 h 6858000"/>
              <a:gd name="connsiteX31" fmla="*/ 11105962 w 12192000"/>
              <a:gd name="connsiteY31" fmla="*/ 6378878 h 6858000"/>
              <a:gd name="connsiteX32" fmla="*/ 11108800 w 12192000"/>
              <a:gd name="connsiteY32" fmla="*/ 6392441 h 6858000"/>
              <a:gd name="connsiteX33" fmla="*/ 11137189 w 12192000"/>
              <a:gd name="connsiteY33" fmla="*/ 6392441 h 6858000"/>
              <a:gd name="connsiteX34" fmla="*/ 11101230 w 12192000"/>
              <a:gd name="connsiteY34" fmla="*/ 6360583 h 6858000"/>
              <a:gd name="connsiteX35" fmla="*/ 11361773 w 12192000"/>
              <a:gd name="connsiteY35" fmla="*/ 6360267 h 6858000"/>
              <a:gd name="connsiteX36" fmla="*/ 11334646 w 12192000"/>
              <a:gd name="connsiteY36" fmla="*/ 6367206 h 6858000"/>
              <a:gd name="connsiteX37" fmla="*/ 11323921 w 12192000"/>
              <a:gd name="connsiteY37" fmla="*/ 6392441 h 6858000"/>
              <a:gd name="connsiteX38" fmla="*/ 11352310 w 12192000"/>
              <a:gd name="connsiteY38" fmla="*/ 6392441 h 6858000"/>
              <a:gd name="connsiteX39" fmla="*/ 11363350 w 12192000"/>
              <a:gd name="connsiteY39" fmla="*/ 6376669 h 6858000"/>
              <a:gd name="connsiteX40" fmla="*/ 11375021 w 12192000"/>
              <a:gd name="connsiteY40" fmla="*/ 6391810 h 6858000"/>
              <a:gd name="connsiteX41" fmla="*/ 11375021 w 12192000"/>
              <a:gd name="connsiteY41" fmla="*/ 6400011 h 6858000"/>
              <a:gd name="connsiteX42" fmla="*/ 11321398 w 12192000"/>
              <a:gd name="connsiteY42" fmla="*/ 6435654 h 6858000"/>
              <a:gd name="connsiteX43" fmla="*/ 11349156 w 12192000"/>
              <a:gd name="connsiteY43" fmla="*/ 6468774 h 6858000"/>
              <a:gd name="connsiteX44" fmla="*/ 11376282 w 12192000"/>
              <a:gd name="connsiteY44" fmla="*/ 6453003 h 6858000"/>
              <a:gd name="connsiteX45" fmla="*/ 11376598 w 12192000"/>
              <a:gd name="connsiteY45" fmla="*/ 6453003 h 6858000"/>
              <a:gd name="connsiteX46" fmla="*/ 11377859 w 12192000"/>
              <a:gd name="connsiteY46" fmla="*/ 6466881 h 6858000"/>
              <a:gd name="connsiteX47" fmla="*/ 11404986 w 12192000"/>
              <a:gd name="connsiteY47" fmla="*/ 6466881 h 6858000"/>
              <a:gd name="connsiteX48" fmla="*/ 11403409 w 12192000"/>
              <a:gd name="connsiteY48" fmla="*/ 6447640 h 6858000"/>
              <a:gd name="connsiteX49" fmla="*/ 11403409 w 12192000"/>
              <a:gd name="connsiteY49" fmla="*/ 6395279 h 6858000"/>
              <a:gd name="connsiteX50" fmla="*/ 11361773 w 12192000"/>
              <a:gd name="connsiteY50" fmla="*/ 6360267 h 6858000"/>
              <a:gd name="connsiteX51" fmla="*/ 11320136 w 12192000"/>
              <a:gd name="connsiteY51" fmla="*/ 6360267 h 6858000"/>
              <a:gd name="connsiteX52" fmla="*/ 11293325 w 12192000"/>
              <a:gd name="connsiteY52" fmla="*/ 6375723 h 6858000"/>
              <a:gd name="connsiteX53" fmla="*/ 11293010 w 12192000"/>
              <a:gd name="connsiteY53" fmla="*/ 6375723 h 6858000"/>
              <a:gd name="connsiteX54" fmla="*/ 11293010 w 12192000"/>
              <a:gd name="connsiteY54" fmla="*/ 6362475 h 6858000"/>
              <a:gd name="connsiteX55" fmla="*/ 11265252 w 12192000"/>
              <a:gd name="connsiteY55" fmla="*/ 6362475 h 6858000"/>
              <a:gd name="connsiteX56" fmla="*/ 11265252 w 12192000"/>
              <a:gd name="connsiteY56" fmla="*/ 6466566 h 6858000"/>
              <a:gd name="connsiteX57" fmla="*/ 11294271 w 12192000"/>
              <a:gd name="connsiteY57" fmla="*/ 6466566 h 6858000"/>
              <a:gd name="connsiteX58" fmla="*/ 11294271 w 12192000"/>
              <a:gd name="connsiteY58" fmla="*/ 6409789 h 6858000"/>
              <a:gd name="connsiteX59" fmla="*/ 11320136 w 12192000"/>
              <a:gd name="connsiteY59" fmla="*/ 6386132 h 6858000"/>
              <a:gd name="connsiteX60" fmla="*/ 11008179 w 12192000"/>
              <a:gd name="connsiteY60" fmla="*/ 6360267 h 6858000"/>
              <a:gd name="connsiteX61" fmla="*/ 10981052 w 12192000"/>
              <a:gd name="connsiteY61" fmla="*/ 6367206 h 6858000"/>
              <a:gd name="connsiteX62" fmla="*/ 10970327 w 12192000"/>
              <a:gd name="connsiteY62" fmla="*/ 6392441 h 6858000"/>
              <a:gd name="connsiteX63" fmla="*/ 10998716 w 12192000"/>
              <a:gd name="connsiteY63" fmla="*/ 6392441 h 6858000"/>
              <a:gd name="connsiteX64" fmla="*/ 11009756 w 12192000"/>
              <a:gd name="connsiteY64" fmla="*/ 6376669 h 6858000"/>
              <a:gd name="connsiteX65" fmla="*/ 11021427 w 12192000"/>
              <a:gd name="connsiteY65" fmla="*/ 6391810 h 6858000"/>
              <a:gd name="connsiteX66" fmla="*/ 11021427 w 12192000"/>
              <a:gd name="connsiteY66" fmla="*/ 6400011 h 6858000"/>
              <a:gd name="connsiteX67" fmla="*/ 10967804 w 12192000"/>
              <a:gd name="connsiteY67" fmla="*/ 6435654 h 6858000"/>
              <a:gd name="connsiteX68" fmla="*/ 10995562 w 12192000"/>
              <a:gd name="connsiteY68" fmla="*/ 6468774 h 6858000"/>
              <a:gd name="connsiteX69" fmla="*/ 11022688 w 12192000"/>
              <a:gd name="connsiteY69" fmla="*/ 6453003 h 6858000"/>
              <a:gd name="connsiteX70" fmla="*/ 11023004 w 12192000"/>
              <a:gd name="connsiteY70" fmla="*/ 6453003 h 6858000"/>
              <a:gd name="connsiteX71" fmla="*/ 11024265 w 12192000"/>
              <a:gd name="connsiteY71" fmla="*/ 6466881 h 6858000"/>
              <a:gd name="connsiteX72" fmla="*/ 11051392 w 12192000"/>
              <a:gd name="connsiteY72" fmla="*/ 6466881 h 6858000"/>
              <a:gd name="connsiteX73" fmla="*/ 11049815 w 12192000"/>
              <a:gd name="connsiteY73" fmla="*/ 6447640 h 6858000"/>
              <a:gd name="connsiteX74" fmla="*/ 11049815 w 12192000"/>
              <a:gd name="connsiteY74" fmla="*/ 6395279 h 6858000"/>
              <a:gd name="connsiteX75" fmla="*/ 11008179 w 12192000"/>
              <a:gd name="connsiteY75" fmla="*/ 6360267 h 6858000"/>
              <a:gd name="connsiteX76" fmla="*/ 11183872 w 12192000"/>
              <a:gd name="connsiteY76" fmla="*/ 6332825 h 6858000"/>
              <a:gd name="connsiteX77" fmla="*/ 11154853 w 12192000"/>
              <a:gd name="connsiteY77" fmla="*/ 6345758 h 6858000"/>
              <a:gd name="connsiteX78" fmla="*/ 11154853 w 12192000"/>
              <a:gd name="connsiteY78" fmla="*/ 6362475 h 6858000"/>
              <a:gd name="connsiteX79" fmla="*/ 11143182 w 12192000"/>
              <a:gd name="connsiteY79" fmla="*/ 6362475 h 6858000"/>
              <a:gd name="connsiteX80" fmla="*/ 11143182 w 12192000"/>
              <a:gd name="connsiteY80" fmla="*/ 6380454 h 6858000"/>
              <a:gd name="connsiteX81" fmla="*/ 11154853 w 12192000"/>
              <a:gd name="connsiteY81" fmla="*/ 6380454 h 6858000"/>
              <a:gd name="connsiteX82" fmla="*/ 11154853 w 12192000"/>
              <a:gd name="connsiteY82" fmla="*/ 6444486 h 6858000"/>
              <a:gd name="connsiteX83" fmla="*/ 11183241 w 12192000"/>
              <a:gd name="connsiteY83" fmla="*/ 6467512 h 6858000"/>
              <a:gd name="connsiteX84" fmla="*/ 11198382 w 12192000"/>
              <a:gd name="connsiteY84" fmla="*/ 6466566 h 6858000"/>
              <a:gd name="connsiteX85" fmla="*/ 11198382 w 12192000"/>
              <a:gd name="connsiteY85" fmla="*/ 6448587 h 6858000"/>
              <a:gd name="connsiteX86" fmla="*/ 11193335 w 12192000"/>
              <a:gd name="connsiteY86" fmla="*/ 6448902 h 6858000"/>
              <a:gd name="connsiteX87" fmla="*/ 11184188 w 12192000"/>
              <a:gd name="connsiteY87" fmla="*/ 6435970 h 6858000"/>
              <a:gd name="connsiteX88" fmla="*/ 11184188 w 12192000"/>
              <a:gd name="connsiteY88" fmla="*/ 6380139 h 6858000"/>
              <a:gd name="connsiteX89" fmla="*/ 11198697 w 12192000"/>
              <a:gd name="connsiteY89" fmla="*/ 6380139 h 6858000"/>
              <a:gd name="connsiteX90" fmla="*/ 11199013 w 12192000"/>
              <a:gd name="connsiteY90" fmla="*/ 6380139 h 6858000"/>
              <a:gd name="connsiteX91" fmla="*/ 11210368 w 12192000"/>
              <a:gd name="connsiteY91" fmla="*/ 6380139 h 6858000"/>
              <a:gd name="connsiteX92" fmla="*/ 11210368 w 12192000"/>
              <a:gd name="connsiteY92" fmla="*/ 6444486 h 6858000"/>
              <a:gd name="connsiteX93" fmla="*/ 11238756 w 12192000"/>
              <a:gd name="connsiteY93" fmla="*/ 6467512 h 6858000"/>
              <a:gd name="connsiteX94" fmla="*/ 11253897 w 12192000"/>
              <a:gd name="connsiteY94" fmla="*/ 6466566 h 6858000"/>
              <a:gd name="connsiteX95" fmla="*/ 11253897 w 12192000"/>
              <a:gd name="connsiteY95" fmla="*/ 6448587 h 6858000"/>
              <a:gd name="connsiteX96" fmla="*/ 11248850 w 12192000"/>
              <a:gd name="connsiteY96" fmla="*/ 6448902 h 6858000"/>
              <a:gd name="connsiteX97" fmla="*/ 11239703 w 12192000"/>
              <a:gd name="connsiteY97" fmla="*/ 6435970 h 6858000"/>
              <a:gd name="connsiteX98" fmla="*/ 11239703 w 12192000"/>
              <a:gd name="connsiteY98" fmla="*/ 6380139 h 6858000"/>
              <a:gd name="connsiteX99" fmla="*/ 11254843 w 12192000"/>
              <a:gd name="connsiteY99" fmla="*/ 6380139 h 6858000"/>
              <a:gd name="connsiteX100" fmla="*/ 11254843 w 12192000"/>
              <a:gd name="connsiteY100" fmla="*/ 6362475 h 6858000"/>
              <a:gd name="connsiteX101" fmla="*/ 11239703 w 12192000"/>
              <a:gd name="connsiteY101" fmla="*/ 6362475 h 6858000"/>
              <a:gd name="connsiteX102" fmla="*/ 11239703 w 12192000"/>
              <a:gd name="connsiteY102" fmla="*/ 6332825 h 6858000"/>
              <a:gd name="connsiteX103" fmla="*/ 11239072 w 12192000"/>
              <a:gd name="connsiteY103" fmla="*/ 6332825 h 6858000"/>
              <a:gd name="connsiteX104" fmla="*/ 11210053 w 12192000"/>
              <a:gd name="connsiteY104" fmla="*/ 6345758 h 6858000"/>
              <a:gd name="connsiteX105" fmla="*/ 11210053 w 12192000"/>
              <a:gd name="connsiteY105" fmla="*/ 6362475 h 6858000"/>
              <a:gd name="connsiteX106" fmla="*/ 11198697 w 12192000"/>
              <a:gd name="connsiteY106" fmla="*/ 6362475 h 6858000"/>
              <a:gd name="connsiteX107" fmla="*/ 11198382 w 12192000"/>
              <a:gd name="connsiteY107" fmla="*/ 6362475 h 6858000"/>
              <a:gd name="connsiteX108" fmla="*/ 11183872 w 12192000"/>
              <a:gd name="connsiteY108" fmla="*/ 6362475 h 6858000"/>
              <a:gd name="connsiteX109" fmla="*/ 11476588 w 12192000"/>
              <a:gd name="connsiteY109" fmla="*/ 6322731 h 6858000"/>
              <a:gd name="connsiteX110" fmla="*/ 11476588 w 12192000"/>
              <a:gd name="connsiteY110" fmla="*/ 6345757 h 6858000"/>
              <a:gd name="connsiteX111" fmla="*/ 11505607 w 12192000"/>
              <a:gd name="connsiteY111" fmla="*/ 6345757 h 6858000"/>
              <a:gd name="connsiteX112" fmla="*/ 11505607 w 12192000"/>
              <a:gd name="connsiteY112" fmla="*/ 6322731 h 6858000"/>
              <a:gd name="connsiteX113" fmla="*/ 11520748 w 12192000"/>
              <a:gd name="connsiteY113" fmla="*/ 6322416 h 6858000"/>
              <a:gd name="connsiteX114" fmla="*/ 11520748 w 12192000"/>
              <a:gd name="connsiteY114" fmla="*/ 6466566 h 6858000"/>
              <a:gd name="connsiteX115" fmla="*/ 11550083 w 12192000"/>
              <a:gd name="connsiteY115" fmla="*/ 6466566 h 6858000"/>
              <a:gd name="connsiteX116" fmla="*/ 11550083 w 12192000"/>
              <a:gd name="connsiteY116" fmla="*/ 6409789 h 6858000"/>
              <a:gd name="connsiteX117" fmla="*/ 11550398 w 12192000"/>
              <a:gd name="connsiteY117" fmla="*/ 6409789 h 6858000"/>
              <a:gd name="connsiteX118" fmla="*/ 11577525 w 12192000"/>
              <a:gd name="connsiteY118" fmla="*/ 6466566 h 6858000"/>
              <a:gd name="connsiteX119" fmla="*/ 11610329 w 12192000"/>
              <a:gd name="connsiteY119" fmla="*/ 6466566 h 6858000"/>
              <a:gd name="connsiteX120" fmla="*/ 11577525 w 12192000"/>
              <a:gd name="connsiteY120" fmla="*/ 6408843 h 6858000"/>
              <a:gd name="connsiteX121" fmla="*/ 11606860 w 12192000"/>
              <a:gd name="connsiteY121" fmla="*/ 6362475 h 6858000"/>
              <a:gd name="connsiteX122" fmla="*/ 11576579 w 12192000"/>
              <a:gd name="connsiteY122" fmla="*/ 6362475 h 6858000"/>
              <a:gd name="connsiteX123" fmla="*/ 11550398 w 12192000"/>
              <a:gd name="connsiteY123" fmla="*/ 6406320 h 6858000"/>
              <a:gd name="connsiteX124" fmla="*/ 11550083 w 12192000"/>
              <a:gd name="connsiteY124" fmla="*/ 6406320 h 6858000"/>
              <a:gd name="connsiteX125" fmla="*/ 11550083 w 12192000"/>
              <a:gd name="connsiteY125" fmla="*/ 6322416 h 6858000"/>
              <a:gd name="connsiteX126" fmla="*/ 11017642 w 12192000"/>
              <a:gd name="connsiteY126" fmla="*/ 6322416 h 6858000"/>
              <a:gd name="connsiteX127" fmla="*/ 11017642 w 12192000"/>
              <a:gd name="connsiteY127" fmla="*/ 6344811 h 6858000"/>
              <a:gd name="connsiteX128" fmla="*/ 11040668 w 12192000"/>
              <a:gd name="connsiteY128" fmla="*/ 6344811 h 6858000"/>
              <a:gd name="connsiteX129" fmla="*/ 11040668 w 12192000"/>
              <a:gd name="connsiteY129" fmla="*/ 6322416 h 6858000"/>
              <a:gd name="connsiteX130" fmla="*/ 10981052 w 12192000"/>
              <a:gd name="connsiteY130" fmla="*/ 6322416 h 6858000"/>
              <a:gd name="connsiteX131" fmla="*/ 10981052 w 12192000"/>
              <a:gd name="connsiteY131" fmla="*/ 6344811 h 6858000"/>
              <a:gd name="connsiteX132" fmla="*/ 11004078 w 12192000"/>
              <a:gd name="connsiteY132" fmla="*/ 6344811 h 6858000"/>
              <a:gd name="connsiteX133" fmla="*/ 11004078 w 12192000"/>
              <a:gd name="connsiteY133" fmla="*/ 6322416 h 6858000"/>
              <a:gd name="connsiteX134" fmla="*/ 11454824 w 12192000"/>
              <a:gd name="connsiteY134" fmla="*/ 6321785 h 6858000"/>
              <a:gd name="connsiteX135" fmla="*/ 11421704 w 12192000"/>
              <a:gd name="connsiteY135" fmla="*/ 6362159 h 6858000"/>
              <a:gd name="connsiteX136" fmla="*/ 11408456 w 12192000"/>
              <a:gd name="connsiteY136" fmla="*/ 6362159 h 6858000"/>
              <a:gd name="connsiteX137" fmla="*/ 11408456 w 12192000"/>
              <a:gd name="connsiteY137" fmla="*/ 6381085 h 6858000"/>
              <a:gd name="connsiteX138" fmla="*/ 11421704 w 12192000"/>
              <a:gd name="connsiteY138" fmla="*/ 6381085 h 6858000"/>
              <a:gd name="connsiteX139" fmla="*/ 11421704 w 12192000"/>
              <a:gd name="connsiteY139" fmla="*/ 6466566 h 6858000"/>
              <a:gd name="connsiteX140" fmla="*/ 11450723 w 12192000"/>
              <a:gd name="connsiteY140" fmla="*/ 6466566 h 6858000"/>
              <a:gd name="connsiteX141" fmla="*/ 11450723 w 12192000"/>
              <a:gd name="connsiteY141" fmla="*/ 6381085 h 6858000"/>
              <a:gd name="connsiteX142" fmla="*/ 11464602 w 12192000"/>
              <a:gd name="connsiteY142" fmla="*/ 6381085 h 6858000"/>
              <a:gd name="connsiteX143" fmla="*/ 11464602 w 12192000"/>
              <a:gd name="connsiteY143" fmla="*/ 6362159 h 6858000"/>
              <a:gd name="connsiteX144" fmla="*/ 11450723 w 12192000"/>
              <a:gd name="connsiteY144" fmla="*/ 6362159 h 6858000"/>
              <a:gd name="connsiteX145" fmla="*/ 11450723 w 12192000"/>
              <a:gd name="connsiteY145" fmla="*/ 6354589 h 6858000"/>
              <a:gd name="connsiteX146" fmla="*/ 11464602 w 12192000"/>
              <a:gd name="connsiteY146" fmla="*/ 6345442 h 6858000"/>
              <a:gd name="connsiteX147" fmla="*/ 11464602 w 12192000"/>
              <a:gd name="connsiteY147" fmla="*/ 6322100 h 6858000"/>
              <a:gd name="connsiteX148" fmla="*/ 11454824 w 12192000"/>
              <a:gd name="connsiteY148" fmla="*/ 6321785 h 6858000"/>
              <a:gd name="connsiteX149" fmla="*/ 10729342 w 12192000"/>
              <a:gd name="connsiteY149" fmla="*/ 6310430 h 6858000"/>
              <a:gd name="connsiteX150" fmla="*/ 10712940 w 12192000"/>
              <a:gd name="connsiteY150" fmla="*/ 6377301 h 6858000"/>
              <a:gd name="connsiteX151" fmla="*/ 10647016 w 12192000"/>
              <a:gd name="connsiteY151" fmla="*/ 6343865 h 6858000"/>
              <a:gd name="connsiteX152" fmla="*/ 10729342 w 12192000"/>
              <a:gd name="connsiteY152" fmla="*/ 6310430 h 6858000"/>
              <a:gd name="connsiteX153" fmla="*/ 10721772 w 12192000"/>
              <a:gd name="connsiteY153" fmla="*/ 6296236 h 6858000"/>
              <a:gd name="connsiteX154" fmla="*/ 10631875 w 12192000"/>
              <a:gd name="connsiteY154" fmla="*/ 6339134 h 6858000"/>
              <a:gd name="connsiteX155" fmla="*/ 10546079 w 12192000"/>
              <a:gd name="connsiteY155" fmla="*/ 6333456 h 6858000"/>
              <a:gd name="connsiteX156" fmla="*/ 10752999 w 12192000"/>
              <a:gd name="connsiteY156" fmla="*/ 6494324 h 6858000"/>
              <a:gd name="connsiteX157" fmla="*/ 10820816 w 12192000"/>
              <a:gd name="connsiteY157" fmla="*/ 6390549 h 6858000"/>
              <a:gd name="connsiteX158" fmla="*/ 10823339 w 12192000"/>
              <a:gd name="connsiteY158" fmla="*/ 6411051 h 6858000"/>
              <a:gd name="connsiteX159" fmla="*/ 10799367 w 12192000"/>
              <a:gd name="connsiteY159" fmla="*/ 6476660 h 6858000"/>
              <a:gd name="connsiteX160" fmla="*/ 10722087 w 12192000"/>
              <a:gd name="connsiteY160" fmla="*/ 6512619 h 6858000"/>
              <a:gd name="connsiteX161" fmla="*/ 10641653 w 12192000"/>
              <a:gd name="connsiteY161" fmla="*/ 6473191 h 6858000"/>
              <a:gd name="connsiteX162" fmla="*/ 10696853 w 12192000"/>
              <a:gd name="connsiteY162" fmla="*/ 6430923 h 6858000"/>
              <a:gd name="connsiteX163" fmla="*/ 10685498 w 12192000"/>
              <a:gd name="connsiteY163" fmla="*/ 6420514 h 6858000"/>
              <a:gd name="connsiteX164" fmla="*/ 10633452 w 12192000"/>
              <a:gd name="connsiteY164" fmla="*/ 6460573 h 6858000"/>
              <a:gd name="connsiteX165" fmla="*/ 10627144 w 12192000"/>
              <a:gd name="connsiteY165" fmla="*/ 6376039 h 6858000"/>
              <a:gd name="connsiteX166" fmla="*/ 10614527 w 12192000"/>
              <a:gd name="connsiteY166" fmla="*/ 6368153 h 6858000"/>
              <a:gd name="connsiteX167" fmla="*/ 10606010 w 12192000"/>
              <a:gd name="connsiteY167" fmla="*/ 6411998 h 6858000"/>
              <a:gd name="connsiteX168" fmla="*/ 10721772 w 12192000"/>
              <a:gd name="connsiteY168" fmla="*/ 6528075 h 6858000"/>
              <a:gd name="connsiteX169" fmla="*/ 10837849 w 12192000"/>
              <a:gd name="connsiteY169" fmla="*/ 6412313 h 6858000"/>
              <a:gd name="connsiteX170" fmla="*/ 10833118 w 12192000"/>
              <a:gd name="connsiteY170" fmla="*/ 6380140 h 6858000"/>
              <a:gd name="connsiteX171" fmla="*/ 10864029 w 12192000"/>
              <a:gd name="connsiteY171" fmla="*/ 6361845 h 6858000"/>
              <a:gd name="connsiteX172" fmla="*/ 10753315 w 12192000"/>
              <a:gd name="connsiteY172" fmla="*/ 6411051 h 6858000"/>
              <a:gd name="connsiteX173" fmla="*/ 10725557 w 12192000"/>
              <a:gd name="connsiteY173" fmla="*/ 6386764 h 6858000"/>
              <a:gd name="connsiteX174" fmla="*/ 10744167 w 12192000"/>
              <a:gd name="connsiteY174" fmla="*/ 6312638 h 6858000"/>
              <a:gd name="connsiteX175" fmla="*/ 10812299 w 12192000"/>
              <a:gd name="connsiteY175" fmla="*/ 6365945 h 6858000"/>
              <a:gd name="connsiteX176" fmla="*/ 10826809 w 12192000"/>
              <a:gd name="connsiteY176" fmla="*/ 6363107 h 6858000"/>
              <a:gd name="connsiteX177" fmla="*/ 10721772 w 12192000"/>
              <a:gd name="connsiteY177" fmla="*/ 6296236 h 6858000"/>
              <a:gd name="connsiteX178" fmla="*/ 0 w 12192000"/>
              <a:gd name="connsiteY178" fmla="*/ 0 h 6858000"/>
              <a:gd name="connsiteX179" fmla="*/ 12192000 w 12192000"/>
              <a:gd name="connsiteY179" fmla="*/ 0 h 6858000"/>
              <a:gd name="connsiteX180" fmla="*/ 12192000 w 12192000"/>
              <a:gd name="connsiteY180" fmla="*/ 6858000 h 6858000"/>
              <a:gd name="connsiteX181" fmla="*/ 0 w 12192000"/>
              <a:gd name="connsiteY18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12192000" h="6858000">
                <a:moveTo>
                  <a:pt x="11375021" y="6416413"/>
                </a:moveTo>
                <a:cubicBezTo>
                  <a:pt x="11375021" y="6427453"/>
                  <a:pt x="11377544" y="6450795"/>
                  <a:pt x="11360511" y="6450795"/>
                </a:cubicBezTo>
                <a:cubicBezTo>
                  <a:pt x="11351048" y="6450795"/>
                  <a:pt x="11349786" y="6441647"/>
                  <a:pt x="11349786" y="6434392"/>
                </a:cubicBezTo>
                <a:cubicBezTo>
                  <a:pt x="11349786" y="6415782"/>
                  <a:pt x="11360511" y="6417044"/>
                  <a:pt x="11375021" y="6416413"/>
                </a:cubicBezTo>
                <a:close/>
                <a:moveTo>
                  <a:pt x="11021427" y="6416413"/>
                </a:moveTo>
                <a:cubicBezTo>
                  <a:pt x="11021427" y="6427453"/>
                  <a:pt x="11023950" y="6450795"/>
                  <a:pt x="11006917" y="6450795"/>
                </a:cubicBezTo>
                <a:cubicBezTo>
                  <a:pt x="10997454" y="6450795"/>
                  <a:pt x="10996192" y="6441647"/>
                  <a:pt x="10996192" y="6434392"/>
                </a:cubicBezTo>
                <a:cubicBezTo>
                  <a:pt x="10996192" y="6415782"/>
                  <a:pt x="11006917" y="6417044"/>
                  <a:pt x="11021427" y="6416413"/>
                </a:cubicBezTo>
                <a:close/>
                <a:moveTo>
                  <a:pt x="11476588" y="6362475"/>
                </a:moveTo>
                <a:lnTo>
                  <a:pt x="11476588" y="6466566"/>
                </a:lnTo>
                <a:lnTo>
                  <a:pt x="11505607" y="6466566"/>
                </a:lnTo>
                <a:lnTo>
                  <a:pt x="11505607" y="6362475"/>
                </a:lnTo>
                <a:close/>
                <a:moveTo>
                  <a:pt x="10877592" y="6362475"/>
                </a:moveTo>
                <a:lnTo>
                  <a:pt x="10905034" y="6466566"/>
                </a:lnTo>
                <a:lnTo>
                  <a:pt x="10937208" y="6466566"/>
                </a:lnTo>
                <a:lnTo>
                  <a:pt x="10965912" y="6362475"/>
                </a:lnTo>
                <a:lnTo>
                  <a:pt x="10937523" y="6362475"/>
                </a:lnTo>
                <a:lnTo>
                  <a:pt x="10922067" y="6440385"/>
                </a:lnTo>
                <a:lnTo>
                  <a:pt x="10921752" y="6440385"/>
                </a:lnTo>
                <a:lnTo>
                  <a:pt x="10906927" y="6362475"/>
                </a:lnTo>
                <a:close/>
                <a:moveTo>
                  <a:pt x="11101230" y="6360583"/>
                </a:moveTo>
                <a:cubicBezTo>
                  <a:pt x="11082305" y="6360583"/>
                  <a:pt x="11060225" y="6367522"/>
                  <a:pt x="11060225" y="6389918"/>
                </a:cubicBezTo>
                <a:cubicBezTo>
                  <a:pt x="11060225" y="6423038"/>
                  <a:pt x="11111324" y="6418306"/>
                  <a:pt x="11111324" y="6440386"/>
                </a:cubicBezTo>
                <a:cubicBezTo>
                  <a:pt x="11111324" y="6447325"/>
                  <a:pt x="11106277" y="6451111"/>
                  <a:pt x="11100599" y="6451111"/>
                </a:cubicBezTo>
                <a:cubicBezTo>
                  <a:pt x="11094922" y="6451111"/>
                  <a:pt x="11091767" y="6449533"/>
                  <a:pt x="11090190" y="6446064"/>
                </a:cubicBezTo>
                <a:cubicBezTo>
                  <a:pt x="11088613" y="6442909"/>
                  <a:pt x="11088613" y="6438178"/>
                  <a:pt x="11088613" y="6433447"/>
                </a:cubicBezTo>
                <a:lnTo>
                  <a:pt x="11060225" y="6433447"/>
                </a:lnTo>
                <a:cubicBezTo>
                  <a:pt x="11058648" y="6462466"/>
                  <a:pt x="11075365" y="6469090"/>
                  <a:pt x="11100915" y="6469090"/>
                </a:cubicBezTo>
                <a:cubicBezTo>
                  <a:pt x="11125203" y="6469090"/>
                  <a:pt x="11140028" y="6455527"/>
                  <a:pt x="11140028" y="6437232"/>
                </a:cubicBezTo>
                <a:cubicBezTo>
                  <a:pt x="11139712" y="6403481"/>
                  <a:pt x="11088613" y="6404112"/>
                  <a:pt x="11088613" y="6387710"/>
                </a:cubicBezTo>
                <a:cubicBezTo>
                  <a:pt x="11088613" y="6380770"/>
                  <a:pt x="11092083" y="6376670"/>
                  <a:pt x="11098391" y="6376670"/>
                </a:cubicBezTo>
                <a:cubicBezTo>
                  <a:pt x="11101546" y="6376670"/>
                  <a:pt x="11104069" y="6376985"/>
                  <a:pt x="11105962" y="6378878"/>
                </a:cubicBezTo>
                <a:cubicBezTo>
                  <a:pt x="11108170" y="6380770"/>
                  <a:pt x="11108800" y="6385186"/>
                  <a:pt x="11108800" y="6392441"/>
                </a:cubicBezTo>
                <a:lnTo>
                  <a:pt x="11137189" y="6392441"/>
                </a:lnTo>
                <a:cubicBezTo>
                  <a:pt x="11138766" y="6370046"/>
                  <a:pt x="11120787" y="6360583"/>
                  <a:pt x="11101230" y="6360583"/>
                </a:cubicBezTo>
                <a:close/>
                <a:moveTo>
                  <a:pt x="11361773" y="6360267"/>
                </a:moveTo>
                <a:cubicBezTo>
                  <a:pt x="11350733" y="6360267"/>
                  <a:pt x="11341270" y="6362160"/>
                  <a:pt x="11334646" y="6367206"/>
                </a:cubicBezTo>
                <a:cubicBezTo>
                  <a:pt x="11327707" y="6371938"/>
                  <a:pt x="11323921" y="6380139"/>
                  <a:pt x="11323921" y="6392441"/>
                </a:cubicBezTo>
                <a:lnTo>
                  <a:pt x="11352310" y="6392441"/>
                </a:lnTo>
                <a:cubicBezTo>
                  <a:pt x="11352310" y="6384239"/>
                  <a:pt x="11353256" y="6376669"/>
                  <a:pt x="11363350" y="6376669"/>
                </a:cubicBezTo>
                <a:cubicBezTo>
                  <a:pt x="11373759" y="6376669"/>
                  <a:pt x="11375021" y="6382978"/>
                  <a:pt x="11375021" y="6391810"/>
                </a:cubicBezTo>
                <a:lnTo>
                  <a:pt x="11375021" y="6400011"/>
                </a:lnTo>
                <a:cubicBezTo>
                  <a:pt x="11347894" y="6399695"/>
                  <a:pt x="11321398" y="6400957"/>
                  <a:pt x="11321398" y="6435654"/>
                </a:cubicBezTo>
                <a:cubicBezTo>
                  <a:pt x="11321398" y="6453949"/>
                  <a:pt x="11328968" y="6468774"/>
                  <a:pt x="11349156" y="6468774"/>
                </a:cubicBezTo>
                <a:cubicBezTo>
                  <a:pt x="11361773" y="6468774"/>
                  <a:pt x="11370289" y="6463727"/>
                  <a:pt x="11376282" y="6453003"/>
                </a:cubicBezTo>
                <a:lnTo>
                  <a:pt x="11376598" y="6453003"/>
                </a:lnTo>
                <a:lnTo>
                  <a:pt x="11377859" y="6466881"/>
                </a:lnTo>
                <a:lnTo>
                  <a:pt x="11404986" y="6466881"/>
                </a:lnTo>
                <a:cubicBezTo>
                  <a:pt x="11404355" y="6460573"/>
                  <a:pt x="11403409" y="6453949"/>
                  <a:pt x="11403409" y="6447640"/>
                </a:cubicBezTo>
                <a:lnTo>
                  <a:pt x="11403409" y="6395279"/>
                </a:lnTo>
                <a:cubicBezTo>
                  <a:pt x="11403409" y="6376354"/>
                  <a:pt x="11398678" y="6360267"/>
                  <a:pt x="11361773" y="6360267"/>
                </a:cubicBezTo>
                <a:close/>
                <a:moveTo>
                  <a:pt x="11320136" y="6360267"/>
                </a:moveTo>
                <a:cubicBezTo>
                  <a:pt x="11308465" y="6360267"/>
                  <a:pt x="11298687" y="6363737"/>
                  <a:pt x="11293325" y="6375723"/>
                </a:cubicBezTo>
                <a:lnTo>
                  <a:pt x="11293010" y="6375723"/>
                </a:lnTo>
                <a:lnTo>
                  <a:pt x="11293010" y="6362475"/>
                </a:lnTo>
                <a:lnTo>
                  <a:pt x="11265252" y="6362475"/>
                </a:lnTo>
                <a:lnTo>
                  <a:pt x="11265252" y="6466566"/>
                </a:lnTo>
                <a:lnTo>
                  <a:pt x="11294271" y="6466566"/>
                </a:lnTo>
                <a:lnTo>
                  <a:pt x="11294271" y="6409789"/>
                </a:lnTo>
                <a:cubicBezTo>
                  <a:pt x="11294271" y="6399380"/>
                  <a:pt x="11294587" y="6384555"/>
                  <a:pt x="11320136" y="6386132"/>
                </a:cubicBezTo>
                <a:close/>
                <a:moveTo>
                  <a:pt x="11008179" y="6360267"/>
                </a:moveTo>
                <a:cubicBezTo>
                  <a:pt x="10997139" y="6360267"/>
                  <a:pt x="10987676" y="6362160"/>
                  <a:pt x="10981052" y="6367206"/>
                </a:cubicBezTo>
                <a:cubicBezTo>
                  <a:pt x="10974113" y="6371938"/>
                  <a:pt x="10970327" y="6380139"/>
                  <a:pt x="10970327" y="6392441"/>
                </a:cubicBezTo>
                <a:lnTo>
                  <a:pt x="10998716" y="6392441"/>
                </a:lnTo>
                <a:cubicBezTo>
                  <a:pt x="10998716" y="6384239"/>
                  <a:pt x="10999662" y="6376669"/>
                  <a:pt x="11009756" y="6376669"/>
                </a:cubicBezTo>
                <a:cubicBezTo>
                  <a:pt x="11020165" y="6376669"/>
                  <a:pt x="11021427" y="6382978"/>
                  <a:pt x="11021427" y="6391810"/>
                </a:cubicBezTo>
                <a:lnTo>
                  <a:pt x="11021427" y="6400011"/>
                </a:lnTo>
                <a:cubicBezTo>
                  <a:pt x="10994300" y="6399695"/>
                  <a:pt x="10967804" y="6400957"/>
                  <a:pt x="10967804" y="6435654"/>
                </a:cubicBezTo>
                <a:cubicBezTo>
                  <a:pt x="10967804" y="6453949"/>
                  <a:pt x="10975374" y="6468774"/>
                  <a:pt x="10995562" y="6468774"/>
                </a:cubicBezTo>
                <a:cubicBezTo>
                  <a:pt x="11008179" y="6468774"/>
                  <a:pt x="11016695" y="6463727"/>
                  <a:pt x="11022688" y="6453003"/>
                </a:cubicBezTo>
                <a:lnTo>
                  <a:pt x="11023004" y="6453003"/>
                </a:lnTo>
                <a:lnTo>
                  <a:pt x="11024265" y="6466881"/>
                </a:lnTo>
                <a:lnTo>
                  <a:pt x="11051392" y="6466881"/>
                </a:lnTo>
                <a:cubicBezTo>
                  <a:pt x="11050761" y="6460573"/>
                  <a:pt x="11049815" y="6453949"/>
                  <a:pt x="11049815" y="6447640"/>
                </a:cubicBezTo>
                <a:lnTo>
                  <a:pt x="11049815" y="6395279"/>
                </a:lnTo>
                <a:cubicBezTo>
                  <a:pt x="11049815" y="6376354"/>
                  <a:pt x="11045084" y="6360267"/>
                  <a:pt x="11008179" y="6360267"/>
                </a:cubicBezTo>
                <a:close/>
                <a:moveTo>
                  <a:pt x="11183872" y="6332825"/>
                </a:moveTo>
                <a:lnTo>
                  <a:pt x="11154853" y="6345758"/>
                </a:lnTo>
                <a:lnTo>
                  <a:pt x="11154853" y="6362475"/>
                </a:lnTo>
                <a:lnTo>
                  <a:pt x="11143182" y="6362475"/>
                </a:lnTo>
                <a:lnTo>
                  <a:pt x="11143182" y="6380454"/>
                </a:lnTo>
                <a:lnTo>
                  <a:pt x="11154853" y="6380454"/>
                </a:lnTo>
                <a:lnTo>
                  <a:pt x="11154853" y="6444486"/>
                </a:lnTo>
                <a:cubicBezTo>
                  <a:pt x="11154853" y="6450795"/>
                  <a:pt x="11158007" y="6467512"/>
                  <a:pt x="11183241" y="6467512"/>
                </a:cubicBezTo>
                <a:cubicBezTo>
                  <a:pt x="11190181" y="6467512"/>
                  <a:pt x="11194281" y="6466881"/>
                  <a:pt x="11198382" y="6466566"/>
                </a:cubicBezTo>
                <a:lnTo>
                  <a:pt x="11198382" y="6448587"/>
                </a:lnTo>
                <a:cubicBezTo>
                  <a:pt x="11196805" y="6448902"/>
                  <a:pt x="11195227" y="6448902"/>
                  <a:pt x="11193335" y="6448902"/>
                </a:cubicBezTo>
                <a:cubicBezTo>
                  <a:pt x="11183872" y="6448902"/>
                  <a:pt x="11184188" y="6443855"/>
                  <a:pt x="11184188" y="6435970"/>
                </a:cubicBezTo>
                <a:lnTo>
                  <a:pt x="11184188" y="6380139"/>
                </a:lnTo>
                <a:lnTo>
                  <a:pt x="11198697" y="6380139"/>
                </a:lnTo>
                <a:lnTo>
                  <a:pt x="11199013" y="6380139"/>
                </a:lnTo>
                <a:lnTo>
                  <a:pt x="11210368" y="6380139"/>
                </a:lnTo>
                <a:lnTo>
                  <a:pt x="11210368" y="6444486"/>
                </a:lnTo>
                <a:cubicBezTo>
                  <a:pt x="11210368" y="6450795"/>
                  <a:pt x="11213522" y="6467512"/>
                  <a:pt x="11238756" y="6467512"/>
                </a:cubicBezTo>
                <a:cubicBezTo>
                  <a:pt x="11245696" y="6467512"/>
                  <a:pt x="11249796" y="6466881"/>
                  <a:pt x="11253897" y="6466566"/>
                </a:cubicBezTo>
                <a:lnTo>
                  <a:pt x="11253897" y="6448587"/>
                </a:lnTo>
                <a:cubicBezTo>
                  <a:pt x="11252320" y="6448902"/>
                  <a:pt x="11250743" y="6448902"/>
                  <a:pt x="11248850" y="6448902"/>
                </a:cubicBezTo>
                <a:cubicBezTo>
                  <a:pt x="11239387" y="6448902"/>
                  <a:pt x="11239703" y="6443855"/>
                  <a:pt x="11239703" y="6435970"/>
                </a:cubicBezTo>
                <a:lnTo>
                  <a:pt x="11239703" y="6380139"/>
                </a:lnTo>
                <a:lnTo>
                  <a:pt x="11254843" y="6380139"/>
                </a:lnTo>
                <a:lnTo>
                  <a:pt x="11254843" y="6362475"/>
                </a:lnTo>
                <a:lnTo>
                  <a:pt x="11239703" y="6362475"/>
                </a:lnTo>
                <a:lnTo>
                  <a:pt x="11239703" y="6332825"/>
                </a:lnTo>
                <a:lnTo>
                  <a:pt x="11239072" y="6332825"/>
                </a:lnTo>
                <a:lnTo>
                  <a:pt x="11210053" y="6345758"/>
                </a:lnTo>
                <a:lnTo>
                  <a:pt x="11210053" y="6362475"/>
                </a:lnTo>
                <a:lnTo>
                  <a:pt x="11198697" y="6362475"/>
                </a:lnTo>
                <a:lnTo>
                  <a:pt x="11198382" y="6362475"/>
                </a:lnTo>
                <a:lnTo>
                  <a:pt x="11183872" y="6362475"/>
                </a:lnTo>
                <a:close/>
                <a:moveTo>
                  <a:pt x="11476588" y="6322731"/>
                </a:moveTo>
                <a:lnTo>
                  <a:pt x="11476588" y="6345757"/>
                </a:lnTo>
                <a:lnTo>
                  <a:pt x="11505607" y="6345757"/>
                </a:lnTo>
                <a:lnTo>
                  <a:pt x="11505607" y="6322731"/>
                </a:lnTo>
                <a:close/>
                <a:moveTo>
                  <a:pt x="11520748" y="6322416"/>
                </a:moveTo>
                <a:lnTo>
                  <a:pt x="11520748" y="6466566"/>
                </a:lnTo>
                <a:lnTo>
                  <a:pt x="11550083" y="6466566"/>
                </a:lnTo>
                <a:lnTo>
                  <a:pt x="11550083" y="6409789"/>
                </a:lnTo>
                <a:lnTo>
                  <a:pt x="11550398" y="6409789"/>
                </a:lnTo>
                <a:lnTo>
                  <a:pt x="11577525" y="6466566"/>
                </a:lnTo>
                <a:lnTo>
                  <a:pt x="11610329" y="6466566"/>
                </a:lnTo>
                <a:lnTo>
                  <a:pt x="11577525" y="6408843"/>
                </a:lnTo>
                <a:lnTo>
                  <a:pt x="11606860" y="6362475"/>
                </a:lnTo>
                <a:lnTo>
                  <a:pt x="11576579" y="6362475"/>
                </a:lnTo>
                <a:lnTo>
                  <a:pt x="11550398" y="6406320"/>
                </a:lnTo>
                <a:lnTo>
                  <a:pt x="11550083" y="6406320"/>
                </a:lnTo>
                <a:lnTo>
                  <a:pt x="11550083" y="6322416"/>
                </a:lnTo>
                <a:close/>
                <a:moveTo>
                  <a:pt x="11017642" y="6322416"/>
                </a:moveTo>
                <a:lnTo>
                  <a:pt x="11017642" y="6344811"/>
                </a:lnTo>
                <a:lnTo>
                  <a:pt x="11040668" y="6344811"/>
                </a:lnTo>
                <a:lnTo>
                  <a:pt x="11040668" y="6322416"/>
                </a:lnTo>
                <a:close/>
                <a:moveTo>
                  <a:pt x="10981052" y="6322416"/>
                </a:moveTo>
                <a:lnTo>
                  <a:pt x="10981052" y="6344811"/>
                </a:lnTo>
                <a:lnTo>
                  <a:pt x="11004078" y="6344811"/>
                </a:lnTo>
                <a:lnTo>
                  <a:pt x="11004078" y="6322416"/>
                </a:lnTo>
                <a:close/>
                <a:moveTo>
                  <a:pt x="11454824" y="6321785"/>
                </a:moveTo>
                <a:cubicBezTo>
                  <a:pt x="11419496" y="6321469"/>
                  <a:pt x="11421704" y="6332194"/>
                  <a:pt x="11421704" y="6362159"/>
                </a:cubicBezTo>
                <a:lnTo>
                  <a:pt x="11408456" y="6362159"/>
                </a:lnTo>
                <a:lnTo>
                  <a:pt x="11408456" y="6381085"/>
                </a:lnTo>
                <a:lnTo>
                  <a:pt x="11421704" y="6381085"/>
                </a:lnTo>
                <a:lnTo>
                  <a:pt x="11421704" y="6466566"/>
                </a:lnTo>
                <a:lnTo>
                  <a:pt x="11450723" y="6466566"/>
                </a:lnTo>
                <a:lnTo>
                  <a:pt x="11450723" y="6381085"/>
                </a:lnTo>
                <a:lnTo>
                  <a:pt x="11464602" y="6381085"/>
                </a:lnTo>
                <a:lnTo>
                  <a:pt x="11464602" y="6362159"/>
                </a:lnTo>
                <a:lnTo>
                  <a:pt x="11450723" y="6362159"/>
                </a:lnTo>
                <a:lnTo>
                  <a:pt x="11450723" y="6354589"/>
                </a:lnTo>
                <a:cubicBezTo>
                  <a:pt x="11450723" y="6346703"/>
                  <a:pt x="11451985" y="6345126"/>
                  <a:pt x="11464602" y="6345442"/>
                </a:cubicBezTo>
                <a:lnTo>
                  <a:pt x="11464602" y="6322100"/>
                </a:lnTo>
                <a:cubicBezTo>
                  <a:pt x="11461132" y="6321785"/>
                  <a:pt x="11458294" y="6321785"/>
                  <a:pt x="11454824" y="6321785"/>
                </a:cubicBezTo>
                <a:close/>
                <a:moveTo>
                  <a:pt x="10729342" y="6310430"/>
                </a:moveTo>
                <a:cubicBezTo>
                  <a:pt x="10729342" y="6310430"/>
                  <a:pt x="10729027" y="6341342"/>
                  <a:pt x="10712940" y="6377301"/>
                </a:cubicBezTo>
                <a:cubicBezTo>
                  <a:pt x="10689914" y="6361529"/>
                  <a:pt x="10667518" y="6350805"/>
                  <a:pt x="10647016" y="6343865"/>
                </a:cubicBezTo>
                <a:cubicBezTo>
                  <a:pt x="10661841" y="6327463"/>
                  <a:pt x="10688021" y="6308538"/>
                  <a:pt x="10729342" y="6310430"/>
                </a:cubicBezTo>
                <a:close/>
                <a:moveTo>
                  <a:pt x="10721772" y="6296236"/>
                </a:moveTo>
                <a:cubicBezTo>
                  <a:pt x="10685498" y="6296236"/>
                  <a:pt x="10653009" y="6312954"/>
                  <a:pt x="10631875" y="6339134"/>
                </a:cubicBezTo>
                <a:cubicBezTo>
                  <a:pt x="10581722" y="6325886"/>
                  <a:pt x="10546079" y="6333456"/>
                  <a:pt x="10546079" y="6333456"/>
                </a:cubicBezTo>
                <a:cubicBezTo>
                  <a:pt x="10700954" y="6364999"/>
                  <a:pt x="10752999" y="6494324"/>
                  <a:pt x="10752999" y="6494324"/>
                </a:cubicBezTo>
                <a:cubicBezTo>
                  <a:pt x="10775079" y="6442279"/>
                  <a:pt x="10799998" y="6410105"/>
                  <a:pt x="10820816" y="6390549"/>
                </a:cubicBezTo>
                <a:cubicBezTo>
                  <a:pt x="10822078" y="6396857"/>
                  <a:pt x="10823024" y="6403797"/>
                  <a:pt x="10823339" y="6411051"/>
                </a:cubicBezTo>
                <a:cubicBezTo>
                  <a:pt x="10823339" y="6411051"/>
                  <a:pt x="10825547" y="6447641"/>
                  <a:pt x="10799367" y="6476660"/>
                </a:cubicBezTo>
                <a:cubicBezTo>
                  <a:pt x="10799367" y="6476660"/>
                  <a:pt x="10771925" y="6513250"/>
                  <a:pt x="10722087" y="6512619"/>
                </a:cubicBezTo>
                <a:cubicBezTo>
                  <a:pt x="10722087" y="6512619"/>
                  <a:pt x="10674773" y="6515458"/>
                  <a:pt x="10641653" y="6473191"/>
                </a:cubicBezTo>
                <a:cubicBezTo>
                  <a:pt x="10641653" y="6473191"/>
                  <a:pt x="10670042" y="6461520"/>
                  <a:pt x="10696853" y="6430923"/>
                </a:cubicBezTo>
                <a:cubicBezTo>
                  <a:pt x="10693068" y="6427454"/>
                  <a:pt x="10689283" y="6423984"/>
                  <a:pt x="10685498" y="6420514"/>
                </a:cubicBezTo>
                <a:cubicBezTo>
                  <a:pt x="10672565" y="6435339"/>
                  <a:pt x="10655532" y="6449534"/>
                  <a:pt x="10633452" y="6460573"/>
                </a:cubicBezTo>
                <a:cubicBezTo>
                  <a:pt x="10633452" y="6460573"/>
                  <a:pt x="10609480" y="6422722"/>
                  <a:pt x="10627144" y="6376039"/>
                </a:cubicBezTo>
                <a:cubicBezTo>
                  <a:pt x="10622728" y="6373200"/>
                  <a:pt x="10618627" y="6370677"/>
                  <a:pt x="10614527" y="6368153"/>
                </a:cubicBezTo>
                <a:cubicBezTo>
                  <a:pt x="10608849" y="6381717"/>
                  <a:pt x="10606010" y="6396542"/>
                  <a:pt x="10606010" y="6411998"/>
                </a:cubicBezTo>
                <a:cubicBezTo>
                  <a:pt x="10606010" y="6476029"/>
                  <a:pt x="10657740" y="6528075"/>
                  <a:pt x="10721772" y="6528075"/>
                </a:cubicBezTo>
                <a:cubicBezTo>
                  <a:pt x="10785804" y="6528075"/>
                  <a:pt x="10837849" y="6476029"/>
                  <a:pt x="10837849" y="6412313"/>
                </a:cubicBezTo>
                <a:cubicBezTo>
                  <a:pt x="10837849" y="6400958"/>
                  <a:pt x="10836272" y="6390233"/>
                  <a:pt x="10833118" y="6380140"/>
                </a:cubicBezTo>
                <a:cubicBezTo>
                  <a:pt x="10851412" y="6365630"/>
                  <a:pt x="10864029" y="6361845"/>
                  <a:pt x="10864029" y="6361845"/>
                </a:cubicBezTo>
                <a:cubicBezTo>
                  <a:pt x="10797790" y="6365945"/>
                  <a:pt x="10753315" y="6411051"/>
                  <a:pt x="10753315" y="6411051"/>
                </a:cubicBezTo>
                <a:cubicBezTo>
                  <a:pt x="10744167" y="6401904"/>
                  <a:pt x="10734704" y="6394018"/>
                  <a:pt x="10725557" y="6386764"/>
                </a:cubicBezTo>
                <a:cubicBezTo>
                  <a:pt x="10735020" y="6366576"/>
                  <a:pt x="10741959" y="6341973"/>
                  <a:pt x="10744167" y="6312638"/>
                </a:cubicBezTo>
                <a:cubicBezTo>
                  <a:pt x="10744167" y="6312638"/>
                  <a:pt x="10790535" y="6321786"/>
                  <a:pt x="10812299" y="6365945"/>
                </a:cubicBezTo>
                <a:cubicBezTo>
                  <a:pt x="10817031" y="6364684"/>
                  <a:pt x="10821762" y="6363737"/>
                  <a:pt x="10826809" y="6363107"/>
                </a:cubicBezTo>
                <a:cubicBezTo>
                  <a:pt x="10808514" y="6323678"/>
                  <a:pt x="10768455" y="6296236"/>
                  <a:pt x="10721772" y="6296236"/>
                </a:cubicBezTo>
                <a:close/>
                <a:moveTo>
                  <a:pt x="0" y="0"/>
                </a:moveTo>
                <a:lnTo>
                  <a:pt x="12192000" y="0"/>
                </a:lnTo>
                <a:lnTo>
                  <a:pt x="12192000" y="6858000"/>
                </a:lnTo>
                <a:lnTo>
                  <a:pt x="0" y="6858000"/>
                </a:lnTo>
                <a:close/>
              </a:path>
            </a:pathLst>
          </a:custGeom>
          <a:solidFill>
            <a:schemeClr val="bg1">
              <a:lumMod val="95000"/>
            </a:schemeClr>
          </a:solidFill>
        </p:spPr>
        <p:txBody>
          <a:bodyPr wrap="square">
            <a:noAutofit/>
          </a:bodyPr>
          <a:lstStyle/>
          <a:p>
            <a:r>
              <a:rPr lang="en-GB"/>
              <a:t>Click icon to add picture</a:t>
            </a:r>
            <a:endParaRPr lang="sv-SE"/>
          </a:p>
        </p:txBody>
      </p:sp>
      <p:sp>
        <p:nvSpPr>
          <p:cNvPr id="2" name="Rubrik 1">
            <a:extLst>
              <a:ext uri="{FF2B5EF4-FFF2-40B4-BE49-F238E27FC236}">
                <a16:creationId xmlns:a16="http://schemas.microsoft.com/office/drawing/2014/main" id="{BD6DA8CF-C679-477E-9DA6-582674B9FAA4}"/>
              </a:ext>
            </a:extLst>
          </p:cNvPr>
          <p:cNvSpPr>
            <a:spLocks noGrp="1"/>
          </p:cNvSpPr>
          <p:nvPr>
            <p:ph type="title"/>
          </p:nvPr>
        </p:nvSpPr>
        <p:spPr/>
        <p:txBody>
          <a:bodyPr/>
          <a:lstStyle/>
          <a:p>
            <a:r>
              <a:rPr lang="en-GB"/>
              <a:t>Click to edit Master title style</a:t>
            </a:r>
            <a:endParaRPr lang="sv-SE"/>
          </a:p>
        </p:txBody>
      </p:sp>
      <p:sp>
        <p:nvSpPr>
          <p:cNvPr id="28" name="Platshållare för text 27">
            <a:extLst>
              <a:ext uri="{FF2B5EF4-FFF2-40B4-BE49-F238E27FC236}">
                <a16:creationId xmlns:a16="http://schemas.microsoft.com/office/drawing/2014/main" id="{52B57843-AEE3-492D-87E7-DD9A56AD6C82}"/>
              </a:ext>
            </a:extLst>
          </p:cNvPr>
          <p:cNvSpPr>
            <a:spLocks noGrp="1"/>
          </p:cNvSpPr>
          <p:nvPr>
            <p:ph type="body" sz="quarter" idx="14"/>
          </p:nvPr>
        </p:nvSpPr>
        <p:spPr>
          <a:xfrm>
            <a:off x="792163" y="1825625"/>
            <a:ext cx="5303837" cy="995362"/>
          </a:xfrm>
        </p:spPr>
        <p:txBody>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Tree>
    <p:extLst>
      <p:ext uri="{BB962C8B-B14F-4D97-AF65-F5344CB8AC3E}">
        <p14:creationId xmlns:p14="http://schemas.microsoft.com/office/powerpoint/2010/main" val="30261418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itat - grön">
    <p:bg>
      <p:bgPr>
        <a:solidFill>
          <a:schemeClr val="accent4"/>
        </a:solidFill>
        <a:effectLst/>
      </p:bgPr>
    </p:bg>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DDEDAA1C-5860-42A8-B3D5-515B2E7B6EC8}"/>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B5458CE3-90AE-47A9-A384-A735E49DBA1A}"/>
              </a:ext>
            </a:extLst>
          </p:cNvPr>
          <p:cNvSpPr>
            <a:spLocks noGrp="1"/>
          </p:cNvSpPr>
          <p:nvPr>
            <p:ph type="title"/>
          </p:nvPr>
        </p:nvSpPr>
        <p:spPr>
          <a:xfrm>
            <a:off x="792163" y="1595438"/>
            <a:ext cx="10607674" cy="2679921"/>
          </a:xfrm>
        </p:spPr>
        <p:txBody>
          <a:bodyPr anchor="ctr"/>
          <a:lstStyle>
            <a:lvl1pPr algn="ctr">
              <a:defRPr>
                <a:solidFill>
                  <a:schemeClr val="tx1"/>
                </a:solidFill>
              </a:defRPr>
            </a:lvl1pPr>
          </a:lstStyle>
          <a:p>
            <a:r>
              <a:rPr lang="en-GB"/>
              <a:t>Click to edit Master title style</a:t>
            </a:r>
            <a:endParaRPr lang="sv-SE"/>
          </a:p>
        </p:txBody>
      </p:sp>
      <p:sp>
        <p:nvSpPr>
          <p:cNvPr id="9" name="Platshållare för text 8">
            <a:extLst>
              <a:ext uri="{FF2B5EF4-FFF2-40B4-BE49-F238E27FC236}">
                <a16:creationId xmlns:a16="http://schemas.microsoft.com/office/drawing/2014/main" id="{1D1864AF-D167-49B2-B575-9953DFAAD2BC}"/>
              </a:ext>
            </a:extLst>
          </p:cNvPr>
          <p:cNvSpPr>
            <a:spLocks noGrp="1"/>
          </p:cNvSpPr>
          <p:nvPr>
            <p:ph type="body" sz="quarter" idx="13"/>
          </p:nvPr>
        </p:nvSpPr>
        <p:spPr>
          <a:xfrm>
            <a:off x="3581400" y="4787138"/>
            <a:ext cx="5078921" cy="231775"/>
          </a:xfrm>
        </p:spPr>
        <p:txBody>
          <a:bodyPr/>
          <a:lstStyle>
            <a:lvl1pPr marL="0" indent="0" algn="ctr">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pic>
        <p:nvPicPr>
          <p:cNvPr id="5" name="Bild 9">
            <a:extLst>
              <a:ext uri="{FF2B5EF4-FFF2-40B4-BE49-F238E27FC236}">
                <a16:creationId xmlns:a16="http://schemas.microsoft.com/office/drawing/2014/main" id="{22E8BD21-589F-48E3-81DE-F46F568ABBC4}"/>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546079" y="6296236"/>
            <a:ext cx="1062989" cy="233416"/>
          </a:xfrm>
          <a:prstGeom prst="rect">
            <a:avLst/>
          </a:prstGeom>
        </p:spPr>
      </p:pic>
    </p:spTree>
    <p:extLst>
      <p:ext uri="{BB962C8B-B14F-4D97-AF65-F5344CB8AC3E}">
        <p14:creationId xmlns:p14="http://schemas.microsoft.com/office/powerpoint/2010/main" val="780580416"/>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itat - Orange">
    <p:bg>
      <p:bgPr>
        <a:solidFill>
          <a:schemeClr val="accent6"/>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A707A17-4739-4CFD-9293-BA680B16E713}"/>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B5458CE3-90AE-47A9-A384-A735E49DBA1A}"/>
              </a:ext>
            </a:extLst>
          </p:cNvPr>
          <p:cNvSpPr>
            <a:spLocks noGrp="1"/>
          </p:cNvSpPr>
          <p:nvPr>
            <p:ph type="title"/>
          </p:nvPr>
        </p:nvSpPr>
        <p:spPr>
          <a:xfrm>
            <a:off x="792163" y="1595438"/>
            <a:ext cx="10607674" cy="2679921"/>
          </a:xfrm>
        </p:spPr>
        <p:txBody>
          <a:bodyPr anchor="ctr"/>
          <a:lstStyle>
            <a:lvl1pPr algn="ctr">
              <a:defRPr>
                <a:solidFill>
                  <a:schemeClr val="tx1"/>
                </a:solidFill>
              </a:defRPr>
            </a:lvl1pPr>
          </a:lstStyle>
          <a:p>
            <a:r>
              <a:rPr lang="en-GB"/>
              <a:t>Click to edit Master title style</a:t>
            </a:r>
            <a:endParaRPr lang="sv-SE"/>
          </a:p>
        </p:txBody>
      </p:sp>
      <p:sp>
        <p:nvSpPr>
          <p:cNvPr id="9" name="Platshållare för text 8">
            <a:extLst>
              <a:ext uri="{FF2B5EF4-FFF2-40B4-BE49-F238E27FC236}">
                <a16:creationId xmlns:a16="http://schemas.microsoft.com/office/drawing/2014/main" id="{1D1864AF-D167-49B2-B575-9953DFAAD2BC}"/>
              </a:ext>
            </a:extLst>
          </p:cNvPr>
          <p:cNvSpPr>
            <a:spLocks noGrp="1"/>
          </p:cNvSpPr>
          <p:nvPr>
            <p:ph type="body" sz="quarter" idx="13"/>
          </p:nvPr>
        </p:nvSpPr>
        <p:spPr>
          <a:xfrm>
            <a:off x="3581400" y="4787138"/>
            <a:ext cx="5078921" cy="231775"/>
          </a:xfrm>
        </p:spPr>
        <p:txBody>
          <a:bodyPr/>
          <a:lstStyle>
            <a:lvl1pPr marL="0" indent="0" algn="ctr">
              <a:buFontTx/>
              <a:buNone/>
              <a:defRPr sz="1600">
                <a:solidFill>
                  <a:schemeClr val="tx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pic>
        <p:nvPicPr>
          <p:cNvPr id="10" name="Bild 9">
            <a:extLst>
              <a:ext uri="{FF2B5EF4-FFF2-40B4-BE49-F238E27FC236}">
                <a16:creationId xmlns:a16="http://schemas.microsoft.com/office/drawing/2014/main" id="{62EEF4DC-2D51-4D17-A09A-023C7B021902}"/>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546079" y="6296236"/>
            <a:ext cx="1062989" cy="233416"/>
          </a:xfrm>
          <a:prstGeom prst="rect">
            <a:avLst/>
          </a:prstGeom>
        </p:spPr>
      </p:pic>
    </p:spTree>
    <p:extLst>
      <p:ext uri="{BB962C8B-B14F-4D97-AF65-F5344CB8AC3E}">
        <p14:creationId xmlns:p14="http://schemas.microsoft.com/office/powerpoint/2010/main" val="2242053976"/>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itat - Mörkblå">
    <p:bg>
      <p:bgPr>
        <a:solidFill>
          <a:schemeClr val="bg2"/>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2B63E1B5-0716-44DB-9392-B2DA09682383}"/>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B5458CE3-90AE-47A9-A384-A735E49DBA1A}"/>
              </a:ext>
            </a:extLst>
          </p:cNvPr>
          <p:cNvSpPr>
            <a:spLocks noGrp="1"/>
          </p:cNvSpPr>
          <p:nvPr>
            <p:ph type="title"/>
          </p:nvPr>
        </p:nvSpPr>
        <p:spPr>
          <a:xfrm>
            <a:off x="792163" y="1595438"/>
            <a:ext cx="10607674" cy="2679921"/>
          </a:xfrm>
        </p:spPr>
        <p:txBody>
          <a:bodyPr anchor="ctr"/>
          <a:lstStyle>
            <a:lvl1pPr algn="ctr">
              <a:defRPr>
                <a:solidFill>
                  <a:schemeClr val="tx1"/>
                </a:solidFill>
              </a:defRPr>
            </a:lvl1pPr>
          </a:lstStyle>
          <a:p>
            <a:r>
              <a:rPr lang="en-GB"/>
              <a:t>Click to edit Master title style</a:t>
            </a:r>
            <a:endParaRPr lang="sv-SE"/>
          </a:p>
        </p:txBody>
      </p:sp>
      <p:sp>
        <p:nvSpPr>
          <p:cNvPr id="9" name="Platshållare för text 8">
            <a:extLst>
              <a:ext uri="{FF2B5EF4-FFF2-40B4-BE49-F238E27FC236}">
                <a16:creationId xmlns:a16="http://schemas.microsoft.com/office/drawing/2014/main" id="{1D1864AF-D167-49B2-B575-9953DFAAD2BC}"/>
              </a:ext>
            </a:extLst>
          </p:cNvPr>
          <p:cNvSpPr>
            <a:spLocks noGrp="1"/>
          </p:cNvSpPr>
          <p:nvPr>
            <p:ph type="body" sz="quarter" idx="13"/>
          </p:nvPr>
        </p:nvSpPr>
        <p:spPr>
          <a:xfrm>
            <a:off x="3581400" y="4787138"/>
            <a:ext cx="5078921" cy="231775"/>
          </a:xfrm>
        </p:spPr>
        <p:txBody>
          <a:bodyPr/>
          <a:lstStyle>
            <a:lvl1pPr marL="0" indent="0" algn="ctr">
              <a:buFontTx/>
              <a:buNone/>
              <a:defRPr sz="1600">
                <a:solidFill>
                  <a:schemeClr val="tx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pic>
        <p:nvPicPr>
          <p:cNvPr id="10" name="Bild 9">
            <a:extLst>
              <a:ext uri="{FF2B5EF4-FFF2-40B4-BE49-F238E27FC236}">
                <a16:creationId xmlns:a16="http://schemas.microsoft.com/office/drawing/2014/main" id="{62EEF4DC-2D51-4D17-A09A-023C7B021902}"/>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546079" y="6296236"/>
            <a:ext cx="1062989" cy="233416"/>
          </a:xfrm>
          <a:prstGeom prst="rect">
            <a:avLst/>
          </a:prstGeom>
        </p:spPr>
      </p:pic>
    </p:spTree>
    <p:extLst>
      <p:ext uri="{BB962C8B-B14F-4D97-AF65-F5344CB8AC3E}">
        <p14:creationId xmlns:p14="http://schemas.microsoft.com/office/powerpoint/2010/main" val="3851441358"/>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itat - Brun">
    <p:bg>
      <p:bgPr>
        <a:solidFill>
          <a:schemeClr val="accent4"/>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E45BC3EC-189A-4BED-B0E9-89C6C4C9626A}"/>
              </a:ext>
            </a:extLst>
          </p:cNvPr>
          <p:cNvSpPr/>
          <p:nvPr userDrawn="1"/>
        </p:nvSpPr>
        <p:spPr>
          <a:xfrm>
            <a:off x="0" y="0"/>
            <a:ext cx="12192000" cy="6858000"/>
          </a:xfrm>
          <a:prstGeom prst="rect">
            <a:avLst/>
          </a:prstGeom>
          <a:solidFill>
            <a:srgbClr val="645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B5458CE3-90AE-47A9-A384-A735E49DBA1A}"/>
              </a:ext>
            </a:extLst>
          </p:cNvPr>
          <p:cNvSpPr>
            <a:spLocks noGrp="1"/>
          </p:cNvSpPr>
          <p:nvPr>
            <p:ph type="title"/>
          </p:nvPr>
        </p:nvSpPr>
        <p:spPr>
          <a:xfrm>
            <a:off x="792163" y="1595438"/>
            <a:ext cx="10607674" cy="2679921"/>
          </a:xfrm>
        </p:spPr>
        <p:txBody>
          <a:bodyPr anchor="ctr"/>
          <a:lstStyle>
            <a:lvl1pPr algn="ctr">
              <a:defRPr>
                <a:solidFill>
                  <a:schemeClr val="tx1"/>
                </a:solidFill>
              </a:defRPr>
            </a:lvl1pPr>
          </a:lstStyle>
          <a:p>
            <a:r>
              <a:rPr lang="en-GB"/>
              <a:t>Click to edit Master title style</a:t>
            </a:r>
            <a:endParaRPr lang="sv-SE"/>
          </a:p>
        </p:txBody>
      </p:sp>
      <p:sp>
        <p:nvSpPr>
          <p:cNvPr id="9" name="Platshållare för text 8">
            <a:extLst>
              <a:ext uri="{FF2B5EF4-FFF2-40B4-BE49-F238E27FC236}">
                <a16:creationId xmlns:a16="http://schemas.microsoft.com/office/drawing/2014/main" id="{1D1864AF-D167-49B2-B575-9953DFAAD2BC}"/>
              </a:ext>
            </a:extLst>
          </p:cNvPr>
          <p:cNvSpPr>
            <a:spLocks noGrp="1"/>
          </p:cNvSpPr>
          <p:nvPr>
            <p:ph type="body" sz="quarter" idx="13"/>
          </p:nvPr>
        </p:nvSpPr>
        <p:spPr>
          <a:xfrm>
            <a:off x="3581400" y="4787138"/>
            <a:ext cx="5078921" cy="231775"/>
          </a:xfrm>
        </p:spPr>
        <p:txBody>
          <a:bodyPr/>
          <a:lstStyle>
            <a:lvl1pPr marL="0" indent="0" algn="ctr">
              <a:buFontTx/>
              <a:buNone/>
              <a:defRPr sz="1600">
                <a:solidFill>
                  <a:schemeClr val="tx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pic>
        <p:nvPicPr>
          <p:cNvPr id="10" name="Bild 9">
            <a:extLst>
              <a:ext uri="{FF2B5EF4-FFF2-40B4-BE49-F238E27FC236}">
                <a16:creationId xmlns:a16="http://schemas.microsoft.com/office/drawing/2014/main" id="{62EEF4DC-2D51-4D17-A09A-023C7B021902}"/>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546079" y="6296236"/>
            <a:ext cx="1062989" cy="233416"/>
          </a:xfrm>
          <a:prstGeom prst="rect">
            <a:avLst/>
          </a:prstGeom>
        </p:spPr>
      </p:pic>
    </p:spTree>
    <p:extLst>
      <p:ext uri="{BB962C8B-B14F-4D97-AF65-F5344CB8AC3E}">
        <p14:creationId xmlns:p14="http://schemas.microsoft.com/office/powerpoint/2010/main" val="845998290"/>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571902-9019-4326-9DA4-70B9743B49ED}"/>
              </a:ext>
            </a:extLst>
          </p:cNvPr>
          <p:cNvSpPr>
            <a:spLocks noGrp="1"/>
          </p:cNvSpPr>
          <p:nvPr>
            <p:ph type="title"/>
          </p:nvPr>
        </p:nvSpPr>
        <p:spPr/>
        <p:txBody>
          <a:bodyPr/>
          <a:lstStyle/>
          <a:p>
            <a:r>
              <a:rPr lang="en-GB"/>
              <a:t>Click to edit Master title style</a:t>
            </a:r>
            <a:endParaRPr lang="sv-SE"/>
          </a:p>
        </p:txBody>
      </p:sp>
    </p:spTree>
    <p:extLst>
      <p:ext uri="{BB962C8B-B14F-4D97-AF65-F5344CB8AC3E}">
        <p14:creationId xmlns:p14="http://schemas.microsoft.com/office/powerpoint/2010/main" val="21932127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04220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våspalt löp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571902-9019-4326-9DA4-70B9743B49ED}"/>
              </a:ext>
            </a:extLst>
          </p:cNvPr>
          <p:cNvSpPr>
            <a:spLocks noGrp="1"/>
          </p:cNvSpPr>
          <p:nvPr>
            <p:ph type="title"/>
          </p:nvPr>
        </p:nvSpPr>
        <p:spPr/>
        <p:txBody>
          <a:bodyPr/>
          <a:lstStyle/>
          <a:p>
            <a:r>
              <a:rPr lang="en-GB"/>
              <a:t>Click to edit Master title style</a:t>
            </a:r>
            <a:endParaRPr lang="sv-SE"/>
          </a:p>
        </p:txBody>
      </p:sp>
      <p:sp>
        <p:nvSpPr>
          <p:cNvPr id="7" name="Platshållare för text 6">
            <a:extLst>
              <a:ext uri="{FF2B5EF4-FFF2-40B4-BE49-F238E27FC236}">
                <a16:creationId xmlns:a16="http://schemas.microsoft.com/office/drawing/2014/main" id="{10E85AA3-B04E-41A3-A605-7660AFC9FC84}"/>
              </a:ext>
            </a:extLst>
          </p:cNvPr>
          <p:cNvSpPr>
            <a:spLocks noGrp="1"/>
          </p:cNvSpPr>
          <p:nvPr>
            <p:ph type="body" sz="quarter" idx="13"/>
          </p:nvPr>
        </p:nvSpPr>
        <p:spPr>
          <a:xfrm>
            <a:off x="792163" y="1825625"/>
            <a:ext cx="10561637" cy="4041775"/>
          </a:xfrm>
        </p:spPr>
        <p:txBody>
          <a:bodyPr numCol="2" spcCol="360000"/>
          <a:lstStyle>
            <a:lvl1pPr>
              <a:defRPr sz="1600"/>
            </a:lvl1pPr>
            <a:lvl2pPr>
              <a:defRPr sz="1400"/>
            </a:lvl2pPr>
            <a:lvl3pPr>
              <a:defRPr sz="1200"/>
            </a:lvl3pPr>
            <a:lvl4pPr>
              <a:defRPr sz="1100"/>
            </a:lvl4pPr>
            <a:lvl5pPr>
              <a:defRPr sz="11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a:p>
        </p:txBody>
      </p:sp>
    </p:spTree>
    <p:extLst>
      <p:ext uri="{BB962C8B-B14F-4D97-AF65-F5344CB8AC3E}">
        <p14:creationId xmlns:p14="http://schemas.microsoft.com/office/powerpoint/2010/main" val="4257051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1_Startsid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58EC79-F416-4E3D-A67E-4A13E8004581}"/>
              </a:ext>
            </a:extLst>
          </p:cNvPr>
          <p:cNvSpPr>
            <a:spLocks noGrp="1"/>
          </p:cNvSpPr>
          <p:nvPr>
            <p:ph type="ctrTitle"/>
          </p:nvPr>
        </p:nvSpPr>
        <p:spPr>
          <a:xfrm>
            <a:off x="1524000" y="1145223"/>
            <a:ext cx="9144000" cy="2387600"/>
          </a:xfrm>
        </p:spPr>
        <p:txBody>
          <a:bodyPr anchor="b"/>
          <a:lstStyle>
            <a:lvl1pPr algn="ctr">
              <a:defRPr sz="4800" b="1">
                <a:solidFill>
                  <a:schemeClr val="tx1"/>
                </a:solidFill>
              </a:defRPr>
            </a:lvl1pPr>
          </a:lstStyle>
          <a:p>
            <a:r>
              <a:rPr lang="en-GB"/>
              <a:t>Click to edit Master title style</a:t>
            </a:r>
            <a:endParaRPr lang="sv-SE"/>
          </a:p>
        </p:txBody>
      </p:sp>
      <p:sp>
        <p:nvSpPr>
          <p:cNvPr id="3" name="Underrubrik 2">
            <a:extLst>
              <a:ext uri="{FF2B5EF4-FFF2-40B4-BE49-F238E27FC236}">
                <a16:creationId xmlns:a16="http://schemas.microsoft.com/office/drawing/2014/main" id="{0B04F11C-8931-4F2C-862F-B58C9926FB12}"/>
              </a:ext>
            </a:extLst>
          </p:cNvPr>
          <p:cNvSpPr>
            <a:spLocks noGrp="1"/>
          </p:cNvSpPr>
          <p:nvPr>
            <p:ph type="subTitle" idx="1"/>
          </p:nvPr>
        </p:nvSpPr>
        <p:spPr>
          <a:xfrm>
            <a:off x="1524000" y="3762093"/>
            <a:ext cx="9144000" cy="1465082"/>
          </a:xfrm>
        </p:spPr>
        <p:txBody>
          <a:bodyPr/>
          <a:lstStyle>
            <a:lvl1pPr marL="0" indent="0" algn="ctr">
              <a:buNone/>
              <a:defRPr sz="18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sv-SE"/>
          </a:p>
        </p:txBody>
      </p:sp>
      <p:grpSp>
        <p:nvGrpSpPr>
          <p:cNvPr id="10" name="Bild 6">
            <a:extLst>
              <a:ext uri="{FF2B5EF4-FFF2-40B4-BE49-F238E27FC236}">
                <a16:creationId xmlns:a16="http://schemas.microsoft.com/office/drawing/2014/main" id="{DADFDBA0-06EC-4EF0-A96B-9B09936FB171}"/>
              </a:ext>
            </a:extLst>
          </p:cNvPr>
          <p:cNvGrpSpPr/>
          <p:nvPr/>
        </p:nvGrpSpPr>
        <p:grpSpPr>
          <a:xfrm>
            <a:off x="0" y="6076335"/>
            <a:ext cx="12213021" cy="782247"/>
            <a:chOff x="-91240" y="6067859"/>
            <a:chExt cx="12304261" cy="788091"/>
          </a:xfrm>
          <a:solidFill>
            <a:srgbClr val="FFFFFF"/>
          </a:solidFill>
        </p:grpSpPr>
        <p:sp>
          <p:nvSpPr>
            <p:cNvPr id="11" name="Frihandsfigur: Form 10">
              <a:extLst>
                <a:ext uri="{FF2B5EF4-FFF2-40B4-BE49-F238E27FC236}">
                  <a16:creationId xmlns:a16="http://schemas.microsoft.com/office/drawing/2014/main" id="{FD3D0A8B-AB4F-48F7-AB08-2FEFAA1141EB}"/>
                </a:ext>
              </a:extLst>
            </p:cNvPr>
            <p:cNvSpPr/>
            <p:nvPr/>
          </p:nvSpPr>
          <p:spPr>
            <a:xfrm>
              <a:off x="7412582"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7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12" name="Frihandsfigur: Form 11">
              <a:extLst>
                <a:ext uri="{FF2B5EF4-FFF2-40B4-BE49-F238E27FC236}">
                  <a16:creationId xmlns:a16="http://schemas.microsoft.com/office/drawing/2014/main" id="{7D677AFC-9798-471F-AC39-8FE50EDFC5FF}"/>
                </a:ext>
              </a:extLst>
            </p:cNvPr>
            <p:cNvSpPr/>
            <p:nvPr/>
          </p:nvSpPr>
          <p:spPr>
            <a:xfrm>
              <a:off x="11958010" y="6682326"/>
              <a:ext cx="255010" cy="173624"/>
            </a:xfrm>
            <a:custGeom>
              <a:avLst/>
              <a:gdLst>
                <a:gd name="connsiteX0" fmla="*/ 0 w 255010"/>
                <a:gd name="connsiteY0" fmla="*/ 0 h 173624"/>
                <a:gd name="connsiteX1" fmla="*/ 56971 w 255010"/>
                <a:gd name="connsiteY1" fmla="*/ 173624 h 173624"/>
                <a:gd name="connsiteX2" fmla="*/ 255010 w 255010"/>
                <a:gd name="connsiteY2" fmla="*/ 173624 h 173624"/>
                <a:gd name="connsiteX3" fmla="*/ 255010 w 255010"/>
                <a:gd name="connsiteY3" fmla="*/ 6782 h 173624"/>
                <a:gd name="connsiteX4" fmla="*/ 252298 w 255010"/>
                <a:gd name="connsiteY4" fmla="*/ 0 h 173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10" h="173624">
                  <a:moveTo>
                    <a:pt x="0" y="0"/>
                  </a:moveTo>
                  <a:lnTo>
                    <a:pt x="56971" y="173624"/>
                  </a:lnTo>
                  <a:lnTo>
                    <a:pt x="255010" y="173624"/>
                  </a:lnTo>
                  <a:lnTo>
                    <a:pt x="255010" y="6782"/>
                  </a:lnTo>
                  <a:lnTo>
                    <a:pt x="252298" y="0"/>
                  </a:lnTo>
                  <a:close/>
                </a:path>
              </a:pathLst>
            </a:custGeom>
            <a:solidFill>
              <a:srgbClr val="FFFFFF"/>
            </a:solidFill>
            <a:ln w="13558" cap="flat">
              <a:noFill/>
              <a:prstDash val="solid"/>
              <a:miter/>
            </a:ln>
          </p:spPr>
          <p:txBody>
            <a:bodyPr rtlCol="0" anchor="ctr"/>
            <a:lstStyle/>
            <a:p>
              <a:endParaRPr lang="sv-SE"/>
            </a:p>
          </p:txBody>
        </p:sp>
        <p:sp>
          <p:nvSpPr>
            <p:cNvPr id="13" name="Frihandsfigur: Form 12">
              <a:extLst>
                <a:ext uri="{FF2B5EF4-FFF2-40B4-BE49-F238E27FC236}">
                  <a16:creationId xmlns:a16="http://schemas.microsoft.com/office/drawing/2014/main" id="{B24A2607-0494-4714-A295-0F993C9D3163}"/>
                </a:ext>
              </a:extLst>
            </p:cNvPr>
            <p:cNvSpPr/>
            <p:nvPr/>
          </p:nvSpPr>
          <p:spPr>
            <a:xfrm>
              <a:off x="8423130"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7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14" name="Frihandsfigur: Form 13">
              <a:extLst>
                <a:ext uri="{FF2B5EF4-FFF2-40B4-BE49-F238E27FC236}">
                  <a16:creationId xmlns:a16="http://schemas.microsoft.com/office/drawing/2014/main" id="{ACF8F4A9-DEEA-48D3-A0D2-4C607A720723}"/>
                </a:ext>
              </a:extLst>
            </p:cNvPr>
            <p:cNvSpPr/>
            <p:nvPr/>
          </p:nvSpPr>
          <p:spPr>
            <a:xfrm>
              <a:off x="8927725" y="6682326"/>
              <a:ext cx="309268" cy="173624"/>
            </a:xfrm>
            <a:custGeom>
              <a:avLst/>
              <a:gdLst>
                <a:gd name="connsiteX0" fmla="*/ 0 w 309268"/>
                <a:gd name="connsiteY0" fmla="*/ 0 h 173624"/>
                <a:gd name="connsiteX1" fmla="*/ 55614 w 309268"/>
                <a:gd name="connsiteY1" fmla="*/ 173624 h 173624"/>
                <a:gd name="connsiteX2" fmla="*/ 309268 w 309268"/>
                <a:gd name="connsiteY2" fmla="*/ 173624 h 173624"/>
                <a:gd name="connsiteX3" fmla="*/ 252297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5614" y="173624"/>
                  </a:lnTo>
                  <a:lnTo>
                    <a:pt x="309268"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15" name="Frihandsfigur: Form 14">
              <a:extLst>
                <a:ext uri="{FF2B5EF4-FFF2-40B4-BE49-F238E27FC236}">
                  <a16:creationId xmlns:a16="http://schemas.microsoft.com/office/drawing/2014/main" id="{240ADB71-8CAE-4606-B5D7-4DF4632D6EDC}"/>
                </a:ext>
              </a:extLst>
            </p:cNvPr>
            <p:cNvSpPr/>
            <p:nvPr/>
          </p:nvSpPr>
          <p:spPr>
            <a:xfrm>
              <a:off x="9432320" y="6682326"/>
              <a:ext cx="309268" cy="173624"/>
            </a:xfrm>
            <a:custGeom>
              <a:avLst/>
              <a:gdLst>
                <a:gd name="connsiteX0" fmla="*/ 0 w 309268"/>
                <a:gd name="connsiteY0" fmla="*/ 0 h 173624"/>
                <a:gd name="connsiteX1" fmla="*/ 56971 w 309268"/>
                <a:gd name="connsiteY1" fmla="*/ 173624 h 173624"/>
                <a:gd name="connsiteX2" fmla="*/ 309269 w 309268"/>
                <a:gd name="connsiteY2" fmla="*/ 173624 h 173624"/>
                <a:gd name="connsiteX3" fmla="*/ 253654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1" y="173624"/>
                  </a:lnTo>
                  <a:lnTo>
                    <a:pt x="309269" y="173624"/>
                  </a:lnTo>
                  <a:lnTo>
                    <a:pt x="253654" y="0"/>
                  </a:lnTo>
                  <a:close/>
                </a:path>
              </a:pathLst>
            </a:custGeom>
            <a:solidFill>
              <a:srgbClr val="FFFFFF"/>
            </a:solidFill>
            <a:ln w="13558" cap="flat">
              <a:noFill/>
              <a:prstDash val="solid"/>
              <a:miter/>
            </a:ln>
          </p:spPr>
          <p:txBody>
            <a:bodyPr rtlCol="0" anchor="ctr"/>
            <a:lstStyle/>
            <a:p>
              <a:endParaRPr lang="sv-SE"/>
            </a:p>
          </p:txBody>
        </p:sp>
        <p:sp>
          <p:nvSpPr>
            <p:cNvPr id="16" name="Frihandsfigur: Form 15">
              <a:extLst>
                <a:ext uri="{FF2B5EF4-FFF2-40B4-BE49-F238E27FC236}">
                  <a16:creationId xmlns:a16="http://schemas.microsoft.com/office/drawing/2014/main" id="{0D2C6FB9-B30B-4E8E-81FA-8E97DB49B114}"/>
                </a:ext>
              </a:extLst>
            </p:cNvPr>
            <p:cNvSpPr/>
            <p:nvPr/>
          </p:nvSpPr>
          <p:spPr>
            <a:xfrm>
              <a:off x="7917178"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2297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17" name="Frihandsfigur: Form 16">
              <a:extLst>
                <a:ext uri="{FF2B5EF4-FFF2-40B4-BE49-F238E27FC236}">
                  <a16:creationId xmlns:a16="http://schemas.microsoft.com/office/drawing/2014/main" id="{50AB4921-459B-4D96-9BDF-AF7EA4493EEA}"/>
                </a:ext>
              </a:extLst>
            </p:cNvPr>
            <p:cNvSpPr/>
            <p:nvPr/>
          </p:nvSpPr>
          <p:spPr>
            <a:xfrm>
              <a:off x="11453415" y="6682326"/>
              <a:ext cx="307911" cy="173624"/>
            </a:xfrm>
            <a:custGeom>
              <a:avLst/>
              <a:gdLst>
                <a:gd name="connsiteX0" fmla="*/ 0 w 307911"/>
                <a:gd name="connsiteY0" fmla="*/ 0 h 173624"/>
                <a:gd name="connsiteX1" fmla="*/ 55615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5"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18" name="Frihandsfigur: Form 17">
              <a:extLst>
                <a:ext uri="{FF2B5EF4-FFF2-40B4-BE49-F238E27FC236}">
                  <a16:creationId xmlns:a16="http://schemas.microsoft.com/office/drawing/2014/main" id="{16F1547C-BB1E-444C-B9F8-2BA58BA43B80}"/>
                </a:ext>
              </a:extLst>
            </p:cNvPr>
            <p:cNvSpPr/>
            <p:nvPr/>
          </p:nvSpPr>
          <p:spPr>
            <a:xfrm>
              <a:off x="10948820" y="6682326"/>
              <a:ext cx="307911" cy="173624"/>
            </a:xfrm>
            <a:custGeom>
              <a:avLst/>
              <a:gdLst>
                <a:gd name="connsiteX0" fmla="*/ 0 w 307911"/>
                <a:gd name="connsiteY0" fmla="*/ 0 h 173624"/>
                <a:gd name="connsiteX1" fmla="*/ 55614 w 307911"/>
                <a:gd name="connsiteY1" fmla="*/ 173624 h 173624"/>
                <a:gd name="connsiteX2" fmla="*/ 307911 w 307911"/>
                <a:gd name="connsiteY2" fmla="*/ 173624 h 173624"/>
                <a:gd name="connsiteX3" fmla="*/ 252297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1"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19" name="Frihandsfigur: Form 18">
              <a:extLst>
                <a:ext uri="{FF2B5EF4-FFF2-40B4-BE49-F238E27FC236}">
                  <a16:creationId xmlns:a16="http://schemas.microsoft.com/office/drawing/2014/main" id="{A7329509-7EB8-4FCB-84B6-3FE5F560F7CB}"/>
                </a:ext>
              </a:extLst>
            </p:cNvPr>
            <p:cNvSpPr/>
            <p:nvPr/>
          </p:nvSpPr>
          <p:spPr>
            <a:xfrm>
              <a:off x="10442867" y="6682326"/>
              <a:ext cx="309268" cy="173624"/>
            </a:xfrm>
            <a:custGeom>
              <a:avLst/>
              <a:gdLst>
                <a:gd name="connsiteX0" fmla="*/ 0 w 309268"/>
                <a:gd name="connsiteY0" fmla="*/ 0 h 173624"/>
                <a:gd name="connsiteX1" fmla="*/ 56971 w 309268"/>
                <a:gd name="connsiteY1" fmla="*/ 173624 h 173624"/>
                <a:gd name="connsiteX2" fmla="*/ 309269 w 309268"/>
                <a:gd name="connsiteY2" fmla="*/ 173624 h 173624"/>
                <a:gd name="connsiteX3" fmla="*/ 252298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1" y="173624"/>
                  </a:lnTo>
                  <a:lnTo>
                    <a:pt x="309269"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0" name="Frihandsfigur: Form 19">
              <a:extLst>
                <a:ext uri="{FF2B5EF4-FFF2-40B4-BE49-F238E27FC236}">
                  <a16:creationId xmlns:a16="http://schemas.microsoft.com/office/drawing/2014/main" id="{591D103A-879C-451E-9AA7-4A7AF85394AE}"/>
                </a:ext>
              </a:extLst>
            </p:cNvPr>
            <p:cNvSpPr/>
            <p:nvPr/>
          </p:nvSpPr>
          <p:spPr>
            <a:xfrm>
              <a:off x="9938272" y="6682326"/>
              <a:ext cx="307911" cy="173624"/>
            </a:xfrm>
            <a:custGeom>
              <a:avLst/>
              <a:gdLst>
                <a:gd name="connsiteX0" fmla="*/ 0 w 307911"/>
                <a:gd name="connsiteY0" fmla="*/ 0 h 173624"/>
                <a:gd name="connsiteX1" fmla="*/ 55614 w 307911"/>
                <a:gd name="connsiteY1" fmla="*/ 173624 h 173624"/>
                <a:gd name="connsiteX2" fmla="*/ 307911 w 307911"/>
                <a:gd name="connsiteY2" fmla="*/ 173624 h 173624"/>
                <a:gd name="connsiteX3" fmla="*/ 252297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1"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21" name="Frihandsfigur: Form 20">
              <a:extLst>
                <a:ext uri="{FF2B5EF4-FFF2-40B4-BE49-F238E27FC236}">
                  <a16:creationId xmlns:a16="http://schemas.microsoft.com/office/drawing/2014/main" id="{1FD01448-75B6-4B78-AB49-9099BFA12696}"/>
                </a:ext>
              </a:extLst>
            </p:cNvPr>
            <p:cNvSpPr/>
            <p:nvPr/>
          </p:nvSpPr>
          <p:spPr>
            <a:xfrm>
              <a:off x="6906630"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3654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3654" y="0"/>
                  </a:lnTo>
                  <a:close/>
                </a:path>
              </a:pathLst>
            </a:custGeom>
            <a:solidFill>
              <a:srgbClr val="FFFFFF"/>
            </a:solidFill>
            <a:ln w="13558" cap="flat">
              <a:noFill/>
              <a:prstDash val="solid"/>
              <a:miter/>
            </a:ln>
          </p:spPr>
          <p:txBody>
            <a:bodyPr rtlCol="0" anchor="ctr"/>
            <a:lstStyle/>
            <a:p>
              <a:endParaRPr lang="sv-SE"/>
            </a:p>
          </p:txBody>
        </p:sp>
        <p:sp>
          <p:nvSpPr>
            <p:cNvPr id="22" name="Frihandsfigur: Form 21">
              <a:extLst>
                <a:ext uri="{FF2B5EF4-FFF2-40B4-BE49-F238E27FC236}">
                  <a16:creationId xmlns:a16="http://schemas.microsoft.com/office/drawing/2014/main" id="{9330494B-9051-421D-B3B0-1E9909A77B88}"/>
                </a:ext>
              </a:extLst>
            </p:cNvPr>
            <p:cNvSpPr/>
            <p:nvPr/>
          </p:nvSpPr>
          <p:spPr>
            <a:xfrm>
              <a:off x="3371749"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3" name="Frihandsfigur: Form 22">
              <a:extLst>
                <a:ext uri="{FF2B5EF4-FFF2-40B4-BE49-F238E27FC236}">
                  <a16:creationId xmlns:a16="http://schemas.microsoft.com/office/drawing/2014/main" id="{474F2E8A-D695-4F5A-801E-1ADBE08B0DC9}"/>
                </a:ext>
              </a:extLst>
            </p:cNvPr>
            <p:cNvSpPr/>
            <p:nvPr/>
          </p:nvSpPr>
          <p:spPr>
            <a:xfrm>
              <a:off x="3876345" y="6682326"/>
              <a:ext cx="309268" cy="173624"/>
            </a:xfrm>
            <a:custGeom>
              <a:avLst/>
              <a:gdLst>
                <a:gd name="connsiteX0" fmla="*/ 0 w 309268"/>
                <a:gd name="connsiteY0" fmla="*/ 0 h 173624"/>
                <a:gd name="connsiteX1" fmla="*/ 56971 w 309268"/>
                <a:gd name="connsiteY1" fmla="*/ 173624 h 173624"/>
                <a:gd name="connsiteX2" fmla="*/ 309268 w 309268"/>
                <a:gd name="connsiteY2" fmla="*/ 173624 h 173624"/>
                <a:gd name="connsiteX3" fmla="*/ 252298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1" y="173624"/>
                  </a:lnTo>
                  <a:lnTo>
                    <a:pt x="309268"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4" name="Frihandsfigur: Form 23">
              <a:extLst>
                <a:ext uri="{FF2B5EF4-FFF2-40B4-BE49-F238E27FC236}">
                  <a16:creationId xmlns:a16="http://schemas.microsoft.com/office/drawing/2014/main" id="{C8358747-6F58-42C6-9075-B6C0F51C9E95}"/>
                </a:ext>
              </a:extLst>
            </p:cNvPr>
            <p:cNvSpPr/>
            <p:nvPr/>
          </p:nvSpPr>
          <p:spPr>
            <a:xfrm>
              <a:off x="4382296"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5" name="Frihandsfigur: Form 24">
              <a:extLst>
                <a:ext uri="{FF2B5EF4-FFF2-40B4-BE49-F238E27FC236}">
                  <a16:creationId xmlns:a16="http://schemas.microsoft.com/office/drawing/2014/main" id="{8718CD85-E9F2-4AD5-909D-09086D0E1365}"/>
                </a:ext>
              </a:extLst>
            </p:cNvPr>
            <p:cNvSpPr/>
            <p:nvPr/>
          </p:nvSpPr>
          <p:spPr>
            <a:xfrm>
              <a:off x="2865797"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3654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3654" y="0"/>
                  </a:lnTo>
                  <a:close/>
                </a:path>
              </a:pathLst>
            </a:custGeom>
            <a:solidFill>
              <a:srgbClr val="FFFFFF"/>
            </a:solidFill>
            <a:ln w="13558" cap="flat">
              <a:noFill/>
              <a:prstDash val="solid"/>
              <a:miter/>
            </a:ln>
          </p:spPr>
          <p:txBody>
            <a:bodyPr rtlCol="0" anchor="ctr"/>
            <a:lstStyle/>
            <a:p>
              <a:endParaRPr lang="sv-SE"/>
            </a:p>
          </p:txBody>
        </p:sp>
        <p:sp>
          <p:nvSpPr>
            <p:cNvPr id="26" name="Frihandsfigur: Form 25">
              <a:extLst>
                <a:ext uri="{FF2B5EF4-FFF2-40B4-BE49-F238E27FC236}">
                  <a16:creationId xmlns:a16="http://schemas.microsoft.com/office/drawing/2014/main" id="{1483E2CA-0375-44F1-88A8-6769C8B3D5BB}"/>
                </a:ext>
              </a:extLst>
            </p:cNvPr>
            <p:cNvSpPr/>
            <p:nvPr/>
          </p:nvSpPr>
          <p:spPr>
            <a:xfrm>
              <a:off x="6402035"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2297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27" name="Frihandsfigur: Form 26">
              <a:extLst>
                <a:ext uri="{FF2B5EF4-FFF2-40B4-BE49-F238E27FC236}">
                  <a16:creationId xmlns:a16="http://schemas.microsoft.com/office/drawing/2014/main" id="{67027E90-88F9-4511-8D3C-EAA6B9A4FAB6}"/>
                </a:ext>
              </a:extLst>
            </p:cNvPr>
            <p:cNvSpPr/>
            <p:nvPr/>
          </p:nvSpPr>
          <p:spPr>
            <a:xfrm>
              <a:off x="2361202" y="6682326"/>
              <a:ext cx="309268" cy="173624"/>
            </a:xfrm>
            <a:custGeom>
              <a:avLst/>
              <a:gdLst>
                <a:gd name="connsiteX0" fmla="*/ 0 w 309268"/>
                <a:gd name="connsiteY0" fmla="*/ 0 h 173624"/>
                <a:gd name="connsiteX1" fmla="*/ 55614 w 309268"/>
                <a:gd name="connsiteY1" fmla="*/ 173624 h 173624"/>
                <a:gd name="connsiteX2" fmla="*/ 309268 w 309268"/>
                <a:gd name="connsiteY2" fmla="*/ 173624 h 173624"/>
                <a:gd name="connsiteX3" fmla="*/ 252298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5614" y="173624"/>
                  </a:lnTo>
                  <a:lnTo>
                    <a:pt x="309268"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8" name="Frihandsfigur: Form 27">
              <a:extLst>
                <a:ext uri="{FF2B5EF4-FFF2-40B4-BE49-F238E27FC236}">
                  <a16:creationId xmlns:a16="http://schemas.microsoft.com/office/drawing/2014/main" id="{0B968E4A-F7D1-4706-9B85-442E715D7A5B}"/>
                </a:ext>
              </a:extLst>
            </p:cNvPr>
            <p:cNvSpPr/>
            <p:nvPr/>
          </p:nvSpPr>
          <p:spPr>
            <a:xfrm>
              <a:off x="5897439"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9" name="Frihandsfigur: Form 28">
              <a:extLst>
                <a:ext uri="{FF2B5EF4-FFF2-40B4-BE49-F238E27FC236}">
                  <a16:creationId xmlns:a16="http://schemas.microsoft.com/office/drawing/2014/main" id="{85052DA0-1305-4E26-8D11-D2578BD58DC5}"/>
                </a:ext>
              </a:extLst>
            </p:cNvPr>
            <p:cNvSpPr/>
            <p:nvPr/>
          </p:nvSpPr>
          <p:spPr>
            <a:xfrm>
              <a:off x="5391488"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3654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3654" y="0"/>
                  </a:lnTo>
                  <a:close/>
                </a:path>
              </a:pathLst>
            </a:custGeom>
            <a:solidFill>
              <a:srgbClr val="FFFFFF"/>
            </a:solidFill>
            <a:ln w="13558" cap="flat">
              <a:noFill/>
              <a:prstDash val="solid"/>
              <a:miter/>
            </a:ln>
          </p:spPr>
          <p:txBody>
            <a:bodyPr rtlCol="0" anchor="ctr"/>
            <a:lstStyle/>
            <a:p>
              <a:endParaRPr lang="sv-SE"/>
            </a:p>
          </p:txBody>
        </p:sp>
        <p:sp>
          <p:nvSpPr>
            <p:cNvPr id="30" name="Frihandsfigur: Form 29">
              <a:extLst>
                <a:ext uri="{FF2B5EF4-FFF2-40B4-BE49-F238E27FC236}">
                  <a16:creationId xmlns:a16="http://schemas.microsoft.com/office/drawing/2014/main" id="{7D98279E-7685-4622-9415-1E9EA3300678}"/>
                </a:ext>
              </a:extLst>
            </p:cNvPr>
            <p:cNvSpPr/>
            <p:nvPr/>
          </p:nvSpPr>
          <p:spPr>
            <a:xfrm>
              <a:off x="4886892" y="6682326"/>
              <a:ext cx="309268" cy="173624"/>
            </a:xfrm>
            <a:custGeom>
              <a:avLst/>
              <a:gdLst>
                <a:gd name="connsiteX0" fmla="*/ 0 w 309268"/>
                <a:gd name="connsiteY0" fmla="*/ 0 h 173624"/>
                <a:gd name="connsiteX1" fmla="*/ 55614 w 309268"/>
                <a:gd name="connsiteY1" fmla="*/ 173624 h 173624"/>
                <a:gd name="connsiteX2" fmla="*/ 309268 w 309268"/>
                <a:gd name="connsiteY2" fmla="*/ 173624 h 173624"/>
                <a:gd name="connsiteX3" fmla="*/ 252298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5614" y="173624"/>
                  </a:lnTo>
                  <a:lnTo>
                    <a:pt x="309268"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31" name="Frihandsfigur: Form 30">
              <a:extLst>
                <a:ext uri="{FF2B5EF4-FFF2-40B4-BE49-F238E27FC236}">
                  <a16:creationId xmlns:a16="http://schemas.microsoft.com/office/drawing/2014/main" id="{D4CDB9DE-629B-454D-81EE-3E91D70B0C68}"/>
                </a:ext>
              </a:extLst>
            </p:cNvPr>
            <p:cNvSpPr/>
            <p:nvPr/>
          </p:nvSpPr>
          <p:spPr>
            <a:xfrm>
              <a:off x="341464"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32" name="Frihandsfigur: Form 31">
              <a:extLst>
                <a:ext uri="{FF2B5EF4-FFF2-40B4-BE49-F238E27FC236}">
                  <a16:creationId xmlns:a16="http://schemas.microsoft.com/office/drawing/2014/main" id="{78C57757-25B4-455C-B062-0288B389F303}"/>
                </a:ext>
              </a:extLst>
            </p:cNvPr>
            <p:cNvSpPr/>
            <p:nvPr/>
          </p:nvSpPr>
          <p:spPr>
            <a:xfrm>
              <a:off x="1350655"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3654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3654" y="0"/>
                  </a:lnTo>
                  <a:close/>
                </a:path>
              </a:pathLst>
            </a:custGeom>
            <a:solidFill>
              <a:srgbClr val="FFFFFF"/>
            </a:solidFill>
            <a:ln w="13558" cap="flat">
              <a:noFill/>
              <a:prstDash val="solid"/>
              <a:miter/>
            </a:ln>
          </p:spPr>
          <p:txBody>
            <a:bodyPr rtlCol="0" anchor="ctr"/>
            <a:lstStyle/>
            <a:p>
              <a:endParaRPr lang="sv-SE"/>
            </a:p>
          </p:txBody>
        </p:sp>
        <p:sp>
          <p:nvSpPr>
            <p:cNvPr id="33" name="Frihandsfigur: Form 32">
              <a:extLst>
                <a:ext uri="{FF2B5EF4-FFF2-40B4-BE49-F238E27FC236}">
                  <a16:creationId xmlns:a16="http://schemas.microsoft.com/office/drawing/2014/main" id="{93717327-F2DD-42AF-905E-D0DA773BAE13}"/>
                </a:ext>
              </a:extLst>
            </p:cNvPr>
            <p:cNvSpPr/>
            <p:nvPr/>
          </p:nvSpPr>
          <p:spPr>
            <a:xfrm>
              <a:off x="846059" y="6682326"/>
              <a:ext cx="309268" cy="173624"/>
            </a:xfrm>
            <a:custGeom>
              <a:avLst/>
              <a:gdLst>
                <a:gd name="connsiteX0" fmla="*/ 0 w 309268"/>
                <a:gd name="connsiteY0" fmla="*/ 0 h 173624"/>
                <a:gd name="connsiteX1" fmla="*/ 55614 w 309268"/>
                <a:gd name="connsiteY1" fmla="*/ 173624 h 173624"/>
                <a:gd name="connsiteX2" fmla="*/ 309268 w 309268"/>
                <a:gd name="connsiteY2" fmla="*/ 173624 h 173624"/>
                <a:gd name="connsiteX3" fmla="*/ 252298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5614" y="173624"/>
                  </a:lnTo>
                  <a:lnTo>
                    <a:pt x="309268"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34" name="Frihandsfigur: Form 33">
              <a:extLst>
                <a:ext uri="{FF2B5EF4-FFF2-40B4-BE49-F238E27FC236}">
                  <a16:creationId xmlns:a16="http://schemas.microsoft.com/office/drawing/2014/main" id="{C2FEF972-3608-49C5-B235-B693EACF6092}"/>
                </a:ext>
              </a:extLst>
            </p:cNvPr>
            <p:cNvSpPr/>
            <p:nvPr/>
          </p:nvSpPr>
          <p:spPr>
            <a:xfrm>
              <a:off x="1856607"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35" name="Frihandsfigur: Form 34">
              <a:extLst>
                <a:ext uri="{FF2B5EF4-FFF2-40B4-BE49-F238E27FC236}">
                  <a16:creationId xmlns:a16="http://schemas.microsoft.com/office/drawing/2014/main" id="{63A894EF-4345-4255-B61D-3B4472575B26}"/>
                </a:ext>
              </a:extLst>
            </p:cNvPr>
            <p:cNvSpPr/>
            <p:nvPr/>
          </p:nvSpPr>
          <p:spPr>
            <a:xfrm>
              <a:off x="-91240" y="6682326"/>
              <a:ext cx="236020" cy="173624"/>
            </a:xfrm>
            <a:custGeom>
              <a:avLst/>
              <a:gdLst>
                <a:gd name="connsiteX0" fmla="*/ 0 w 236020"/>
                <a:gd name="connsiteY0" fmla="*/ 0 h 173624"/>
                <a:gd name="connsiteX1" fmla="*/ 0 w 236020"/>
                <a:gd name="connsiteY1" fmla="*/ 173624 h 173624"/>
                <a:gd name="connsiteX2" fmla="*/ 236020 w 236020"/>
                <a:gd name="connsiteY2" fmla="*/ 173624 h 173624"/>
                <a:gd name="connsiteX3" fmla="*/ 179050 w 236020"/>
                <a:gd name="connsiteY3" fmla="*/ 0 h 173624"/>
              </a:gdLst>
              <a:ahLst/>
              <a:cxnLst>
                <a:cxn ang="0">
                  <a:pos x="connsiteX0" y="connsiteY0"/>
                </a:cxn>
                <a:cxn ang="0">
                  <a:pos x="connsiteX1" y="connsiteY1"/>
                </a:cxn>
                <a:cxn ang="0">
                  <a:pos x="connsiteX2" y="connsiteY2"/>
                </a:cxn>
                <a:cxn ang="0">
                  <a:pos x="connsiteX3" y="connsiteY3"/>
                </a:cxn>
              </a:cxnLst>
              <a:rect l="l" t="t" r="r" b="b"/>
              <a:pathLst>
                <a:path w="236020" h="173624">
                  <a:moveTo>
                    <a:pt x="0" y="0"/>
                  </a:moveTo>
                  <a:lnTo>
                    <a:pt x="0" y="173624"/>
                  </a:lnTo>
                  <a:lnTo>
                    <a:pt x="236020" y="173624"/>
                  </a:lnTo>
                  <a:lnTo>
                    <a:pt x="179050" y="0"/>
                  </a:lnTo>
                  <a:close/>
                </a:path>
              </a:pathLst>
            </a:custGeom>
            <a:solidFill>
              <a:srgbClr val="FFFFFF"/>
            </a:solidFill>
            <a:ln w="13558" cap="flat">
              <a:noFill/>
              <a:prstDash val="solid"/>
              <a:miter/>
            </a:ln>
          </p:spPr>
          <p:txBody>
            <a:bodyPr rtlCol="0" anchor="ctr"/>
            <a:lstStyle/>
            <a:p>
              <a:endParaRPr lang="sv-SE"/>
            </a:p>
          </p:txBody>
        </p:sp>
        <p:sp>
          <p:nvSpPr>
            <p:cNvPr id="36" name="Frihandsfigur: Form 35">
              <a:extLst>
                <a:ext uri="{FF2B5EF4-FFF2-40B4-BE49-F238E27FC236}">
                  <a16:creationId xmlns:a16="http://schemas.microsoft.com/office/drawing/2014/main" id="{7A63020E-14A0-4D1F-880D-066DB8151DC2}"/>
                </a:ext>
              </a:extLst>
            </p:cNvPr>
            <p:cNvSpPr/>
            <p:nvPr/>
          </p:nvSpPr>
          <p:spPr>
            <a:xfrm>
              <a:off x="10324858" y="6183156"/>
              <a:ext cx="155990" cy="183119"/>
            </a:xfrm>
            <a:custGeom>
              <a:avLst/>
              <a:gdLst>
                <a:gd name="connsiteX0" fmla="*/ 0 w 155990"/>
                <a:gd name="connsiteY0" fmla="*/ 0 h 183119"/>
                <a:gd name="connsiteX1" fmla="*/ 52901 w 155990"/>
                <a:gd name="connsiteY1" fmla="*/ 0 h 183119"/>
                <a:gd name="connsiteX2" fmla="*/ 78673 w 155990"/>
                <a:gd name="connsiteY2" fmla="*/ 137000 h 183119"/>
                <a:gd name="connsiteX3" fmla="*/ 78673 w 155990"/>
                <a:gd name="connsiteY3" fmla="*/ 137000 h 183119"/>
                <a:gd name="connsiteX4" fmla="*/ 105802 w 155990"/>
                <a:gd name="connsiteY4" fmla="*/ 0 h 183119"/>
                <a:gd name="connsiteX5" fmla="*/ 155991 w 155990"/>
                <a:gd name="connsiteY5" fmla="*/ 0 h 183119"/>
                <a:gd name="connsiteX6" fmla="*/ 105802 w 155990"/>
                <a:gd name="connsiteY6" fmla="*/ 183119 h 183119"/>
                <a:gd name="connsiteX7" fmla="*/ 48831 w 155990"/>
                <a:gd name="connsiteY7" fmla="*/ 183119 h 183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990" h="183119">
                  <a:moveTo>
                    <a:pt x="0" y="0"/>
                  </a:moveTo>
                  <a:lnTo>
                    <a:pt x="52901" y="0"/>
                  </a:lnTo>
                  <a:lnTo>
                    <a:pt x="78673" y="137000"/>
                  </a:lnTo>
                  <a:lnTo>
                    <a:pt x="78673" y="137000"/>
                  </a:lnTo>
                  <a:lnTo>
                    <a:pt x="105802" y="0"/>
                  </a:lnTo>
                  <a:lnTo>
                    <a:pt x="155991" y="0"/>
                  </a:lnTo>
                  <a:lnTo>
                    <a:pt x="105802" y="183119"/>
                  </a:lnTo>
                  <a:lnTo>
                    <a:pt x="48831" y="183119"/>
                  </a:lnTo>
                  <a:close/>
                </a:path>
              </a:pathLst>
            </a:custGeom>
            <a:solidFill>
              <a:srgbClr val="FFFFFF"/>
            </a:solidFill>
            <a:ln w="13558" cap="flat">
              <a:noFill/>
              <a:prstDash val="solid"/>
              <a:miter/>
            </a:ln>
          </p:spPr>
          <p:txBody>
            <a:bodyPr rtlCol="0" anchor="ctr"/>
            <a:lstStyle/>
            <a:p>
              <a:endParaRPr lang="sv-SE"/>
            </a:p>
          </p:txBody>
        </p:sp>
        <p:grpSp>
          <p:nvGrpSpPr>
            <p:cNvPr id="37" name="Bild 6">
              <a:extLst>
                <a:ext uri="{FF2B5EF4-FFF2-40B4-BE49-F238E27FC236}">
                  <a16:creationId xmlns:a16="http://schemas.microsoft.com/office/drawing/2014/main" id="{DADFDBA0-06EC-4EF0-A96B-9B09936FB171}"/>
                </a:ext>
              </a:extLst>
            </p:cNvPr>
            <p:cNvGrpSpPr/>
            <p:nvPr/>
          </p:nvGrpSpPr>
          <p:grpSpPr>
            <a:xfrm>
              <a:off x="10482204" y="6111265"/>
              <a:ext cx="874903" cy="259079"/>
              <a:chOff x="10482204" y="6111265"/>
              <a:chExt cx="874903" cy="259079"/>
            </a:xfrm>
            <a:solidFill>
              <a:srgbClr val="FFFFFF"/>
            </a:solidFill>
          </p:grpSpPr>
          <p:sp>
            <p:nvSpPr>
              <p:cNvPr id="38" name="Frihandsfigur: Form 37">
                <a:extLst>
                  <a:ext uri="{FF2B5EF4-FFF2-40B4-BE49-F238E27FC236}">
                    <a16:creationId xmlns:a16="http://schemas.microsoft.com/office/drawing/2014/main" id="{A5359CF3-FE98-4B5A-A872-770A718FB6A7}"/>
                  </a:ext>
                </a:extLst>
              </p:cNvPr>
              <p:cNvSpPr/>
              <p:nvPr/>
            </p:nvSpPr>
            <p:spPr>
              <a:xfrm>
                <a:off x="10482204" y="6113978"/>
                <a:ext cx="147852" cy="256367"/>
              </a:xfrm>
              <a:custGeom>
                <a:avLst/>
                <a:gdLst>
                  <a:gd name="connsiteX0" fmla="*/ 128862 w 147852"/>
                  <a:gd name="connsiteY0" fmla="*/ 37980 h 256367"/>
                  <a:gd name="connsiteX1" fmla="*/ 88169 w 147852"/>
                  <a:gd name="connsiteY1" fmla="*/ 37980 h 256367"/>
                  <a:gd name="connsiteX2" fmla="*/ 88169 w 147852"/>
                  <a:gd name="connsiteY2" fmla="*/ 0 h 256367"/>
                  <a:gd name="connsiteX3" fmla="*/ 128862 w 147852"/>
                  <a:gd name="connsiteY3" fmla="*/ 0 h 256367"/>
                  <a:gd name="connsiteX4" fmla="*/ 128862 w 147852"/>
                  <a:gd name="connsiteY4" fmla="*/ 37980 h 256367"/>
                  <a:gd name="connsiteX5" fmla="*/ 65109 w 147852"/>
                  <a:gd name="connsiteY5" fmla="*/ 37980 h 256367"/>
                  <a:gd name="connsiteX6" fmla="*/ 24416 w 147852"/>
                  <a:gd name="connsiteY6" fmla="*/ 37980 h 256367"/>
                  <a:gd name="connsiteX7" fmla="*/ 24416 w 147852"/>
                  <a:gd name="connsiteY7" fmla="*/ 0 h 256367"/>
                  <a:gd name="connsiteX8" fmla="*/ 65109 w 147852"/>
                  <a:gd name="connsiteY8" fmla="*/ 0 h 256367"/>
                  <a:gd name="connsiteX9" fmla="*/ 65109 w 147852"/>
                  <a:gd name="connsiteY9" fmla="*/ 37980 h 256367"/>
                  <a:gd name="connsiteX10" fmla="*/ 51545 w 147852"/>
                  <a:gd name="connsiteY10" fmla="*/ 195327 h 256367"/>
                  <a:gd name="connsiteX11" fmla="*/ 70535 w 147852"/>
                  <a:gd name="connsiteY11" fmla="*/ 223813 h 256367"/>
                  <a:gd name="connsiteX12" fmla="*/ 96307 w 147852"/>
                  <a:gd name="connsiteY12" fmla="*/ 162773 h 256367"/>
                  <a:gd name="connsiteX13" fmla="*/ 51545 w 147852"/>
                  <a:gd name="connsiteY13" fmla="*/ 195327 h 256367"/>
                  <a:gd name="connsiteX14" fmla="*/ 145139 w 147852"/>
                  <a:gd name="connsiteY14" fmla="*/ 218387 h 256367"/>
                  <a:gd name="connsiteX15" fmla="*/ 147852 w 147852"/>
                  <a:gd name="connsiteY15" fmla="*/ 252298 h 256367"/>
                  <a:gd name="connsiteX16" fmla="*/ 100377 w 147852"/>
                  <a:gd name="connsiteY16" fmla="*/ 252298 h 256367"/>
                  <a:gd name="connsiteX17" fmla="*/ 97664 w 147852"/>
                  <a:gd name="connsiteY17" fmla="*/ 227882 h 256367"/>
                  <a:gd name="connsiteX18" fmla="*/ 96307 w 147852"/>
                  <a:gd name="connsiteY18" fmla="*/ 227882 h 256367"/>
                  <a:gd name="connsiteX19" fmla="*/ 48831 w 147852"/>
                  <a:gd name="connsiteY19" fmla="*/ 256367 h 256367"/>
                  <a:gd name="connsiteX20" fmla="*/ 0 w 147852"/>
                  <a:gd name="connsiteY20" fmla="*/ 198040 h 256367"/>
                  <a:gd name="connsiteX21" fmla="*/ 93595 w 147852"/>
                  <a:gd name="connsiteY21" fmla="*/ 135644 h 256367"/>
                  <a:gd name="connsiteX22" fmla="*/ 93595 w 147852"/>
                  <a:gd name="connsiteY22" fmla="*/ 122080 h 256367"/>
                  <a:gd name="connsiteX23" fmla="*/ 73248 w 147852"/>
                  <a:gd name="connsiteY23" fmla="*/ 94951 h 256367"/>
                  <a:gd name="connsiteX24" fmla="*/ 54258 w 147852"/>
                  <a:gd name="connsiteY24" fmla="*/ 123436 h 256367"/>
                  <a:gd name="connsiteX25" fmla="*/ 4069 w 147852"/>
                  <a:gd name="connsiteY25" fmla="*/ 123436 h 256367"/>
                  <a:gd name="connsiteX26" fmla="*/ 23060 w 147852"/>
                  <a:gd name="connsiteY26" fmla="*/ 78674 h 256367"/>
                  <a:gd name="connsiteX27" fmla="*/ 70535 w 147852"/>
                  <a:gd name="connsiteY27" fmla="*/ 66466 h 256367"/>
                  <a:gd name="connsiteX28" fmla="*/ 143782 w 147852"/>
                  <a:gd name="connsiteY28" fmla="*/ 127505 h 256367"/>
                  <a:gd name="connsiteX29" fmla="*/ 143782 w 147852"/>
                  <a:gd name="connsiteY29" fmla="*/ 218387 h 256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7852" h="256367">
                    <a:moveTo>
                      <a:pt x="128862" y="37980"/>
                    </a:moveTo>
                    <a:lnTo>
                      <a:pt x="88169" y="37980"/>
                    </a:lnTo>
                    <a:lnTo>
                      <a:pt x="88169" y="0"/>
                    </a:lnTo>
                    <a:lnTo>
                      <a:pt x="128862" y="0"/>
                    </a:lnTo>
                    <a:lnTo>
                      <a:pt x="128862" y="37980"/>
                    </a:lnTo>
                    <a:close/>
                    <a:moveTo>
                      <a:pt x="65109" y="37980"/>
                    </a:moveTo>
                    <a:lnTo>
                      <a:pt x="24416" y="37980"/>
                    </a:lnTo>
                    <a:lnTo>
                      <a:pt x="24416" y="0"/>
                    </a:lnTo>
                    <a:lnTo>
                      <a:pt x="65109" y="0"/>
                    </a:lnTo>
                    <a:lnTo>
                      <a:pt x="65109" y="37980"/>
                    </a:lnTo>
                    <a:close/>
                    <a:moveTo>
                      <a:pt x="51545" y="195327"/>
                    </a:moveTo>
                    <a:cubicBezTo>
                      <a:pt x="51545" y="208892"/>
                      <a:pt x="54258" y="223813"/>
                      <a:pt x="70535" y="223813"/>
                    </a:cubicBezTo>
                    <a:cubicBezTo>
                      <a:pt x="100377" y="223813"/>
                      <a:pt x="96307" y="183119"/>
                      <a:pt x="96307" y="162773"/>
                    </a:cubicBezTo>
                    <a:cubicBezTo>
                      <a:pt x="70535" y="165486"/>
                      <a:pt x="51545" y="162773"/>
                      <a:pt x="51545" y="195327"/>
                    </a:cubicBezTo>
                    <a:moveTo>
                      <a:pt x="145139" y="218387"/>
                    </a:moveTo>
                    <a:cubicBezTo>
                      <a:pt x="145139" y="229238"/>
                      <a:pt x="146495" y="241446"/>
                      <a:pt x="147852" y="252298"/>
                    </a:cubicBezTo>
                    <a:lnTo>
                      <a:pt x="100377" y="252298"/>
                    </a:lnTo>
                    <a:lnTo>
                      <a:pt x="97664" y="227882"/>
                    </a:lnTo>
                    <a:lnTo>
                      <a:pt x="96307" y="227882"/>
                    </a:lnTo>
                    <a:cubicBezTo>
                      <a:pt x="85456" y="246872"/>
                      <a:pt x="70535" y="256367"/>
                      <a:pt x="48831" y="256367"/>
                    </a:cubicBezTo>
                    <a:cubicBezTo>
                      <a:pt x="13564" y="256367"/>
                      <a:pt x="0" y="229238"/>
                      <a:pt x="0" y="198040"/>
                    </a:cubicBezTo>
                    <a:cubicBezTo>
                      <a:pt x="0" y="137000"/>
                      <a:pt x="46119" y="135644"/>
                      <a:pt x="93595" y="135644"/>
                    </a:cubicBezTo>
                    <a:lnTo>
                      <a:pt x="93595" y="122080"/>
                    </a:lnTo>
                    <a:cubicBezTo>
                      <a:pt x="93595" y="107159"/>
                      <a:pt x="90882" y="94951"/>
                      <a:pt x="73248" y="94951"/>
                    </a:cubicBezTo>
                    <a:cubicBezTo>
                      <a:pt x="55614" y="94951"/>
                      <a:pt x="54258" y="108515"/>
                      <a:pt x="54258" y="123436"/>
                    </a:cubicBezTo>
                    <a:lnTo>
                      <a:pt x="4069" y="123436"/>
                    </a:lnTo>
                    <a:cubicBezTo>
                      <a:pt x="4069" y="101733"/>
                      <a:pt x="10851" y="86812"/>
                      <a:pt x="23060" y="78674"/>
                    </a:cubicBezTo>
                    <a:cubicBezTo>
                      <a:pt x="35267" y="70535"/>
                      <a:pt x="51545" y="66466"/>
                      <a:pt x="70535" y="66466"/>
                    </a:cubicBezTo>
                    <a:cubicBezTo>
                      <a:pt x="135644" y="66466"/>
                      <a:pt x="143782" y="94951"/>
                      <a:pt x="143782" y="127505"/>
                    </a:cubicBezTo>
                    <a:lnTo>
                      <a:pt x="143782" y="218387"/>
                    </a:lnTo>
                    <a:close/>
                  </a:path>
                </a:pathLst>
              </a:custGeom>
              <a:solidFill>
                <a:srgbClr val="FFFFFF"/>
              </a:solidFill>
              <a:ln w="13558" cap="flat">
                <a:noFill/>
                <a:prstDash val="solid"/>
                <a:miter/>
              </a:ln>
            </p:spPr>
            <p:txBody>
              <a:bodyPr rtlCol="0" anchor="ctr"/>
              <a:lstStyle/>
              <a:p>
                <a:endParaRPr lang="sv-SE"/>
              </a:p>
            </p:txBody>
          </p:sp>
          <p:sp>
            <p:nvSpPr>
              <p:cNvPr id="39" name="Frihandsfigur: Form 38">
                <a:extLst>
                  <a:ext uri="{FF2B5EF4-FFF2-40B4-BE49-F238E27FC236}">
                    <a16:creationId xmlns:a16="http://schemas.microsoft.com/office/drawing/2014/main" id="{C73DA85E-4737-466E-AD03-7ED67337F175}"/>
                  </a:ext>
                </a:extLst>
              </p:cNvPr>
              <p:cNvSpPr/>
              <p:nvPr/>
            </p:nvSpPr>
            <p:spPr>
              <a:xfrm>
                <a:off x="10644806" y="6179087"/>
                <a:ext cx="139883" cy="189901"/>
              </a:xfrm>
              <a:custGeom>
                <a:avLst/>
                <a:gdLst>
                  <a:gd name="connsiteX0" fmla="*/ 50359 w 139883"/>
                  <a:gd name="connsiteY0" fmla="*/ 128862 h 189901"/>
                  <a:gd name="connsiteX1" fmla="*/ 53072 w 139883"/>
                  <a:gd name="connsiteY1" fmla="*/ 150565 h 189901"/>
                  <a:gd name="connsiteX2" fmla="*/ 72062 w 139883"/>
                  <a:gd name="connsiteY2" fmla="*/ 158703 h 189901"/>
                  <a:gd name="connsiteX3" fmla="*/ 91052 w 139883"/>
                  <a:gd name="connsiteY3" fmla="*/ 139713 h 189901"/>
                  <a:gd name="connsiteX4" fmla="*/ 1527 w 139883"/>
                  <a:gd name="connsiteY4" fmla="*/ 51545 h 189901"/>
                  <a:gd name="connsiteX5" fmla="*/ 73419 w 139883"/>
                  <a:gd name="connsiteY5" fmla="*/ 0 h 189901"/>
                  <a:gd name="connsiteX6" fmla="*/ 137171 w 139883"/>
                  <a:gd name="connsiteY6" fmla="*/ 55614 h 189901"/>
                  <a:gd name="connsiteX7" fmla="*/ 86983 w 139883"/>
                  <a:gd name="connsiteY7" fmla="*/ 55614 h 189901"/>
                  <a:gd name="connsiteX8" fmla="*/ 81557 w 139883"/>
                  <a:gd name="connsiteY8" fmla="*/ 32555 h 189901"/>
                  <a:gd name="connsiteX9" fmla="*/ 67993 w 139883"/>
                  <a:gd name="connsiteY9" fmla="*/ 28485 h 189901"/>
                  <a:gd name="connsiteX10" fmla="*/ 50359 w 139883"/>
                  <a:gd name="connsiteY10" fmla="*/ 47475 h 189901"/>
                  <a:gd name="connsiteX11" fmla="*/ 139884 w 139883"/>
                  <a:gd name="connsiteY11" fmla="*/ 134288 h 189901"/>
                  <a:gd name="connsiteX12" fmla="*/ 72062 w 139883"/>
                  <a:gd name="connsiteY12" fmla="*/ 189902 h 189901"/>
                  <a:gd name="connsiteX13" fmla="*/ 171 w 139883"/>
                  <a:gd name="connsiteY13" fmla="*/ 127505 h 189901"/>
                  <a:gd name="connsiteX14" fmla="*/ 50359 w 139883"/>
                  <a:gd name="connsiteY14" fmla="*/ 127505 h 189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883" h="189901">
                    <a:moveTo>
                      <a:pt x="50359" y="128862"/>
                    </a:moveTo>
                    <a:cubicBezTo>
                      <a:pt x="50359" y="137000"/>
                      <a:pt x="50359" y="145139"/>
                      <a:pt x="53072" y="150565"/>
                    </a:cubicBezTo>
                    <a:cubicBezTo>
                      <a:pt x="55785" y="155991"/>
                      <a:pt x="61211" y="158703"/>
                      <a:pt x="72062" y="158703"/>
                    </a:cubicBezTo>
                    <a:cubicBezTo>
                      <a:pt x="81557" y="158703"/>
                      <a:pt x="91052" y="151921"/>
                      <a:pt x="91052" y="139713"/>
                    </a:cubicBezTo>
                    <a:cubicBezTo>
                      <a:pt x="91052" y="100377"/>
                      <a:pt x="1527" y="109872"/>
                      <a:pt x="1527" y="51545"/>
                    </a:cubicBezTo>
                    <a:cubicBezTo>
                      <a:pt x="1527" y="12208"/>
                      <a:pt x="40864" y="0"/>
                      <a:pt x="73419" y="0"/>
                    </a:cubicBezTo>
                    <a:cubicBezTo>
                      <a:pt x="108686" y="0"/>
                      <a:pt x="139884" y="16277"/>
                      <a:pt x="137171" y="55614"/>
                    </a:cubicBezTo>
                    <a:lnTo>
                      <a:pt x="86983" y="55614"/>
                    </a:lnTo>
                    <a:cubicBezTo>
                      <a:pt x="86983" y="43406"/>
                      <a:pt x="85626" y="35267"/>
                      <a:pt x="81557" y="32555"/>
                    </a:cubicBezTo>
                    <a:cubicBezTo>
                      <a:pt x="78844" y="29842"/>
                      <a:pt x="73419" y="28485"/>
                      <a:pt x="67993" y="28485"/>
                    </a:cubicBezTo>
                    <a:cubicBezTo>
                      <a:pt x="57141" y="28485"/>
                      <a:pt x="50359" y="35267"/>
                      <a:pt x="50359" y="47475"/>
                    </a:cubicBezTo>
                    <a:cubicBezTo>
                      <a:pt x="50359" y="75961"/>
                      <a:pt x="139884" y="74604"/>
                      <a:pt x="139884" y="134288"/>
                    </a:cubicBezTo>
                    <a:cubicBezTo>
                      <a:pt x="139884" y="166842"/>
                      <a:pt x="114112" y="189902"/>
                      <a:pt x="72062" y="189902"/>
                    </a:cubicBezTo>
                    <a:cubicBezTo>
                      <a:pt x="27300" y="189902"/>
                      <a:pt x="-2542" y="179050"/>
                      <a:pt x="171" y="127505"/>
                    </a:cubicBezTo>
                    <a:lnTo>
                      <a:pt x="50359" y="127505"/>
                    </a:lnTo>
                    <a:close/>
                  </a:path>
                </a:pathLst>
              </a:custGeom>
              <a:solidFill>
                <a:srgbClr val="FFFFFF"/>
              </a:solidFill>
              <a:ln w="13558" cap="flat">
                <a:noFill/>
                <a:prstDash val="solid"/>
                <a:miter/>
              </a:ln>
            </p:spPr>
            <p:txBody>
              <a:bodyPr rtlCol="0" anchor="ctr"/>
              <a:lstStyle/>
              <a:p>
                <a:endParaRPr lang="sv-SE"/>
              </a:p>
            </p:txBody>
          </p:sp>
          <p:sp>
            <p:nvSpPr>
              <p:cNvPr id="40" name="Frihandsfigur: Form 39">
                <a:extLst>
                  <a:ext uri="{FF2B5EF4-FFF2-40B4-BE49-F238E27FC236}">
                    <a16:creationId xmlns:a16="http://schemas.microsoft.com/office/drawing/2014/main" id="{9A80F817-A9C4-451F-A85C-1FA023934471}"/>
                  </a:ext>
                </a:extLst>
              </p:cNvPr>
              <p:cNvSpPr/>
              <p:nvPr/>
            </p:nvSpPr>
            <p:spPr>
              <a:xfrm>
                <a:off x="10791472" y="6131612"/>
                <a:ext cx="97663" cy="234664"/>
              </a:xfrm>
              <a:custGeom>
                <a:avLst/>
                <a:gdLst>
                  <a:gd name="connsiteX0" fmla="*/ 0 w 97663"/>
                  <a:gd name="connsiteY0" fmla="*/ 51545 h 234664"/>
                  <a:gd name="connsiteX1" fmla="*/ 20347 w 97663"/>
                  <a:gd name="connsiteY1" fmla="*/ 51545 h 234664"/>
                  <a:gd name="connsiteX2" fmla="*/ 20347 w 97663"/>
                  <a:gd name="connsiteY2" fmla="*/ 23059 h 234664"/>
                  <a:gd name="connsiteX3" fmla="*/ 71891 w 97663"/>
                  <a:gd name="connsiteY3" fmla="*/ 0 h 234664"/>
                  <a:gd name="connsiteX4" fmla="*/ 71891 w 97663"/>
                  <a:gd name="connsiteY4" fmla="*/ 51545 h 234664"/>
                  <a:gd name="connsiteX5" fmla="*/ 97664 w 97663"/>
                  <a:gd name="connsiteY5" fmla="*/ 51545 h 234664"/>
                  <a:gd name="connsiteX6" fmla="*/ 97664 w 97663"/>
                  <a:gd name="connsiteY6" fmla="*/ 82743 h 234664"/>
                  <a:gd name="connsiteX7" fmla="*/ 71891 w 97663"/>
                  <a:gd name="connsiteY7" fmla="*/ 82743 h 234664"/>
                  <a:gd name="connsiteX8" fmla="*/ 71891 w 97663"/>
                  <a:gd name="connsiteY8" fmla="*/ 180406 h 234664"/>
                  <a:gd name="connsiteX9" fmla="*/ 88169 w 97663"/>
                  <a:gd name="connsiteY9" fmla="*/ 203466 h 234664"/>
                  <a:gd name="connsiteX10" fmla="*/ 97664 w 97663"/>
                  <a:gd name="connsiteY10" fmla="*/ 202110 h 234664"/>
                  <a:gd name="connsiteX11" fmla="*/ 97664 w 97663"/>
                  <a:gd name="connsiteY11" fmla="*/ 233308 h 234664"/>
                  <a:gd name="connsiteX12" fmla="*/ 71891 w 97663"/>
                  <a:gd name="connsiteY12" fmla="*/ 234664 h 234664"/>
                  <a:gd name="connsiteX13" fmla="*/ 21704 w 97663"/>
                  <a:gd name="connsiteY13" fmla="*/ 193971 h 234664"/>
                  <a:gd name="connsiteX14" fmla="*/ 21704 w 97663"/>
                  <a:gd name="connsiteY14" fmla="*/ 81386 h 234664"/>
                  <a:gd name="connsiteX15" fmla="*/ 1357 w 97663"/>
                  <a:gd name="connsiteY15" fmla="*/ 81386 h 234664"/>
                  <a:gd name="connsiteX16" fmla="*/ 1357 w 97663"/>
                  <a:gd name="connsiteY16" fmla="*/ 51545 h 234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7663" h="234664">
                    <a:moveTo>
                      <a:pt x="0" y="51545"/>
                    </a:moveTo>
                    <a:lnTo>
                      <a:pt x="20347" y="51545"/>
                    </a:lnTo>
                    <a:lnTo>
                      <a:pt x="20347" y="23059"/>
                    </a:lnTo>
                    <a:lnTo>
                      <a:pt x="71891" y="0"/>
                    </a:lnTo>
                    <a:lnTo>
                      <a:pt x="71891" y="51545"/>
                    </a:lnTo>
                    <a:lnTo>
                      <a:pt x="97664" y="51545"/>
                    </a:lnTo>
                    <a:lnTo>
                      <a:pt x="97664" y="82743"/>
                    </a:lnTo>
                    <a:lnTo>
                      <a:pt x="71891" y="82743"/>
                    </a:lnTo>
                    <a:lnTo>
                      <a:pt x="71891" y="180406"/>
                    </a:lnTo>
                    <a:cubicBezTo>
                      <a:pt x="71891" y="193971"/>
                      <a:pt x="71891" y="203466"/>
                      <a:pt x="88169" y="203466"/>
                    </a:cubicBezTo>
                    <a:cubicBezTo>
                      <a:pt x="90882" y="203466"/>
                      <a:pt x="94951" y="203466"/>
                      <a:pt x="97664" y="202110"/>
                    </a:cubicBezTo>
                    <a:lnTo>
                      <a:pt x="97664" y="233308"/>
                    </a:lnTo>
                    <a:cubicBezTo>
                      <a:pt x="90882" y="233308"/>
                      <a:pt x="84099" y="234664"/>
                      <a:pt x="71891" y="234664"/>
                    </a:cubicBezTo>
                    <a:cubicBezTo>
                      <a:pt x="27129" y="234664"/>
                      <a:pt x="21704" y="204822"/>
                      <a:pt x="21704" y="193971"/>
                    </a:cubicBezTo>
                    <a:lnTo>
                      <a:pt x="21704" y="81386"/>
                    </a:lnTo>
                    <a:lnTo>
                      <a:pt x="1357" y="81386"/>
                    </a:lnTo>
                    <a:lnTo>
                      <a:pt x="1357" y="51545"/>
                    </a:lnTo>
                    <a:close/>
                  </a:path>
                </a:pathLst>
              </a:custGeom>
              <a:solidFill>
                <a:srgbClr val="FFFFFF"/>
              </a:solidFill>
              <a:ln w="13558" cap="flat">
                <a:noFill/>
                <a:prstDash val="solid"/>
                <a:miter/>
              </a:ln>
            </p:spPr>
            <p:txBody>
              <a:bodyPr rtlCol="0" anchor="ctr"/>
              <a:lstStyle/>
              <a:p>
                <a:endParaRPr lang="sv-SE"/>
              </a:p>
            </p:txBody>
          </p:sp>
          <p:sp>
            <p:nvSpPr>
              <p:cNvPr id="41" name="Frihandsfigur: Form 40">
                <a:extLst>
                  <a:ext uri="{FF2B5EF4-FFF2-40B4-BE49-F238E27FC236}">
                    <a16:creationId xmlns:a16="http://schemas.microsoft.com/office/drawing/2014/main" id="{09846F89-7564-4295-8B51-70512D0626ED}"/>
                  </a:ext>
                </a:extLst>
              </p:cNvPr>
              <p:cNvSpPr/>
              <p:nvPr/>
            </p:nvSpPr>
            <p:spPr>
              <a:xfrm>
                <a:off x="10887780" y="6131612"/>
                <a:ext cx="97662" cy="234664"/>
              </a:xfrm>
              <a:custGeom>
                <a:avLst/>
                <a:gdLst>
                  <a:gd name="connsiteX0" fmla="*/ 0 w 97662"/>
                  <a:gd name="connsiteY0" fmla="*/ 51545 h 234664"/>
                  <a:gd name="connsiteX1" fmla="*/ 20347 w 97662"/>
                  <a:gd name="connsiteY1" fmla="*/ 51545 h 234664"/>
                  <a:gd name="connsiteX2" fmla="*/ 20347 w 97662"/>
                  <a:gd name="connsiteY2" fmla="*/ 23059 h 234664"/>
                  <a:gd name="connsiteX3" fmla="*/ 71891 w 97662"/>
                  <a:gd name="connsiteY3" fmla="*/ 0 h 234664"/>
                  <a:gd name="connsiteX4" fmla="*/ 71891 w 97662"/>
                  <a:gd name="connsiteY4" fmla="*/ 51545 h 234664"/>
                  <a:gd name="connsiteX5" fmla="*/ 97663 w 97662"/>
                  <a:gd name="connsiteY5" fmla="*/ 51545 h 234664"/>
                  <a:gd name="connsiteX6" fmla="*/ 97663 w 97662"/>
                  <a:gd name="connsiteY6" fmla="*/ 82743 h 234664"/>
                  <a:gd name="connsiteX7" fmla="*/ 71891 w 97662"/>
                  <a:gd name="connsiteY7" fmla="*/ 82743 h 234664"/>
                  <a:gd name="connsiteX8" fmla="*/ 71891 w 97662"/>
                  <a:gd name="connsiteY8" fmla="*/ 180406 h 234664"/>
                  <a:gd name="connsiteX9" fmla="*/ 88169 w 97662"/>
                  <a:gd name="connsiteY9" fmla="*/ 203466 h 234664"/>
                  <a:gd name="connsiteX10" fmla="*/ 97663 w 97662"/>
                  <a:gd name="connsiteY10" fmla="*/ 202110 h 234664"/>
                  <a:gd name="connsiteX11" fmla="*/ 97663 w 97662"/>
                  <a:gd name="connsiteY11" fmla="*/ 233308 h 234664"/>
                  <a:gd name="connsiteX12" fmla="*/ 70534 w 97662"/>
                  <a:gd name="connsiteY12" fmla="*/ 234664 h 234664"/>
                  <a:gd name="connsiteX13" fmla="*/ 20347 w 97662"/>
                  <a:gd name="connsiteY13" fmla="*/ 193971 h 234664"/>
                  <a:gd name="connsiteX14" fmla="*/ 20347 w 97662"/>
                  <a:gd name="connsiteY14" fmla="*/ 81386 h 234664"/>
                  <a:gd name="connsiteX15" fmla="*/ 0 w 97662"/>
                  <a:gd name="connsiteY15" fmla="*/ 81386 h 234664"/>
                  <a:gd name="connsiteX16" fmla="*/ 0 w 97662"/>
                  <a:gd name="connsiteY16" fmla="*/ 51545 h 234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7662" h="234664">
                    <a:moveTo>
                      <a:pt x="0" y="51545"/>
                    </a:moveTo>
                    <a:lnTo>
                      <a:pt x="20347" y="51545"/>
                    </a:lnTo>
                    <a:lnTo>
                      <a:pt x="20347" y="23059"/>
                    </a:lnTo>
                    <a:lnTo>
                      <a:pt x="71891" y="0"/>
                    </a:lnTo>
                    <a:lnTo>
                      <a:pt x="71891" y="51545"/>
                    </a:lnTo>
                    <a:lnTo>
                      <a:pt x="97663" y="51545"/>
                    </a:lnTo>
                    <a:lnTo>
                      <a:pt x="97663" y="82743"/>
                    </a:lnTo>
                    <a:lnTo>
                      <a:pt x="71891" y="82743"/>
                    </a:lnTo>
                    <a:lnTo>
                      <a:pt x="71891" y="180406"/>
                    </a:lnTo>
                    <a:cubicBezTo>
                      <a:pt x="71891" y="193971"/>
                      <a:pt x="71891" y="203466"/>
                      <a:pt x="88169" y="203466"/>
                    </a:cubicBezTo>
                    <a:cubicBezTo>
                      <a:pt x="90881" y="203466"/>
                      <a:pt x="94951" y="203466"/>
                      <a:pt x="97663" y="202110"/>
                    </a:cubicBezTo>
                    <a:lnTo>
                      <a:pt x="97663" y="233308"/>
                    </a:lnTo>
                    <a:cubicBezTo>
                      <a:pt x="90881" y="233308"/>
                      <a:pt x="84099" y="234664"/>
                      <a:pt x="70534" y="234664"/>
                    </a:cubicBezTo>
                    <a:cubicBezTo>
                      <a:pt x="25772" y="234664"/>
                      <a:pt x="20347" y="204822"/>
                      <a:pt x="20347" y="193971"/>
                    </a:cubicBezTo>
                    <a:lnTo>
                      <a:pt x="20347" y="81386"/>
                    </a:lnTo>
                    <a:lnTo>
                      <a:pt x="0" y="81386"/>
                    </a:lnTo>
                    <a:lnTo>
                      <a:pt x="0" y="51545"/>
                    </a:lnTo>
                    <a:close/>
                  </a:path>
                </a:pathLst>
              </a:custGeom>
              <a:solidFill>
                <a:srgbClr val="FFFFFF"/>
              </a:solidFill>
              <a:ln w="13558" cap="flat">
                <a:noFill/>
                <a:prstDash val="solid"/>
                <a:miter/>
              </a:ln>
            </p:spPr>
            <p:txBody>
              <a:bodyPr rtlCol="0" anchor="ctr"/>
              <a:lstStyle/>
              <a:p>
                <a:endParaRPr lang="sv-SE"/>
              </a:p>
            </p:txBody>
          </p:sp>
          <p:sp>
            <p:nvSpPr>
              <p:cNvPr id="42" name="Frihandsfigur: Form 41">
                <a:extLst>
                  <a:ext uri="{FF2B5EF4-FFF2-40B4-BE49-F238E27FC236}">
                    <a16:creationId xmlns:a16="http://schemas.microsoft.com/office/drawing/2014/main" id="{17E6421D-081B-4880-8826-BCE133C8B4F8}"/>
                  </a:ext>
                </a:extLst>
              </p:cNvPr>
              <p:cNvSpPr/>
              <p:nvPr/>
            </p:nvSpPr>
            <p:spPr>
              <a:xfrm>
                <a:off x="11004433" y="6179087"/>
                <a:ext cx="97663" cy="187188"/>
              </a:xfrm>
              <a:custGeom>
                <a:avLst/>
                <a:gdLst>
                  <a:gd name="connsiteX0" fmla="*/ 50188 w 97663"/>
                  <a:gd name="connsiteY0" fmla="*/ 4069 h 187188"/>
                  <a:gd name="connsiteX1" fmla="*/ 50188 w 97663"/>
                  <a:gd name="connsiteY1" fmla="*/ 27129 h 187188"/>
                  <a:gd name="connsiteX2" fmla="*/ 50188 w 97663"/>
                  <a:gd name="connsiteY2" fmla="*/ 27129 h 187188"/>
                  <a:gd name="connsiteX3" fmla="*/ 97664 w 97663"/>
                  <a:gd name="connsiteY3" fmla="*/ 0 h 187188"/>
                  <a:gd name="connsiteX4" fmla="*/ 97664 w 97663"/>
                  <a:gd name="connsiteY4" fmla="*/ 46119 h 187188"/>
                  <a:gd name="connsiteX5" fmla="*/ 51545 w 97663"/>
                  <a:gd name="connsiteY5" fmla="*/ 88169 h 187188"/>
                  <a:gd name="connsiteX6" fmla="*/ 51545 w 97663"/>
                  <a:gd name="connsiteY6" fmla="*/ 187189 h 187188"/>
                  <a:gd name="connsiteX7" fmla="*/ 0 w 97663"/>
                  <a:gd name="connsiteY7" fmla="*/ 187189 h 187188"/>
                  <a:gd name="connsiteX8" fmla="*/ 0 w 97663"/>
                  <a:gd name="connsiteY8" fmla="*/ 4069 h 187188"/>
                  <a:gd name="connsiteX9" fmla="*/ 50188 w 97663"/>
                  <a:gd name="connsiteY9" fmla="*/ 4069 h 18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663" h="187188">
                    <a:moveTo>
                      <a:pt x="50188" y="4069"/>
                    </a:moveTo>
                    <a:lnTo>
                      <a:pt x="50188" y="27129"/>
                    </a:lnTo>
                    <a:lnTo>
                      <a:pt x="50188" y="27129"/>
                    </a:lnTo>
                    <a:cubicBezTo>
                      <a:pt x="59684" y="6782"/>
                      <a:pt x="77317" y="0"/>
                      <a:pt x="97664" y="0"/>
                    </a:cubicBezTo>
                    <a:lnTo>
                      <a:pt x="97664" y="46119"/>
                    </a:lnTo>
                    <a:cubicBezTo>
                      <a:pt x="52901" y="43406"/>
                      <a:pt x="51545" y="69178"/>
                      <a:pt x="51545" y="88169"/>
                    </a:cubicBezTo>
                    <a:lnTo>
                      <a:pt x="51545" y="187189"/>
                    </a:lnTo>
                    <a:lnTo>
                      <a:pt x="0" y="187189"/>
                    </a:lnTo>
                    <a:lnTo>
                      <a:pt x="0" y="4069"/>
                    </a:lnTo>
                    <a:lnTo>
                      <a:pt x="50188" y="4069"/>
                    </a:lnTo>
                    <a:close/>
                  </a:path>
                </a:pathLst>
              </a:custGeom>
              <a:solidFill>
                <a:srgbClr val="FFFFFF"/>
              </a:solidFill>
              <a:ln w="13558" cap="flat">
                <a:noFill/>
                <a:prstDash val="solid"/>
                <a:miter/>
              </a:ln>
            </p:spPr>
            <p:txBody>
              <a:bodyPr rtlCol="0" anchor="ctr"/>
              <a:lstStyle/>
              <a:p>
                <a:endParaRPr lang="sv-SE"/>
              </a:p>
            </p:txBody>
          </p:sp>
          <p:sp>
            <p:nvSpPr>
              <p:cNvPr id="43" name="Frihandsfigur: Form 42">
                <a:extLst>
                  <a:ext uri="{FF2B5EF4-FFF2-40B4-BE49-F238E27FC236}">
                    <a16:creationId xmlns:a16="http://schemas.microsoft.com/office/drawing/2014/main" id="{BE5638D6-E3DC-477D-8E3D-D4A2C0F416D2}"/>
                  </a:ext>
                </a:extLst>
              </p:cNvPr>
              <p:cNvSpPr/>
              <p:nvPr/>
            </p:nvSpPr>
            <p:spPr>
              <a:xfrm>
                <a:off x="11103453" y="6180443"/>
                <a:ext cx="147852" cy="189901"/>
              </a:xfrm>
              <a:custGeom>
                <a:avLst/>
                <a:gdLst>
                  <a:gd name="connsiteX0" fmla="*/ 145139 w 147852"/>
                  <a:gd name="connsiteY0" fmla="*/ 151921 h 189901"/>
                  <a:gd name="connsiteX1" fmla="*/ 147852 w 147852"/>
                  <a:gd name="connsiteY1" fmla="*/ 185832 h 189901"/>
                  <a:gd name="connsiteX2" fmla="*/ 100377 w 147852"/>
                  <a:gd name="connsiteY2" fmla="*/ 185832 h 189901"/>
                  <a:gd name="connsiteX3" fmla="*/ 97664 w 147852"/>
                  <a:gd name="connsiteY3" fmla="*/ 161416 h 189901"/>
                  <a:gd name="connsiteX4" fmla="*/ 96308 w 147852"/>
                  <a:gd name="connsiteY4" fmla="*/ 161416 h 189901"/>
                  <a:gd name="connsiteX5" fmla="*/ 48832 w 147852"/>
                  <a:gd name="connsiteY5" fmla="*/ 189902 h 189901"/>
                  <a:gd name="connsiteX6" fmla="*/ 0 w 147852"/>
                  <a:gd name="connsiteY6" fmla="*/ 131575 h 189901"/>
                  <a:gd name="connsiteX7" fmla="*/ 93595 w 147852"/>
                  <a:gd name="connsiteY7" fmla="*/ 69178 h 189901"/>
                  <a:gd name="connsiteX8" fmla="*/ 93595 w 147852"/>
                  <a:gd name="connsiteY8" fmla="*/ 55614 h 189901"/>
                  <a:gd name="connsiteX9" fmla="*/ 73248 w 147852"/>
                  <a:gd name="connsiteY9" fmla="*/ 28485 h 189901"/>
                  <a:gd name="connsiteX10" fmla="*/ 54258 w 147852"/>
                  <a:gd name="connsiteY10" fmla="*/ 56970 h 189901"/>
                  <a:gd name="connsiteX11" fmla="*/ 4069 w 147852"/>
                  <a:gd name="connsiteY11" fmla="*/ 56970 h 189901"/>
                  <a:gd name="connsiteX12" fmla="*/ 23060 w 147852"/>
                  <a:gd name="connsiteY12" fmla="*/ 12208 h 189901"/>
                  <a:gd name="connsiteX13" fmla="*/ 70535 w 147852"/>
                  <a:gd name="connsiteY13" fmla="*/ 0 h 189901"/>
                  <a:gd name="connsiteX14" fmla="*/ 143783 w 147852"/>
                  <a:gd name="connsiteY14" fmla="*/ 61040 h 189901"/>
                  <a:gd name="connsiteX15" fmla="*/ 143783 w 147852"/>
                  <a:gd name="connsiteY15" fmla="*/ 151921 h 189901"/>
                  <a:gd name="connsiteX16" fmla="*/ 51545 w 147852"/>
                  <a:gd name="connsiteY16" fmla="*/ 128862 h 189901"/>
                  <a:gd name="connsiteX17" fmla="*/ 70535 w 147852"/>
                  <a:gd name="connsiteY17" fmla="*/ 157347 h 189901"/>
                  <a:gd name="connsiteX18" fmla="*/ 96308 w 147852"/>
                  <a:gd name="connsiteY18" fmla="*/ 96307 h 189901"/>
                  <a:gd name="connsiteX19" fmla="*/ 51545 w 147852"/>
                  <a:gd name="connsiteY19" fmla="*/ 128862 h 189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7852" h="189901">
                    <a:moveTo>
                      <a:pt x="145139" y="151921"/>
                    </a:moveTo>
                    <a:cubicBezTo>
                      <a:pt x="145139" y="162773"/>
                      <a:pt x="146495" y="174981"/>
                      <a:pt x="147852" y="185832"/>
                    </a:cubicBezTo>
                    <a:lnTo>
                      <a:pt x="100377" y="185832"/>
                    </a:lnTo>
                    <a:lnTo>
                      <a:pt x="97664" y="161416"/>
                    </a:lnTo>
                    <a:lnTo>
                      <a:pt x="96308" y="161416"/>
                    </a:lnTo>
                    <a:cubicBezTo>
                      <a:pt x="85456" y="180406"/>
                      <a:pt x="70535" y="189902"/>
                      <a:pt x="48832" y="189902"/>
                    </a:cubicBezTo>
                    <a:cubicBezTo>
                      <a:pt x="13564" y="189902"/>
                      <a:pt x="0" y="162773"/>
                      <a:pt x="0" y="131575"/>
                    </a:cubicBezTo>
                    <a:cubicBezTo>
                      <a:pt x="0" y="70535"/>
                      <a:pt x="46119" y="69178"/>
                      <a:pt x="93595" y="69178"/>
                    </a:cubicBezTo>
                    <a:lnTo>
                      <a:pt x="93595" y="55614"/>
                    </a:lnTo>
                    <a:cubicBezTo>
                      <a:pt x="93595" y="39337"/>
                      <a:pt x="90882" y="28485"/>
                      <a:pt x="73248" y="28485"/>
                    </a:cubicBezTo>
                    <a:cubicBezTo>
                      <a:pt x="55615" y="28485"/>
                      <a:pt x="54258" y="42050"/>
                      <a:pt x="54258" y="56970"/>
                    </a:cubicBezTo>
                    <a:lnTo>
                      <a:pt x="4069" y="56970"/>
                    </a:lnTo>
                    <a:cubicBezTo>
                      <a:pt x="4069" y="35267"/>
                      <a:pt x="10851" y="20347"/>
                      <a:pt x="23060" y="12208"/>
                    </a:cubicBezTo>
                    <a:cubicBezTo>
                      <a:pt x="35268" y="4069"/>
                      <a:pt x="51545" y="0"/>
                      <a:pt x="70535" y="0"/>
                    </a:cubicBezTo>
                    <a:cubicBezTo>
                      <a:pt x="135644" y="0"/>
                      <a:pt x="143783" y="28485"/>
                      <a:pt x="143783" y="61040"/>
                    </a:cubicBezTo>
                    <a:lnTo>
                      <a:pt x="143783" y="151921"/>
                    </a:lnTo>
                    <a:close/>
                    <a:moveTo>
                      <a:pt x="51545" y="128862"/>
                    </a:moveTo>
                    <a:cubicBezTo>
                      <a:pt x="51545" y="142426"/>
                      <a:pt x="54258" y="157347"/>
                      <a:pt x="70535" y="157347"/>
                    </a:cubicBezTo>
                    <a:cubicBezTo>
                      <a:pt x="100377" y="157347"/>
                      <a:pt x="96308" y="116654"/>
                      <a:pt x="96308" y="96307"/>
                    </a:cubicBezTo>
                    <a:cubicBezTo>
                      <a:pt x="70535" y="99020"/>
                      <a:pt x="51545" y="96307"/>
                      <a:pt x="51545" y="128862"/>
                    </a:cubicBezTo>
                  </a:path>
                </a:pathLst>
              </a:custGeom>
              <a:solidFill>
                <a:srgbClr val="FFFFFF"/>
              </a:solidFill>
              <a:ln w="13558" cap="flat">
                <a:noFill/>
                <a:prstDash val="solid"/>
                <a:miter/>
              </a:ln>
            </p:spPr>
            <p:txBody>
              <a:bodyPr rtlCol="0" anchor="ctr"/>
              <a:lstStyle/>
              <a:p>
                <a:endParaRPr lang="sv-SE"/>
              </a:p>
            </p:txBody>
          </p:sp>
          <p:sp>
            <p:nvSpPr>
              <p:cNvPr id="44" name="Frihandsfigur: Form 43">
                <a:extLst>
                  <a:ext uri="{FF2B5EF4-FFF2-40B4-BE49-F238E27FC236}">
                    <a16:creationId xmlns:a16="http://schemas.microsoft.com/office/drawing/2014/main" id="{FE8AB76D-489B-477C-A0F7-7E4B01F0A149}"/>
                  </a:ext>
                </a:extLst>
              </p:cNvPr>
              <p:cNvSpPr/>
              <p:nvPr/>
            </p:nvSpPr>
            <p:spPr>
              <a:xfrm>
                <a:off x="11258088" y="6111265"/>
                <a:ext cx="99019" cy="255010"/>
              </a:xfrm>
              <a:custGeom>
                <a:avLst/>
                <a:gdLst>
                  <a:gd name="connsiteX0" fmla="*/ 99020 w 99019"/>
                  <a:gd name="connsiteY0" fmla="*/ 42050 h 255010"/>
                  <a:gd name="connsiteX1" fmla="*/ 74604 w 99019"/>
                  <a:gd name="connsiteY1" fmla="*/ 58327 h 255010"/>
                  <a:gd name="connsiteX2" fmla="*/ 74604 w 99019"/>
                  <a:gd name="connsiteY2" fmla="*/ 71891 h 255010"/>
                  <a:gd name="connsiteX3" fmla="*/ 99020 w 99019"/>
                  <a:gd name="connsiteY3" fmla="*/ 71891 h 255010"/>
                  <a:gd name="connsiteX4" fmla="*/ 99020 w 99019"/>
                  <a:gd name="connsiteY4" fmla="*/ 104446 h 255010"/>
                  <a:gd name="connsiteX5" fmla="*/ 74604 w 99019"/>
                  <a:gd name="connsiteY5" fmla="*/ 104446 h 255010"/>
                  <a:gd name="connsiteX6" fmla="*/ 74604 w 99019"/>
                  <a:gd name="connsiteY6" fmla="*/ 255011 h 255010"/>
                  <a:gd name="connsiteX7" fmla="*/ 23060 w 99019"/>
                  <a:gd name="connsiteY7" fmla="*/ 255011 h 255010"/>
                  <a:gd name="connsiteX8" fmla="*/ 23060 w 99019"/>
                  <a:gd name="connsiteY8" fmla="*/ 104446 h 255010"/>
                  <a:gd name="connsiteX9" fmla="*/ 0 w 99019"/>
                  <a:gd name="connsiteY9" fmla="*/ 104446 h 255010"/>
                  <a:gd name="connsiteX10" fmla="*/ 0 w 99019"/>
                  <a:gd name="connsiteY10" fmla="*/ 71891 h 255010"/>
                  <a:gd name="connsiteX11" fmla="*/ 23060 w 99019"/>
                  <a:gd name="connsiteY11" fmla="*/ 71891 h 255010"/>
                  <a:gd name="connsiteX12" fmla="*/ 81386 w 99019"/>
                  <a:gd name="connsiteY12" fmla="*/ 0 h 255010"/>
                  <a:gd name="connsiteX13" fmla="*/ 99020 w 99019"/>
                  <a:gd name="connsiteY13" fmla="*/ 1356 h 255010"/>
                  <a:gd name="connsiteX14" fmla="*/ 99020 w 99019"/>
                  <a:gd name="connsiteY14" fmla="*/ 42050 h 255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19" h="255010">
                    <a:moveTo>
                      <a:pt x="99020" y="42050"/>
                    </a:moveTo>
                    <a:cubicBezTo>
                      <a:pt x="77317" y="42050"/>
                      <a:pt x="74604" y="44763"/>
                      <a:pt x="74604" y="58327"/>
                    </a:cubicBezTo>
                    <a:lnTo>
                      <a:pt x="74604" y="71891"/>
                    </a:lnTo>
                    <a:lnTo>
                      <a:pt x="99020" y="71891"/>
                    </a:lnTo>
                    <a:lnTo>
                      <a:pt x="99020" y="104446"/>
                    </a:lnTo>
                    <a:lnTo>
                      <a:pt x="74604" y="104446"/>
                    </a:lnTo>
                    <a:lnTo>
                      <a:pt x="74604" y="255011"/>
                    </a:lnTo>
                    <a:lnTo>
                      <a:pt x="23060" y="255011"/>
                    </a:lnTo>
                    <a:lnTo>
                      <a:pt x="23060" y="104446"/>
                    </a:lnTo>
                    <a:lnTo>
                      <a:pt x="0" y="104446"/>
                    </a:lnTo>
                    <a:lnTo>
                      <a:pt x="0" y="71891"/>
                    </a:lnTo>
                    <a:lnTo>
                      <a:pt x="23060" y="71891"/>
                    </a:lnTo>
                    <a:cubicBezTo>
                      <a:pt x="23060" y="18990"/>
                      <a:pt x="18990" y="0"/>
                      <a:pt x="81386" y="0"/>
                    </a:cubicBezTo>
                    <a:cubicBezTo>
                      <a:pt x="88169" y="0"/>
                      <a:pt x="92238" y="0"/>
                      <a:pt x="99020" y="1356"/>
                    </a:cubicBezTo>
                    <a:lnTo>
                      <a:pt x="99020" y="42050"/>
                    </a:lnTo>
                    <a:close/>
                  </a:path>
                </a:pathLst>
              </a:custGeom>
              <a:solidFill>
                <a:srgbClr val="FFFFFF"/>
              </a:solidFill>
              <a:ln w="13558" cap="flat">
                <a:noFill/>
                <a:prstDash val="solid"/>
                <a:miter/>
              </a:ln>
            </p:spPr>
            <p:txBody>
              <a:bodyPr rtlCol="0" anchor="ctr"/>
              <a:lstStyle/>
              <a:p>
                <a:endParaRPr lang="sv-SE"/>
              </a:p>
            </p:txBody>
          </p:sp>
        </p:grpSp>
        <p:sp>
          <p:nvSpPr>
            <p:cNvPr id="45" name="Frihandsfigur: Form 44">
              <a:extLst>
                <a:ext uri="{FF2B5EF4-FFF2-40B4-BE49-F238E27FC236}">
                  <a16:creationId xmlns:a16="http://schemas.microsoft.com/office/drawing/2014/main" id="{AEAE0D3A-0DAD-443B-9274-6F532BC429B3}"/>
                </a:ext>
              </a:extLst>
            </p:cNvPr>
            <p:cNvSpPr/>
            <p:nvPr/>
          </p:nvSpPr>
          <p:spPr>
            <a:xfrm>
              <a:off x="11377454" y="6112621"/>
              <a:ext cx="51544" cy="253654"/>
            </a:xfrm>
            <a:custGeom>
              <a:avLst/>
              <a:gdLst>
                <a:gd name="connsiteX0" fmla="*/ 51545 w 51544"/>
                <a:gd name="connsiteY0" fmla="*/ 253654 h 253654"/>
                <a:gd name="connsiteX1" fmla="*/ 0 w 51544"/>
                <a:gd name="connsiteY1" fmla="*/ 253654 h 253654"/>
                <a:gd name="connsiteX2" fmla="*/ 0 w 51544"/>
                <a:gd name="connsiteY2" fmla="*/ 70535 h 253654"/>
                <a:gd name="connsiteX3" fmla="*/ 51545 w 51544"/>
                <a:gd name="connsiteY3" fmla="*/ 70535 h 253654"/>
                <a:gd name="connsiteX4" fmla="*/ 51545 w 51544"/>
                <a:gd name="connsiteY4" fmla="*/ 253654 h 253654"/>
                <a:gd name="connsiteX5" fmla="*/ 51545 w 51544"/>
                <a:gd name="connsiteY5" fmla="*/ 40693 h 253654"/>
                <a:gd name="connsiteX6" fmla="*/ 0 w 51544"/>
                <a:gd name="connsiteY6" fmla="*/ 40693 h 253654"/>
                <a:gd name="connsiteX7" fmla="*/ 0 w 51544"/>
                <a:gd name="connsiteY7" fmla="*/ 0 h 253654"/>
                <a:gd name="connsiteX8" fmla="*/ 51545 w 51544"/>
                <a:gd name="connsiteY8" fmla="*/ 0 h 253654"/>
                <a:gd name="connsiteX9" fmla="*/ 51545 w 51544"/>
                <a:gd name="connsiteY9" fmla="*/ 40693 h 253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544" h="253654">
                  <a:moveTo>
                    <a:pt x="51545" y="253654"/>
                  </a:moveTo>
                  <a:lnTo>
                    <a:pt x="0" y="253654"/>
                  </a:lnTo>
                  <a:lnTo>
                    <a:pt x="0" y="70535"/>
                  </a:lnTo>
                  <a:lnTo>
                    <a:pt x="51545" y="70535"/>
                  </a:lnTo>
                  <a:lnTo>
                    <a:pt x="51545" y="253654"/>
                  </a:lnTo>
                  <a:close/>
                  <a:moveTo>
                    <a:pt x="51545" y="40693"/>
                  </a:moveTo>
                  <a:lnTo>
                    <a:pt x="0" y="40693"/>
                  </a:lnTo>
                  <a:lnTo>
                    <a:pt x="0" y="0"/>
                  </a:lnTo>
                  <a:lnTo>
                    <a:pt x="51545" y="0"/>
                  </a:lnTo>
                  <a:lnTo>
                    <a:pt x="51545" y="40693"/>
                  </a:lnTo>
                  <a:close/>
                </a:path>
              </a:pathLst>
            </a:custGeom>
            <a:solidFill>
              <a:srgbClr val="FFFFFF"/>
            </a:solidFill>
            <a:ln w="13558" cap="flat">
              <a:noFill/>
              <a:prstDash val="solid"/>
              <a:miter/>
            </a:ln>
          </p:spPr>
          <p:txBody>
            <a:bodyPr rtlCol="0" anchor="ctr"/>
            <a:lstStyle/>
            <a:p>
              <a:endParaRPr lang="sv-SE"/>
            </a:p>
          </p:txBody>
        </p:sp>
        <p:sp>
          <p:nvSpPr>
            <p:cNvPr id="46" name="Frihandsfigur: Form 45">
              <a:extLst>
                <a:ext uri="{FF2B5EF4-FFF2-40B4-BE49-F238E27FC236}">
                  <a16:creationId xmlns:a16="http://schemas.microsoft.com/office/drawing/2014/main" id="{60C84D92-BF0B-44E4-89E2-3E7A567AF6DD}"/>
                </a:ext>
              </a:extLst>
            </p:cNvPr>
            <p:cNvSpPr/>
            <p:nvPr/>
          </p:nvSpPr>
          <p:spPr>
            <a:xfrm>
              <a:off x="11454772" y="6113978"/>
              <a:ext cx="157346" cy="252297"/>
            </a:xfrm>
            <a:custGeom>
              <a:avLst/>
              <a:gdLst>
                <a:gd name="connsiteX0" fmla="*/ 0 w 157346"/>
                <a:gd name="connsiteY0" fmla="*/ 252298 h 252297"/>
                <a:gd name="connsiteX1" fmla="*/ 0 w 157346"/>
                <a:gd name="connsiteY1" fmla="*/ 0 h 252297"/>
                <a:gd name="connsiteX2" fmla="*/ 51545 w 157346"/>
                <a:gd name="connsiteY2" fmla="*/ 0 h 252297"/>
                <a:gd name="connsiteX3" fmla="*/ 51545 w 157346"/>
                <a:gd name="connsiteY3" fmla="*/ 146495 h 252297"/>
                <a:gd name="connsiteX4" fmla="*/ 51545 w 157346"/>
                <a:gd name="connsiteY4" fmla="*/ 146495 h 252297"/>
                <a:gd name="connsiteX5" fmla="*/ 97664 w 157346"/>
                <a:gd name="connsiteY5" fmla="*/ 69178 h 252297"/>
                <a:gd name="connsiteX6" fmla="*/ 151921 w 157346"/>
                <a:gd name="connsiteY6" fmla="*/ 69178 h 252297"/>
                <a:gd name="connsiteX7" fmla="*/ 99020 w 157346"/>
                <a:gd name="connsiteY7" fmla="*/ 150565 h 252297"/>
                <a:gd name="connsiteX8" fmla="*/ 157347 w 157346"/>
                <a:gd name="connsiteY8" fmla="*/ 252298 h 252297"/>
                <a:gd name="connsiteX9" fmla="*/ 99020 w 157346"/>
                <a:gd name="connsiteY9" fmla="*/ 252298 h 252297"/>
                <a:gd name="connsiteX10" fmla="*/ 51545 w 157346"/>
                <a:gd name="connsiteY10" fmla="*/ 153278 h 252297"/>
                <a:gd name="connsiteX11" fmla="*/ 51545 w 157346"/>
                <a:gd name="connsiteY11" fmla="*/ 153278 h 252297"/>
                <a:gd name="connsiteX12" fmla="*/ 51545 w 157346"/>
                <a:gd name="connsiteY12" fmla="*/ 252298 h 252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346" h="252297">
                  <a:moveTo>
                    <a:pt x="0" y="252298"/>
                  </a:moveTo>
                  <a:lnTo>
                    <a:pt x="0" y="0"/>
                  </a:lnTo>
                  <a:lnTo>
                    <a:pt x="51545" y="0"/>
                  </a:lnTo>
                  <a:lnTo>
                    <a:pt x="51545" y="146495"/>
                  </a:lnTo>
                  <a:lnTo>
                    <a:pt x="51545" y="146495"/>
                  </a:lnTo>
                  <a:lnTo>
                    <a:pt x="97664" y="69178"/>
                  </a:lnTo>
                  <a:lnTo>
                    <a:pt x="151921" y="69178"/>
                  </a:lnTo>
                  <a:lnTo>
                    <a:pt x="99020" y="150565"/>
                  </a:lnTo>
                  <a:lnTo>
                    <a:pt x="157347" y="252298"/>
                  </a:lnTo>
                  <a:lnTo>
                    <a:pt x="99020" y="252298"/>
                  </a:lnTo>
                  <a:lnTo>
                    <a:pt x="51545" y="153278"/>
                  </a:lnTo>
                  <a:lnTo>
                    <a:pt x="51545" y="153278"/>
                  </a:lnTo>
                  <a:lnTo>
                    <a:pt x="51545" y="252298"/>
                  </a:lnTo>
                  <a:close/>
                </a:path>
              </a:pathLst>
            </a:custGeom>
            <a:solidFill>
              <a:srgbClr val="FFFFFF"/>
            </a:solidFill>
            <a:ln w="13558" cap="flat">
              <a:noFill/>
              <a:prstDash val="solid"/>
              <a:miter/>
            </a:ln>
          </p:spPr>
          <p:txBody>
            <a:bodyPr rtlCol="0" anchor="ctr"/>
            <a:lstStyle/>
            <a:p>
              <a:endParaRPr lang="sv-SE"/>
            </a:p>
          </p:txBody>
        </p:sp>
        <p:sp>
          <p:nvSpPr>
            <p:cNvPr id="47" name="Frihandsfigur: Form 46">
              <a:extLst>
                <a:ext uri="{FF2B5EF4-FFF2-40B4-BE49-F238E27FC236}">
                  <a16:creationId xmlns:a16="http://schemas.microsoft.com/office/drawing/2014/main" id="{257C625E-53EB-40FB-AF04-0EDA42A316B1}"/>
                </a:ext>
              </a:extLst>
            </p:cNvPr>
            <p:cNvSpPr/>
            <p:nvPr/>
          </p:nvSpPr>
          <p:spPr>
            <a:xfrm>
              <a:off x="9741589" y="6067859"/>
              <a:ext cx="562922" cy="409644"/>
            </a:xfrm>
            <a:custGeom>
              <a:avLst/>
              <a:gdLst>
                <a:gd name="connsiteX0" fmla="*/ 562922 w 562922"/>
                <a:gd name="connsiteY0" fmla="*/ 115297 h 409644"/>
                <a:gd name="connsiteX1" fmla="*/ 366239 w 562922"/>
                <a:gd name="connsiteY1" fmla="*/ 202110 h 409644"/>
                <a:gd name="connsiteX2" fmla="*/ 317406 w 562922"/>
                <a:gd name="connsiteY2" fmla="*/ 160060 h 409644"/>
                <a:gd name="connsiteX3" fmla="*/ 351317 w 562922"/>
                <a:gd name="connsiteY3" fmla="*/ 28485 h 409644"/>
                <a:gd name="connsiteX4" fmla="*/ 472041 w 562922"/>
                <a:gd name="connsiteY4" fmla="*/ 123436 h 409644"/>
                <a:gd name="connsiteX5" fmla="*/ 497813 w 562922"/>
                <a:gd name="connsiteY5" fmla="*/ 118010 h 409644"/>
                <a:gd name="connsiteX6" fmla="*/ 311981 w 562922"/>
                <a:gd name="connsiteY6" fmla="*/ 0 h 409644"/>
                <a:gd name="connsiteX7" fmla="*/ 151921 w 562922"/>
                <a:gd name="connsiteY7" fmla="*/ 75961 h 409644"/>
                <a:gd name="connsiteX8" fmla="*/ 0 w 562922"/>
                <a:gd name="connsiteY8" fmla="*/ 65109 h 409644"/>
                <a:gd name="connsiteX9" fmla="*/ 366239 w 562922"/>
                <a:gd name="connsiteY9" fmla="*/ 349961 h 409644"/>
                <a:gd name="connsiteX10" fmla="*/ 486961 w 562922"/>
                <a:gd name="connsiteY10" fmla="*/ 166842 h 409644"/>
                <a:gd name="connsiteX11" fmla="*/ 491030 w 562922"/>
                <a:gd name="connsiteY11" fmla="*/ 203466 h 409644"/>
                <a:gd name="connsiteX12" fmla="*/ 448981 w 562922"/>
                <a:gd name="connsiteY12" fmla="*/ 318763 h 409644"/>
                <a:gd name="connsiteX13" fmla="*/ 311981 w 562922"/>
                <a:gd name="connsiteY13" fmla="*/ 382516 h 409644"/>
                <a:gd name="connsiteX14" fmla="*/ 169555 w 562922"/>
                <a:gd name="connsiteY14" fmla="*/ 313338 h 409644"/>
                <a:gd name="connsiteX15" fmla="*/ 267218 w 562922"/>
                <a:gd name="connsiteY15" fmla="*/ 238733 h 409644"/>
                <a:gd name="connsiteX16" fmla="*/ 246871 w 562922"/>
                <a:gd name="connsiteY16" fmla="*/ 219743 h 409644"/>
                <a:gd name="connsiteX17" fmla="*/ 154634 w 562922"/>
                <a:gd name="connsiteY17" fmla="*/ 290278 h 409644"/>
                <a:gd name="connsiteX18" fmla="*/ 143782 w 562922"/>
                <a:gd name="connsiteY18" fmla="*/ 141070 h 409644"/>
                <a:gd name="connsiteX19" fmla="*/ 122080 w 562922"/>
                <a:gd name="connsiteY19" fmla="*/ 127505 h 409644"/>
                <a:gd name="connsiteX20" fmla="*/ 107158 w 562922"/>
                <a:gd name="connsiteY20" fmla="*/ 204822 h 409644"/>
                <a:gd name="connsiteX21" fmla="*/ 311981 w 562922"/>
                <a:gd name="connsiteY21" fmla="*/ 409645 h 409644"/>
                <a:gd name="connsiteX22" fmla="*/ 516803 w 562922"/>
                <a:gd name="connsiteY22" fmla="*/ 204822 h 409644"/>
                <a:gd name="connsiteX23" fmla="*/ 508665 w 562922"/>
                <a:gd name="connsiteY23" fmla="*/ 147852 h 409644"/>
                <a:gd name="connsiteX24" fmla="*/ 562922 w 562922"/>
                <a:gd name="connsiteY24" fmla="*/ 115297 h 409644"/>
                <a:gd name="connsiteX25" fmla="*/ 177693 w 562922"/>
                <a:gd name="connsiteY25" fmla="*/ 82743 h 409644"/>
                <a:gd name="connsiteX26" fmla="*/ 324189 w 562922"/>
                <a:gd name="connsiteY26" fmla="*/ 23059 h 409644"/>
                <a:gd name="connsiteX27" fmla="*/ 294347 w 562922"/>
                <a:gd name="connsiteY27" fmla="*/ 141070 h 409644"/>
                <a:gd name="connsiteX28" fmla="*/ 177693 w 562922"/>
                <a:gd name="connsiteY28" fmla="*/ 82743 h 409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62922" h="409644">
                  <a:moveTo>
                    <a:pt x="562922" y="115297"/>
                  </a:moveTo>
                  <a:cubicBezTo>
                    <a:pt x="444912" y="123436"/>
                    <a:pt x="366239" y="202110"/>
                    <a:pt x="366239" y="202110"/>
                  </a:cubicBezTo>
                  <a:cubicBezTo>
                    <a:pt x="349961" y="185832"/>
                    <a:pt x="333684" y="172268"/>
                    <a:pt x="317406" y="160060"/>
                  </a:cubicBezTo>
                  <a:cubicBezTo>
                    <a:pt x="333684" y="123436"/>
                    <a:pt x="347248" y="80030"/>
                    <a:pt x="351317" y="28485"/>
                  </a:cubicBezTo>
                  <a:cubicBezTo>
                    <a:pt x="351317" y="28485"/>
                    <a:pt x="432704" y="44763"/>
                    <a:pt x="472041" y="123436"/>
                  </a:cubicBezTo>
                  <a:cubicBezTo>
                    <a:pt x="480179" y="122080"/>
                    <a:pt x="488318" y="119367"/>
                    <a:pt x="497813" y="118010"/>
                  </a:cubicBezTo>
                  <a:cubicBezTo>
                    <a:pt x="465259" y="47475"/>
                    <a:pt x="394724" y="0"/>
                    <a:pt x="311981" y="0"/>
                  </a:cubicBezTo>
                  <a:cubicBezTo>
                    <a:pt x="246871" y="0"/>
                    <a:pt x="189902" y="29842"/>
                    <a:pt x="151921" y="75961"/>
                  </a:cubicBezTo>
                  <a:cubicBezTo>
                    <a:pt x="63752" y="52901"/>
                    <a:pt x="0" y="65109"/>
                    <a:pt x="0" y="65109"/>
                  </a:cubicBezTo>
                  <a:cubicBezTo>
                    <a:pt x="274000" y="120723"/>
                    <a:pt x="366239" y="349961"/>
                    <a:pt x="366239" y="349961"/>
                  </a:cubicBezTo>
                  <a:cubicBezTo>
                    <a:pt x="405575" y="257724"/>
                    <a:pt x="448981" y="200753"/>
                    <a:pt x="486961" y="166842"/>
                  </a:cubicBezTo>
                  <a:cubicBezTo>
                    <a:pt x="489674" y="177694"/>
                    <a:pt x="491030" y="189902"/>
                    <a:pt x="491030" y="203466"/>
                  </a:cubicBezTo>
                  <a:cubicBezTo>
                    <a:pt x="491030" y="203466"/>
                    <a:pt x="495100" y="268575"/>
                    <a:pt x="448981" y="318763"/>
                  </a:cubicBezTo>
                  <a:cubicBezTo>
                    <a:pt x="448981" y="318763"/>
                    <a:pt x="400150" y="383872"/>
                    <a:pt x="311981" y="382516"/>
                  </a:cubicBezTo>
                  <a:cubicBezTo>
                    <a:pt x="311981" y="382516"/>
                    <a:pt x="227882" y="387942"/>
                    <a:pt x="169555" y="313338"/>
                  </a:cubicBezTo>
                  <a:cubicBezTo>
                    <a:pt x="169555" y="313338"/>
                    <a:pt x="219743" y="292991"/>
                    <a:pt x="267218" y="238733"/>
                  </a:cubicBezTo>
                  <a:cubicBezTo>
                    <a:pt x="260436" y="231951"/>
                    <a:pt x="253654" y="226525"/>
                    <a:pt x="246871" y="219743"/>
                  </a:cubicBezTo>
                  <a:cubicBezTo>
                    <a:pt x="223813" y="246872"/>
                    <a:pt x="193971" y="271288"/>
                    <a:pt x="154634" y="290278"/>
                  </a:cubicBezTo>
                  <a:cubicBezTo>
                    <a:pt x="154634" y="290278"/>
                    <a:pt x="112584" y="223813"/>
                    <a:pt x="143782" y="141070"/>
                  </a:cubicBezTo>
                  <a:cubicBezTo>
                    <a:pt x="135644" y="135644"/>
                    <a:pt x="128862" y="131575"/>
                    <a:pt x="122080" y="127505"/>
                  </a:cubicBezTo>
                  <a:cubicBezTo>
                    <a:pt x="112584" y="151921"/>
                    <a:pt x="107158" y="177694"/>
                    <a:pt x="107158" y="204822"/>
                  </a:cubicBezTo>
                  <a:cubicBezTo>
                    <a:pt x="107158" y="318763"/>
                    <a:pt x="199396" y="409645"/>
                    <a:pt x="311981" y="409645"/>
                  </a:cubicBezTo>
                  <a:cubicBezTo>
                    <a:pt x="425921" y="409645"/>
                    <a:pt x="516803" y="317407"/>
                    <a:pt x="516803" y="204822"/>
                  </a:cubicBezTo>
                  <a:cubicBezTo>
                    <a:pt x="516803" y="184476"/>
                    <a:pt x="514090" y="165486"/>
                    <a:pt x="508665" y="147852"/>
                  </a:cubicBezTo>
                  <a:cubicBezTo>
                    <a:pt x="539863" y="122080"/>
                    <a:pt x="562922" y="115297"/>
                    <a:pt x="562922" y="115297"/>
                  </a:cubicBezTo>
                  <a:moveTo>
                    <a:pt x="177693" y="82743"/>
                  </a:moveTo>
                  <a:cubicBezTo>
                    <a:pt x="203466" y="52901"/>
                    <a:pt x="249584" y="20347"/>
                    <a:pt x="324189" y="23059"/>
                  </a:cubicBezTo>
                  <a:cubicBezTo>
                    <a:pt x="324189" y="23059"/>
                    <a:pt x="324189" y="78674"/>
                    <a:pt x="294347" y="141070"/>
                  </a:cubicBezTo>
                  <a:cubicBezTo>
                    <a:pt x="253654" y="113941"/>
                    <a:pt x="214317" y="94951"/>
                    <a:pt x="177693" y="82743"/>
                  </a:cubicBezTo>
                </a:path>
              </a:pathLst>
            </a:custGeom>
            <a:solidFill>
              <a:srgbClr val="FFFFFF"/>
            </a:solidFill>
            <a:ln w="13558" cap="flat">
              <a:noFill/>
              <a:prstDash val="solid"/>
              <a:miter/>
            </a:ln>
          </p:spPr>
          <p:txBody>
            <a:bodyPr rtlCol="0" anchor="ctr"/>
            <a:lstStyle/>
            <a:p>
              <a:endParaRPr lang="sv-SE"/>
            </a:p>
          </p:txBody>
        </p:sp>
        <p:grpSp>
          <p:nvGrpSpPr>
            <p:cNvPr id="48" name="Bild 6">
              <a:extLst>
                <a:ext uri="{FF2B5EF4-FFF2-40B4-BE49-F238E27FC236}">
                  <a16:creationId xmlns:a16="http://schemas.microsoft.com/office/drawing/2014/main" id="{DADFDBA0-06EC-4EF0-A96B-9B09936FB171}"/>
                </a:ext>
              </a:extLst>
            </p:cNvPr>
            <p:cNvGrpSpPr/>
            <p:nvPr/>
          </p:nvGrpSpPr>
          <p:grpSpPr>
            <a:xfrm>
              <a:off x="692781" y="6103126"/>
              <a:ext cx="2350709" cy="364882"/>
              <a:chOff x="692781" y="6103126"/>
              <a:chExt cx="2350709" cy="364882"/>
            </a:xfrm>
            <a:solidFill>
              <a:srgbClr val="FFFFFF"/>
            </a:solidFill>
          </p:grpSpPr>
          <p:grpSp>
            <p:nvGrpSpPr>
              <p:cNvPr id="49" name="Bild 6">
                <a:extLst>
                  <a:ext uri="{FF2B5EF4-FFF2-40B4-BE49-F238E27FC236}">
                    <a16:creationId xmlns:a16="http://schemas.microsoft.com/office/drawing/2014/main" id="{DADFDBA0-06EC-4EF0-A96B-9B09936FB171}"/>
                  </a:ext>
                </a:extLst>
              </p:cNvPr>
              <p:cNvGrpSpPr/>
              <p:nvPr/>
            </p:nvGrpSpPr>
            <p:grpSpPr>
              <a:xfrm>
                <a:off x="1255704" y="6103126"/>
                <a:ext cx="423209" cy="364882"/>
                <a:chOff x="1255704" y="6103126"/>
                <a:chExt cx="423209" cy="364882"/>
              </a:xfrm>
              <a:solidFill>
                <a:srgbClr val="FFFFFF"/>
              </a:solidFill>
            </p:grpSpPr>
            <p:sp>
              <p:nvSpPr>
                <p:cNvPr id="50" name="Frihandsfigur: Form 49">
                  <a:extLst>
                    <a:ext uri="{FF2B5EF4-FFF2-40B4-BE49-F238E27FC236}">
                      <a16:creationId xmlns:a16="http://schemas.microsoft.com/office/drawing/2014/main" id="{06129800-4A83-4619-9F13-2375195D2FFA}"/>
                    </a:ext>
                  </a:extLst>
                </p:cNvPr>
                <p:cNvSpPr/>
                <p:nvPr/>
              </p:nvSpPr>
              <p:spPr>
                <a:xfrm>
                  <a:off x="1255704" y="6103126"/>
                  <a:ext cx="187188" cy="154634"/>
                </a:xfrm>
                <a:custGeom>
                  <a:avLst/>
                  <a:gdLst>
                    <a:gd name="connsiteX0" fmla="*/ 89525 w 187188"/>
                    <a:gd name="connsiteY0" fmla="*/ 134288 h 154634"/>
                    <a:gd name="connsiteX1" fmla="*/ 187189 w 187188"/>
                    <a:gd name="connsiteY1" fmla="*/ 0 h 154634"/>
                    <a:gd name="connsiteX2" fmla="*/ 0 w 187188"/>
                    <a:gd name="connsiteY2" fmla="*/ 0 h 154634"/>
                    <a:gd name="connsiteX3" fmla="*/ 90881 w 187188"/>
                    <a:gd name="connsiteY3" fmla="*/ 154634 h 154634"/>
                    <a:gd name="connsiteX4" fmla="*/ 89525 w 187188"/>
                    <a:gd name="connsiteY4" fmla="*/ 134288 h 1546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188" h="154634">
                      <a:moveTo>
                        <a:pt x="89525" y="134288"/>
                      </a:moveTo>
                      <a:cubicBezTo>
                        <a:pt x="89525" y="71891"/>
                        <a:pt x="130218" y="18990"/>
                        <a:pt x="187189" y="0"/>
                      </a:cubicBezTo>
                      <a:lnTo>
                        <a:pt x="0" y="0"/>
                      </a:lnTo>
                      <a:lnTo>
                        <a:pt x="90881" y="154634"/>
                      </a:lnTo>
                      <a:cubicBezTo>
                        <a:pt x="89525" y="149208"/>
                        <a:pt x="89525" y="142426"/>
                        <a:pt x="89525" y="134288"/>
                      </a:cubicBezTo>
                    </a:path>
                  </a:pathLst>
                </a:custGeom>
                <a:solidFill>
                  <a:srgbClr val="FFFFFF"/>
                </a:solidFill>
                <a:ln w="13558" cap="flat">
                  <a:noFill/>
                  <a:prstDash val="solid"/>
                  <a:miter/>
                </a:ln>
              </p:spPr>
              <p:txBody>
                <a:bodyPr rtlCol="0" anchor="ctr"/>
                <a:lstStyle/>
                <a:p>
                  <a:endParaRPr lang="sv-SE"/>
                </a:p>
              </p:txBody>
            </p:sp>
            <p:sp>
              <p:nvSpPr>
                <p:cNvPr id="51" name="Frihandsfigur: Form 50">
                  <a:extLst>
                    <a:ext uri="{FF2B5EF4-FFF2-40B4-BE49-F238E27FC236}">
                      <a16:creationId xmlns:a16="http://schemas.microsoft.com/office/drawing/2014/main" id="{277F2F58-F838-4EC0-AD68-9BD5CF83F665}"/>
                    </a:ext>
                  </a:extLst>
                </p:cNvPr>
                <p:cNvSpPr/>
                <p:nvPr/>
              </p:nvSpPr>
              <p:spPr>
                <a:xfrm>
                  <a:off x="1395417" y="6344573"/>
                  <a:ext cx="143782" cy="123436"/>
                </a:xfrm>
                <a:custGeom>
                  <a:avLst/>
                  <a:gdLst>
                    <a:gd name="connsiteX0" fmla="*/ 71891 w 143782"/>
                    <a:gd name="connsiteY0" fmla="*/ 23059 h 123436"/>
                    <a:gd name="connsiteX1" fmla="*/ 0 w 143782"/>
                    <a:gd name="connsiteY1" fmla="*/ 0 h 123436"/>
                    <a:gd name="connsiteX2" fmla="*/ 71891 w 143782"/>
                    <a:gd name="connsiteY2" fmla="*/ 123436 h 123436"/>
                    <a:gd name="connsiteX3" fmla="*/ 143783 w 143782"/>
                    <a:gd name="connsiteY3" fmla="*/ 0 h 123436"/>
                    <a:gd name="connsiteX4" fmla="*/ 71891 w 143782"/>
                    <a:gd name="connsiteY4" fmla="*/ 23059 h 123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782" h="123436">
                      <a:moveTo>
                        <a:pt x="71891" y="23059"/>
                      </a:moveTo>
                      <a:cubicBezTo>
                        <a:pt x="44763" y="23059"/>
                        <a:pt x="20347" y="13564"/>
                        <a:pt x="0" y="0"/>
                      </a:cubicBezTo>
                      <a:lnTo>
                        <a:pt x="71891" y="123436"/>
                      </a:lnTo>
                      <a:lnTo>
                        <a:pt x="143783" y="0"/>
                      </a:lnTo>
                      <a:cubicBezTo>
                        <a:pt x="123436" y="13564"/>
                        <a:pt x="99020" y="23059"/>
                        <a:pt x="71891" y="23059"/>
                      </a:cubicBezTo>
                    </a:path>
                  </a:pathLst>
                </a:custGeom>
                <a:solidFill>
                  <a:srgbClr val="FFFFFF"/>
                </a:solidFill>
                <a:ln w="13558" cap="flat">
                  <a:noFill/>
                  <a:prstDash val="solid"/>
                  <a:miter/>
                </a:ln>
              </p:spPr>
              <p:txBody>
                <a:bodyPr rtlCol="0" anchor="ctr"/>
                <a:lstStyle/>
                <a:p>
                  <a:endParaRPr lang="sv-SE"/>
                </a:p>
              </p:txBody>
            </p:sp>
            <p:sp>
              <p:nvSpPr>
                <p:cNvPr id="52" name="Frihandsfigur: Form 51">
                  <a:extLst>
                    <a:ext uri="{FF2B5EF4-FFF2-40B4-BE49-F238E27FC236}">
                      <a16:creationId xmlns:a16="http://schemas.microsoft.com/office/drawing/2014/main" id="{E63344EA-54A8-4042-9004-356072C8E162}"/>
                    </a:ext>
                  </a:extLst>
                </p:cNvPr>
                <p:cNvSpPr/>
                <p:nvPr/>
              </p:nvSpPr>
              <p:spPr>
                <a:xfrm>
                  <a:off x="1394061" y="6104483"/>
                  <a:ext cx="284852" cy="192614"/>
                </a:xfrm>
                <a:custGeom>
                  <a:avLst/>
                  <a:gdLst>
                    <a:gd name="connsiteX0" fmla="*/ 284852 w 284852"/>
                    <a:gd name="connsiteY0" fmla="*/ 0 h 192614"/>
                    <a:gd name="connsiteX1" fmla="*/ 118010 w 284852"/>
                    <a:gd name="connsiteY1" fmla="*/ 0 h 192614"/>
                    <a:gd name="connsiteX2" fmla="*/ 0 w 284852"/>
                    <a:gd name="connsiteY2" fmla="*/ 108515 h 192614"/>
                    <a:gd name="connsiteX3" fmla="*/ 9495 w 284852"/>
                    <a:gd name="connsiteY3" fmla="*/ 151921 h 192614"/>
                    <a:gd name="connsiteX4" fmla="*/ 12208 w 284852"/>
                    <a:gd name="connsiteY4" fmla="*/ 157347 h 192614"/>
                    <a:gd name="connsiteX5" fmla="*/ 69178 w 284852"/>
                    <a:gd name="connsiteY5" fmla="*/ 192614 h 192614"/>
                    <a:gd name="connsiteX6" fmla="*/ 69178 w 284852"/>
                    <a:gd name="connsiteY6" fmla="*/ 192614 h 192614"/>
                    <a:gd name="connsiteX7" fmla="*/ 71891 w 284852"/>
                    <a:gd name="connsiteY7" fmla="*/ 192614 h 192614"/>
                    <a:gd name="connsiteX8" fmla="*/ 74604 w 284852"/>
                    <a:gd name="connsiteY8" fmla="*/ 192614 h 192614"/>
                    <a:gd name="connsiteX9" fmla="*/ 123436 w 284852"/>
                    <a:gd name="connsiteY9" fmla="*/ 141070 h 192614"/>
                    <a:gd name="connsiteX10" fmla="*/ 71891 w 284852"/>
                    <a:gd name="connsiteY10" fmla="*/ 89525 h 192614"/>
                    <a:gd name="connsiteX11" fmla="*/ 74604 w 284852"/>
                    <a:gd name="connsiteY11" fmla="*/ 86812 h 192614"/>
                    <a:gd name="connsiteX12" fmla="*/ 120723 w 284852"/>
                    <a:gd name="connsiteY12" fmla="*/ 69178 h 192614"/>
                    <a:gd name="connsiteX13" fmla="*/ 192614 w 284852"/>
                    <a:gd name="connsiteY13" fmla="*/ 141070 h 192614"/>
                    <a:gd name="connsiteX14" fmla="*/ 191258 w 284852"/>
                    <a:gd name="connsiteY14" fmla="*/ 153278 h 192614"/>
                    <a:gd name="connsiteX15" fmla="*/ 284852 w 284852"/>
                    <a:gd name="connsiteY15" fmla="*/ 0 h 19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4852" h="192614">
                      <a:moveTo>
                        <a:pt x="284852" y="0"/>
                      </a:moveTo>
                      <a:lnTo>
                        <a:pt x="118010" y="0"/>
                      </a:lnTo>
                      <a:cubicBezTo>
                        <a:pt x="23059" y="0"/>
                        <a:pt x="0" y="73248"/>
                        <a:pt x="0" y="108515"/>
                      </a:cubicBezTo>
                      <a:cubicBezTo>
                        <a:pt x="0" y="123436"/>
                        <a:pt x="2713" y="138357"/>
                        <a:pt x="9495" y="151921"/>
                      </a:cubicBezTo>
                      <a:cubicBezTo>
                        <a:pt x="10852" y="153278"/>
                        <a:pt x="10852" y="155991"/>
                        <a:pt x="12208" y="157347"/>
                      </a:cubicBezTo>
                      <a:cubicBezTo>
                        <a:pt x="23059" y="177694"/>
                        <a:pt x="44763" y="192614"/>
                        <a:pt x="69178" y="192614"/>
                      </a:cubicBezTo>
                      <a:cubicBezTo>
                        <a:pt x="69178" y="192614"/>
                        <a:pt x="69178" y="192614"/>
                        <a:pt x="69178" y="192614"/>
                      </a:cubicBezTo>
                      <a:cubicBezTo>
                        <a:pt x="70535" y="192614"/>
                        <a:pt x="70535" y="192614"/>
                        <a:pt x="71891" y="192614"/>
                      </a:cubicBezTo>
                      <a:cubicBezTo>
                        <a:pt x="73248" y="192614"/>
                        <a:pt x="73248" y="192614"/>
                        <a:pt x="74604" y="192614"/>
                      </a:cubicBezTo>
                      <a:cubicBezTo>
                        <a:pt x="101733" y="191258"/>
                        <a:pt x="123436" y="169555"/>
                        <a:pt x="123436" y="141070"/>
                      </a:cubicBezTo>
                      <a:cubicBezTo>
                        <a:pt x="123436" y="112585"/>
                        <a:pt x="100377" y="89525"/>
                        <a:pt x="71891" y="89525"/>
                      </a:cubicBezTo>
                      <a:cubicBezTo>
                        <a:pt x="73248" y="88169"/>
                        <a:pt x="73248" y="88169"/>
                        <a:pt x="74604" y="86812"/>
                      </a:cubicBezTo>
                      <a:cubicBezTo>
                        <a:pt x="86812" y="75961"/>
                        <a:pt x="103089" y="69178"/>
                        <a:pt x="120723" y="69178"/>
                      </a:cubicBezTo>
                      <a:cubicBezTo>
                        <a:pt x="160060" y="69178"/>
                        <a:pt x="192614" y="101733"/>
                        <a:pt x="192614" y="141070"/>
                      </a:cubicBezTo>
                      <a:cubicBezTo>
                        <a:pt x="192614" y="145139"/>
                        <a:pt x="192614" y="149208"/>
                        <a:pt x="191258" y="153278"/>
                      </a:cubicBezTo>
                      <a:lnTo>
                        <a:pt x="284852" y="0"/>
                      </a:lnTo>
                      <a:close/>
                    </a:path>
                  </a:pathLst>
                </a:custGeom>
                <a:solidFill>
                  <a:srgbClr val="FFFFFF"/>
                </a:solidFill>
                <a:ln w="13558" cap="flat">
                  <a:noFill/>
                  <a:prstDash val="solid"/>
                  <a:miter/>
                </a:ln>
              </p:spPr>
              <p:txBody>
                <a:bodyPr rtlCol="0" anchor="ctr"/>
                <a:lstStyle/>
                <a:p>
                  <a:endParaRPr lang="sv-SE"/>
                </a:p>
              </p:txBody>
            </p:sp>
          </p:grpSp>
          <p:grpSp>
            <p:nvGrpSpPr>
              <p:cNvPr id="53" name="Bild 6">
                <a:extLst>
                  <a:ext uri="{FF2B5EF4-FFF2-40B4-BE49-F238E27FC236}">
                    <a16:creationId xmlns:a16="http://schemas.microsoft.com/office/drawing/2014/main" id="{DADFDBA0-06EC-4EF0-A96B-9B09936FB171}"/>
                  </a:ext>
                </a:extLst>
              </p:cNvPr>
              <p:cNvGrpSpPr/>
              <p:nvPr/>
            </p:nvGrpSpPr>
            <p:grpSpPr>
              <a:xfrm>
                <a:off x="1680269" y="6160097"/>
                <a:ext cx="1363221" cy="208891"/>
                <a:chOff x="1680269" y="6160097"/>
                <a:chExt cx="1363221" cy="208891"/>
              </a:xfrm>
              <a:solidFill>
                <a:srgbClr val="FFFFFF"/>
              </a:solidFill>
            </p:grpSpPr>
            <p:sp>
              <p:nvSpPr>
                <p:cNvPr id="54" name="Frihandsfigur: Form 53">
                  <a:extLst>
                    <a:ext uri="{FF2B5EF4-FFF2-40B4-BE49-F238E27FC236}">
                      <a16:creationId xmlns:a16="http://schemas.microsoft.com/office/drawing/2014/main" id="{4936BECC-F496-476D-A08A-F826CE59CA1E}"/>
                    </a:ext>
                  </a:extLst>
                </p:cNvPr>
                <p:cNvSpPr/>
                <p:nvPr/>
              </p:nvSpPr>
              <p:spPr>
                <a:xfrm>
                  <a:off x="1680269" y="6179087"/>
                  <a:ext cx="69178" cy="75960"/>
                </a:xfrm>
                <a:custGeom>
                  <a:avLst/>
                  <a:gdLst>
                    <a:gd name="connsiteX0" fmla="*/ 65109 w 69178"/>
                    <a:gd name="connsiteY0" fmla="*/ 5426 h 75960"/>
                    <a:gd name="connsiteX1" fmla="*/ 69178 w 69178"/>
                    <a:gd name="connsiteY1" fmla="*/ 0 h 75960"/>
                    <a:gd name="connsiteX2" fmla="*/ 55614 w 69178"/>
                    <a:gd name="connsiteY2" fmla="*/ 0 h 75960"/>
                    <a:gd name="connsiteX3" fmla="*/ 58327 w 69178"/>
                    <a:gd name="connsiteY3" fmla="*/ 5426 h 75960"/>
                    <a:gd name="connsiteX4" fmla="*/ 40693 w 69178"/>
                    <a:gd name="connsiteY4" fmla="*/ 51545 h 75960"/>
                    <a:gd name="connsiteX5" fmla="*/ 21703 w 69178"/>
                    <a:gd name="connsiteY5" fmla="*/ 5426 h 75960"/>
                    <a:gd name="connsiteX6" fmla="*/ 24416 w 69178"/>
                    <a:gd name="connsiteY6" fmla="*/ 0 h 75960"/>
                    <a:gd name="connsiteX7" fmla="*/ 0 w 69178"/>
                    <a:gd name="connsiteY7" fmla="*/ 0 h 75960"/>
                    <a:gd name="connsiteX8" fmla="*/ 5426 w 69178"/>
                    <a:gd name="connsiteY8" fmla="*/ 5426 h 75960"/>
                    <a:gd name="connsiteX9" fmla="*/ 35267 w 69178"/>
                    <a:gd name="connsiteY9" fmla="*/ 75961 h 75960"/>
                    <a:gd name="connsiteX10" fmla="*/ 65109 w 69178"/>
                    <a:gd name="connsiteY10" fmla="*/ 5426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178" h="75960">
                      <a:moveTo>
                        <a:pt x="65109" y="5426"/>
                      </a:moveTo>
                      <a:cubicBezTo>
                        <a:pt x="66465" y="2713"/>
                        <a:pt x="66465" y="2713"/>
                        <a:pt x="69178" y="0"/>
                      </a:cubicBezTo>
                      <a:lnTo>
                        <a:pt x="55614" y="0"/>
                      </a:lnTo>
                      <a:cubicBezTo>
                        <a:pt x="58327" y="1356"/>
                        <a:pt x="58327" y="2713"/>
                        <a:pt x="58327" y="5426"/>
                      </a:cubicBezTo>
                      <a:cubicBezTo>
                        <a:pt x="58327" y="6782"/>
                        <a:pt x="40693" y="51545"/>
                        <a:pt x="40693" y="51545"/>
                      </a:cubicBezTo>
                      <a:cubicBezTo>
                        <a:pt x="40693" y="51545"/>
                        <a:pt x="23059" y="6782"/>
                        <a:pt x="21703" y="5426"/>
                      </a:cubicBezTo>
                      <a:cubicBezTo>
                        <a:pt x="20347" y="2713"/>
                        <a:pt x="21703" y="0"/>
                        <a:pt x="24416" y="0"/>
                      </a:cubicBezTo>
                      <a:lnTo>
                        <a:pt x="0" y="0"/>
                      </a:lnTo>
                      <a:cubicBezTo>
                        <a:pt x="2713" y="1356"/>
                        <a:pt x="4069" y="2713"/>
                        <a:pt x="5426" y="5426"/>
                      </a:cubicBezTo>
                      <a:cubicBezTo>
                        <a:pt x="8139" y="9495"/>
                        <a:pt x="35267" y="75961"/>
                        <a:pt x="35267" y="75961"/>
                      </a:cubicBezTo>
                      <a:cubicBezTo>
                        <a:pt x="35267" y="75961"/>
                        <a:pt x="62396" y="9495"/>
                        <a:pt x="65109" y="5426"/>
                      </a:cubicBezTo>
                      <a:close/>
                    </a:path>
                  </a:pathLst>
                </a:custGeom>
                <a:solidFill>
                  <a:srgbClr val="FFFFFF"/>
                </a:solidFill>
                <a:ln w="13558" cap="flat">
                  <a:noFill/>
                  <a:prstDash val="solid"/>
                  <a:miter/>
                </a:ln>
              </p:spPr>
              <p:txBody>
                <a:bodyPr rtlCol="0" anchor="ctr"/>
                <a:lstStyle/>
                <a:p>
                  <a:endParaRPr lang="sv-SE"/>
                </a:p>
              </p:txBody>
            </p:sp>
            <p:sp>
              <p:nvSpPr>
                <p:cNvPr id="55" name="Frihandsfigur: Form 54">
                  <a:extLst>
                    <a:ext uri="{FF2B5EF4-FFF2-40B4-BE49-F238E27FC236}">
                      <a16:creationId xmlns:a16="http://schemas.microsoft.com/office/drawing/2014/main" id="{71BDA664-E179-4C3A-B2A0-FE678F630FFF}"/>
                    </a:ext>
                  </a:extLst>
                </p:cNvPr>
                <p:cNvSpPr/>
                <p:nvPr/>
              </p:nvSpPr>
              <p:spPr>
                <a:xfrm>
                  <a:off x="1830834" y="6179087"/>
                  <a:ext cx="46119" cy="75960"/>
                </a:xfrm>
                <a:custGeom>
                  <a:avLst/>
                  <a:gdLst>
                    <a:gd name="connsiteX0" fmla="*/ 20347 w 46119"/>
                    <a:gd name="connsiteY0" fmla="*/ 69178 h 75960"/>
                    <a:gd name="connsiteX1" fmla="*/ 0 w 46119"/>
                    <a:gd name="connsiteY1" fmla="*/ 51545 h 75960"/>
                    <a:gd name="connsiteX2" fmla="*/ 0 w 46119"/>
                    <a:gd name="connsiteY2" fmla="*/ 70535 h 75960"/>
                    <a:gd name="connsiteX3" fmla="*/ 20347 w 46119"/>
                    <a:gd name="connsiteY3" fmla="*/ 75961 h 75960"/>
                    <a:gd name="connsiteX4" fmla="*/ 46119 w 46119"/>
                    <a:gd name="connsiteY4" fmla="*/ 52901 h 75960"/>
                    <a:gd name="connsiteX5" fmla="*/ 25772 w 46119"/>
                    <a:gd name="connsiteY5" fmla="*/ 29842 h 75960"/>
                    <a:gd name="connsiteX6" fmla="*/ 10852 w 46119"/>
                    <a:gd name="connsiteY6" fmla="*/ 16277 h 75960"/>
                    <a:gd name="connsiteX7" fmla="*/ 21703 w 46119"/>
                    <a:gd name="connsiteY7" fmla="*/ 5426 h 75960"/>
                    <a:gd name="connsiteX8" fmla="*/ 39337 w 46119"/>
                    <a:gd name="connsiteY8" fmla="*/ 20347 h 75960"/>
                    <a:gd name="connsiteX9" fmla="*/ 39337 w 46119"/>
                    <a:gd name="connsiteY9" fmla="*/ 4069 h 75960"/>
                    <a:gd name="connsiteX10" fmla="*/ 23059 w 46119"/>
                    <a:gd name="connsiteY10" fmla="*/ 0 h 75960"/>
                    <a:gd name="connsiteX11" fmla="*/ 0 w 46119"/>
                    <a:gd name="connsiteY11" fmla="*/ 20347 h 75960"/>
                    <a:gd name="connsiteX12" fmla="*/ 14921 w 46119"/>
                    <a:gd name="connsiteY12" fmla="*/ 39337 h 75960"/>
                    <a:gd name="connsiteX13" fmla="*/ 33911 w 46119"/>
                    <a:gd name="connsiteY13" fmla="*/ 56970 h 75960"/>
                    <a:gd name="connsiteX14" fmla="*/ 20347 w 46119"/>
                    <a:gd name="connsiteY14" fmla="*/ 69178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119" h="75960">
                      <a:moveTo>
                        <a:pt x="20347" y="69178"/>
                      </a:moveTo>
                      <a:cubicBezTo>
                        <a:pt x="9495" y="69178"/>
                        <a:pt x="2713" y="58327"/>
                        <a:pt x="0" y="51545"/>
                      </a:cubicBezTo>
                      <a:lnTo>
                        <a:pt x="0" y="70535"/>
                      </a:lnTo>
                      <a:cubicBezTo>
                        <a:pt x="4069" y="71891"/>
                        <a:pt x="10852" y="75961"/>
                        <a:pt x="20347" y="75961"/>
                      </a:cubicBezTo>
                      <a:cubicBezTo>
                        <a:pt x="33911" y="75961"/>
                        <a:pt x="46119" y="66466"/>
                        <a:pt x="46119" y="52901"/>
                      </a:cubicBezTo>
                      <a:cubicBezTo>
                        <a:pt x="46119" y="37980"/>
                        <a:pt x="35268" y="33911"/>
                        <a:pt x="25772" y="29842"/>
                      </a:cubicBezTo>
                      <a:cubicBezTo>
                        <a:pt x="14921" y="25772"/>
                        <a:pt x="10852" y="23059"/>
                        <a:pt x="10852" y="16277"/>
                      </a:cubicBezTo>
                      <a:cubicBezTo>
                        <a:pt x="10852" y="12208"/>
                        <a:pt x="13564" y="5426"/>
                        <a:pt x="21703" y="5426"/>
                      </a:cubicBezTo>
                      <a:cubicBezTo>
                        <a:pt x="32555" y="5426"/>
                        <a:pt x="37980" y="13564"/>
                        <a:pt x="39337" y="20347"/>
                      </a:cubicBezTo>
                      <a:lnTo>
                        <a:pt x="39337" y="4069"/>
                      </a:lnTo>
                      <a:cubicBezTo>
                        <a:pt x="33911" y="1356"/>
                        <a:pt x="27129" y="0"/>
                        <a:pt x="23059" y="0"/>
                      </a:cubicBezTo>
                      <a:cubicBezTo>
                        <a:pt x="13564" y="0"/>
                        <a:pt x="0" y="5426"/>
                        <a:pt x="0" y="20347"/>
                      </a:cubicBezTo>
                      <a:cubicBezTo>
                        <a:pt x="0" y="28485"/>
                        <a:pt x="4069" y="33911"/>
                        <a:pt x="14921" y="39337"/>
                      </a:cubicBezTo>
                      <a:cubicBezTo>
                        <a:pt x="24416" y="44763"/>
                        <a:pt x="33911" y="46119"/>
                        <a:pt x="33911" y="56970"/>
                      </a:cubicBezTo>
                      <a:cubicBezTo>
                        <a:pt x="35268" y="61040"/>
                        <a:pt x="31198" y="69178"/>
                        <a:pt x="20347" y="69178"/>
                      </a:cubicBezTo>
                      <a:close/>
                    </a:path>
                  </a:pathLst>
                </a:custGeom>
                <a:solidFill>
                  <a:srgbClr val="FFFFFF"/>
                </a:solidFill>
                <a:ln w="13558" cap="flat">
                  <a:noFill/>
                  <a:prstDash val="solid"/>
                  <a:miter/>
                </a:ln>
              </p:spPr>
              <p:txBody>
                <a:bodyPr rtlCol="0" anchor="ctr"/>
                <a:lstStyle/>
                <a:p>
                  <a:endParaRPr lang="sv-SE"/>
                </a:p>
              </p:txBody>
            </p:sp>
            <p:sp>
              <p:nvSpPr>
                <p:cNvPr id="56" name="Frihandsfigur: Form 55">
                  <a:extLst>
                    <a:ext uri="{FF2B5EF4-FFF2-40B4-BE49-F238E27FC236}">
                      <a16:creationId xmlns:a16="http://schemas.microsoft.com/office/drawing/2014/main" id="{018DC443-FD8D-470D-8868-20B90EF9BD73}"/>
                    </a:ext>
                  </a:extLst>
                </p:cNvPr>
                <p:cNvSpPr/>
                <p:nvPr/>
              </p:nvSpPr>
              <p:spPr>
                <a:xfrm>
                  <a:off x="1886448" y="6179087"/>
                  <a:ext cx="59683" cy="73247"/>
                </a:xfrm>
                <a:custGeom>
                  <a:avLst/>
                  <a:gdLst>
                    <a:gd name="connsiteX0" fmla="*/ 5426 w 59683"/>
                    <a:gd name="connsiteY0" fmla="*/ 5426 h 73247"/>
                    <a:gd name="connsiteX1" fmla="*/ 23059 w 59683"/>
                    <a:gd name="connsiteY1" fmla="*/ 4069 h 73247"/>
                    <a:gd name="connsiteX2" fmla="*/ 23059 w 59683"/>
                    <a:gd name="connsiteY2" fmla="*/ 67822 h 73247"/>
                    <a:gd name="connsiteX3" fmla="*/ 20347 w 59683"/>
                    <a:gd name="connsiteY3" fmla="*/ 73248 h 73247"/>
                    <a:gd name="connsiteX4" fmla="*/ 39337 w 59683"/>
                    <a:gd name="connsiteY4" fmla="*/ 73248 h 73247"/>
                    <a:gd name="connsiteX5" fmla="*/ 36624 w 59683"/>
                    <a:gd name="connsiteY5" fmla="*/ 67822 h 73247"/>
                    <a:gd name="connsiteX6" fmla="*/ 36624 w 59683"/>
                    <a:gd name="connsiteY6" fmla="*/ 5426 h 73247"/>
                    <a:gd name="connsiteX7" fmla="*/ 54258 w 59683"/>
                    <a:gd name="connsiteY7" fmla="*/ 6782 h 73247"/>
                    <a:gd name="connsiteX8" fmla="*/ 59683 w 59683"/>
                    <a:gd name="connsiteY8" fmla="*/ 10852 h 73247"/>
                    <a:gd name="connsiteX9" fmla="*/ 59683 w 59683"/>
                    <a:gd name="connsiteY9" fmla="*/ 0 h 73247"/>
                    <a:gd name="connsiteX10" fmla="*/ 0 w 59683"/>
                    <a:gd name="connsiteY10" fmla="*/ 0 h 73247"/>
                    <a:gd name="connsiteX11" fmla="*/ 0 w 59683"/>
                    <a:gd name="connsiteY11" fmla="*/ 9495 h 73247"/>
                    <a:gd name="connsiteX12" fmla="*/ 5426 w 59683"/>
                    <a:gd name="connsiteY12" fmla="*/ 5426 h 73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683" h="73247">
                      <a:moveTo>
                        <a:pt x="5426" y="5426"/>
                      </a:moveTo>
                      <a:cubicBezTo>
                        <a:pt x="5426" y="5426"/>
                        <a:pt x="14921" y="4069"/>
                        <a:pt x="23059" y="4069"/>
                      </a:cubicBezTo>
                      <a:lnTo>
                        <a:pt x="23059" y="67822"/>
                      </a:lnTo>
                      <a:cubicBezTo>
                        <a:pt x="23059" y="70535"/>
                        <a:pt x="21703" y="71891"/>
                        <a:pt x="20347" y="73248"/>
                      </a:cubicBezTo>
                      <a:lnTo>
                        <a:pt x="39337" y="73248"/>
                      </a:lnTo>
                      <a:cubicBezTo>
                        <a:pt x="37980" y="71891"/>
                        <a:pt x="36624" y="70535"/>
                        <a:pt x="36624" y="67822"/>
                      </a:cubicBezTo>
                      <a:lnTo>
                        <a:pt x="36624" y="5426"/>
                      </a:lnTo>
                      <a:cubicBezTo>
                        <a:pt x="44763" y="5426"/>
                        <a:pt x="54258" y="6782"/>
                        <a:pt x="54258" y="6782"/>
                      </a:cubicBezTo>
                      <a:cubicBezTo>
                        <a:pt x="56970" y="6782"/>
                        <a:pt x="58327" y="9495"/>
                        <a:pt x="59683" y="10852"/>
                      </a:cubicBezTo>
                      <a:lnTo>
                        <a:pt x="59683" y="0"/>
                      </a:lnTo>
                      <a:lnTo>
                        <a:pt x="0" y="0"/>
                      </a:lnTo>
                      <a:lnTo>
                        <a:pt x="0" y="9495"/>
                      </a:lnTo>
                      <a:cubicBezTo>
                        <a:pt x="1356" y="8139"/>
                        <a:pt x="4069" y="5426"/>
                        <a:pt x="5426" y="5426"/>
                      </a:cubicBezTo>
                      <a:close/>
                    </a:path>
                  </a:pathLst>
                </a:custGeom>
                <a:solidFill>
                  <a:srgbClr val="FFFFFF"/>
                </a:solidFill>
                <a:ln w="13558" cap="flat">
                  <a:noFill/>
                  <a:prstDash val="solid"/>
                  <a:miter/>
                </a:ln>
              </p:spPr>
              <p:txBody>
                <a:bodyPr rtlCol="0" anchor="ctr"/>
                <a:lstStyle/>
                <a:p>
                  <a:endParaRPr lang="sv-SE"/>
                </a:p>
              </p:txBody>
            </p:sp>
            <p:sp>
              <p:nvSpPr>
                <p:cNvPr id="57" name="Frihandsfigur: Form 56">
                  <a:extLst>
                    <a:ext uri="{FF2B5EF4-FFF2-40B4-BE49-F238E27FC236}">
                      <a16:creationId xmlns:a16="http://schemas.microsoft.com/office/drawing/2014/main" id="{6A8BCCDE-3D08-4A6E-8236-F7E939D0D83B}"/>
                    </a:ext>
                  </a:extLst>
                </p:cNvPr>
                <p:cNvSpPr/>
                <p:nvPr/>
              </p:nvSpPr>
              <p:spPr>
                <a:xfrm>
                  <a:off x="1962409" y="6180443"/>
                  <a:ext cx="67821" cy="74604"/>
                </a:xfrm>
                <a:custGeom>
                  <a:avLst/>
                  <a:gdLst>
                    <a:gd name="connsiteX0" fmla="*/ 59683 w 67821"/>
                    <a:gd name="connsiteY0" fmla="*/ 67822 h 74604"/>
                    <a:gd name="connsiteX1" fmla="*/ 43406 w 67821"/>
                    <a:gd name="connsiteY1" fmla="*/ 43406 h 74604"/>
                    <a:gd name="connsiteX2" fmla="*/ 31198 w 67821"/>
                    <a:gd name="connsiteY2" fmla="*/ 35267 h 74604"/>
                    <a:gd name="connsiteX3" fmla="*/ 50188 w 67821"/>
                    <a:gd name="connsiteY3" fmla="*/ 17634 h 74604"/>
                    <a:gd name="connsiteX4" fmla="*/ 23060 w 67821"/>
                    <a:gd name="connsiteY4" fmla="*/ 0 h 74604"/>
                    <a:gd name="connsiteX5" fmla="*/ 0 w 67821"/>
                    <a:gd name="connsiteY5" fmla="*/ 0 h 74604"/>
                    <a:gd name="connsiteX6" fmla="*/ 2713 w 67821"/>
                    <a:gd name="connsiteY6" fmla="*/ 5426 h 74604"/>
                    <a:gd name="connsiteX7" fmla="*/ 2713 w 67821"/>
                    <a:gd name="connsiteY7" fmla="*/ 69178 h 74604"/>
                    <a:gd name="connsiteX8" fmla="*/ 0 w 67821"/>
                    <a:gd name="connsiteY8" fmla="*/ 74604 h 74604"/>
                    <a:gd name="connsiteX9" fmla="*/ 18990 w 67821"/>
                    <a:gd name="connsiteY9" fmla="*/ 74604 h 74604"/>
                    <a:gd name="connsiteX10" fmla="*/ 16277 w 67821"/>
                    <a:gd name="connsiteY10" fmla="*/ 69178 h 74604"/>
                    <a:gd name="connsiteX11" fmla="*/ 16277 w 67821"/>
                    <a:gd name="connsiteY11" fmla="*/ 39337 h 74604"/>
                    <a:gd name="connsiteX12" fmla="*/ 21703 w 67821"/>
                    <a:gd name="connsiteY12" fmla="*/ 39337 h 74604"/>
                    <a:gd name="connsiteX13" fmla="*/ 31198 w 67821"/>
                    <a:gd name="connsiteY13" fmla="*/ 48832 h 74604"/>
                    <a:gd name="connsiteX14" fmla="*/ 44763 w 67821"/>
                    <a:gd name="connsiteY14" fmla="*/ 69178 h 74604"/>
                    <a:gd name="connsiteX15" fmla="*/ 54258 w 67821"/>
                    <a:gd name="connsiteY15" fmla="*/ 74604 h 74604"/>
                    <a:gd name="connsiteX16" fmla="*/ 67822 w 67821"/>
                    <a:gd name="connsiteY16" fmla="*/ 74604 h 74604"/>
                    <a:gd name="connsiteX17" fmla="*/ 59683 w 67821"/>
                    <a:gd name="connsiteY17" fmla="*/ 67822 h 74604"/>
                    <a:gd name="connsiteX18" fmla="*/ 20347 w 67821"/>
                    <a:gd name="connsiteY18" fmla="*/ 32555 h 74604"/>
                    <a:gd name="connsiteX19" fmla="*/ 14921 w 67821"/>
                    <a:gd name="connsiteY19" fmla="*/ 32555 h 74604"/>
                    <a:gd name="connsiteX20" fmla="*/ 14921 w 67821"/>
                    <a:gd name="connsiteY20" fmla="*/ 4069 h 74604"/>
                    <a:gd name="connsiteX21" fmla="*/ 21703 w 67821"/>
                    <a:gd name="connsiteY21" fmla="*/ 4069 h 74604"/>
                    <a:gd name="connsiteX22" fmla="*/ 35268 w 67821"/>
                    <a:gd name="connsiteY22" fmla="*/ 17634 h 74604"/>
                    <a:gd name="connsiteX23" fmla="*/ 20347 w 67821"/>
                    <a:gd name="connsiteY23" fmla="*/ 32555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7821" h="74604">
                      <a:moveTo>
                        <a:pt x="59683" y="67822"/>
                      </a:moveTo>
                      <a:cubicBezTo>
                        <a:pt x="55614" y="63753"/>
                        <a:pt x="43406" y="43406"/>
                        <a:pt x="43406" y="43406"/>
                      </a:cubicBezTo>
                      <a:cubicBezTo>
                        <a:pt x="42050" y="40693"/>
                        <a:pt x="37980" y="36624"/>
                        <a:pt x="31198" y="35267"/>
                      </a:cubicBezTo>
                      <a:cubicBezTo>
                        <a:pt x="39337" y="35267"/>
                        <a:pt x="50188" y="28485"/>
                        <a:pt x="50188" y="17634"/>
                      </a:cubicBezTo>
                      <a:cubicBezTo>
                        <a:pt x="50188" y="10852"/>
                        <a:pt x="44763" y="0"/>
                        <a:pt x="23060" y="0"/>
                      </a:cubicBezTo>
                      <a:lnTo>
                        <a:pt x="0" y="0"/>
                      </a:lnTo>
                      <a:cubicBezTo>
                        <a:pt x="1357" y="1356"/>
                        <a:pt x="2713" y="2713"/>
                        <a:pt x="2713" y="5426"/>
                      </a:cubicBezTo>
                      <a:lnTo>
                        <a:pt x="2713" y="69178"/>
                      </a:lnTo>
                      <a:cubicBezTo>
                        <a:pt x="2713" y="71891"/>
                        <a:pt x="1357" y="73248"/>
                        <a:pt x="0" y="74604"/>
                      </a:cubicBezTo>
                      <a:lnTo>
                        <a:pt x="18990" y="74604"/>
                      </a:lnTo>
                      <a:cubicBezTo>
                        <a:pt x="17634" y="73248"/>
                        <a:pt x="16277" y="71891"/>
                        <a:pt x="16277" y="69178"/>
                      </a:cubicBezTo>
                      <a:lnTo>
                        <a:pt x="16277" y="39337"/>
                      </a:lnTo>
                      <a:cubicBezTo>
                        <a:pt x="16277" y="39337"/>
                        <a:pt x="20347" y="39337"/>
                        <a:pt x="21703" y="39337"/>
                      </a:cubicBezTo>
                      <a:cubicBezTo>
                        <a:pt x="25772" y="39337"/>
                        <a:pt x="28485" y="43406"/>
                        <a:pt x="31198" y="48832"/>
                      </a:cubicBezTo>
                      <a:cubicBezTo>
                        <a:pt x="35268" y="54258"/>
                        <a:pt x="39337" y="62396"/>
                        <a:pt x="44763" y="69178"/>
                      </a:cubicBezTo>
                      <a:cubicBezTo>
                        <a:pt x="46119" y="71891"/>
                        <a:pt x="50188" y="74604"/>
                        <a:pt x="54258" y="74604"/>
                      </a:cubicBezTo>
                      <a:lnTo>
                        <a:pt x="67822" y="74604"/>
                      </a:lnTo>
                      <a:cubicBezTo>
                        <a:pt x="66466" y="71891"/>
                        <a:pt x="62396" y="70535"/>
                        <a:pt x="59683" y="67822"/>
                      </a:cubicBezTo>
                      <a:close/>
                      <a:moveTo>
                        <a:pt x="20347" y="32555"/>
                      </a:moveTo>
                      <a:cubicBezTo>
                        <a:pt x="18990" y="32555"/>
                        <a:pt x="14921" y="32555"/>
                        <a:pt x="14921" y="32555"/>
                      </a:cubicBezTo>
                      <a:lnTo>
                        <a:pt x="14921" y="4069"/>
                      </a:lnTo>
                      <a:cubicBezTo>
                        <a:pt x="14921" y="4069"/>
                        <a:pt x="17634" y="4069"/>
                        <a:pt x="21703" y="4069"/>
                      </a:cubicBezTo>
                      <a:cubicBezTo>
                        <a:pt x="32555" y="4069"/>
                        <a:pt x="35268" y="12208"/>
                        <a:pt x="35268" y="17634"/>
                      </a:cubicBezTo>
                      <a:cubicBezTo>
                        <a:pt x="35268" y="28485"/>
                        <a:pt x="27129" y="32555"/>
                        <a:pt x="20347" y="32555"/>
                      </a:cubicBezTo>
                      <a:close/>
                    </a:path>
                  </a:pathLst>
                </a:custGeom>
                <a:solidFill>
                  <a:srgbClr val="FFFFFF"/>
                </a:solidFill>
                <a:ln w="13558" cap="flat">
                  <a:noFill/>
                  <a:prstDash val="solid"/>
                  <a:miter/>
                </a:ln>
              </p:spPr>
              <p:txBody>
                <a:bodyPr rtlCol="0" anchor="ctr"/>
                <a:lstStyle/>
                <a:p>
                  <a:endParaRPr lang="sv-SE"/>
                </a:p>
              </p:txBody>
            </p:sp>
            <p:sp>
              <p:nvSpPr>
                <p:cNvPr id="58" name="Frihandsfigur: Form 57">
                  <a:extLst>
                    <a:ext uri="{FF2B5EF4-FFF2-40B4-BE49-F238E27FC236}">
                      <a16:creationId xmlns:a16="http://schemas.microsoft.com/office/drawing/2014/main" id="{B93A6BF9-42DB-4482-9E2F-25C7E108BDC9}"/>
                    </a:ext>
                  </a:extLst>
                </p:cNvPr>
                <p:cNvSpPr/>
                <p:nvPr/>
              </p:nvSpPr>
              <p:spPr>
                <a:xfrm>
                  <a:off x="2032944" y="6176374"/>
                  <a:ext cx="73247" cy="75960"/>
                </a:xfrm>
                <a:custGeom>
                  <a:avLst/>
                  <a:gdLst>
                    <a:gd name="connsiteX0" fmla="*/ 13564 w 73247"/>
                    <a:gd name="connsiteY0" fmla="*/ 70535 h 75960"/>
                    <a:gd name="connsiteX1" fmla="*/ 18990 w 73247"/>
                    <a:gd name="connsiteY1" fmla="*/ 55614 h 75960"/>
                    <a:gd name="connsiteX2" fmla="*/ 46119 w 73247"/>
                    <a:gd name="connsiteY2" fmla="*/ 55614 h 75960"/>
                    <a:gd name="connsiteX3" fmla="*/ 52901 w 73247"/>
                    <a:gd name="connsiteY3" fmla="*/ 70535 h 75960"/>
                    <a:gd name="connsiteX4" fmla="*/ 50188 w 73247"/>
                    <a:gd name="connsiteY4" fmla="*/ 75961 h 75960"/>
                    <a:gd name="connsiteX5" fmla="*/ 73248 w 73247"/>
                    <a:gd name="connsiteY5" fmla="*/ 75961 h 75960"/>
                    <a:gd name="connsiteX6" fmla="*/ 67822 w 73247"/>
                    <a:gd name="connsiteY6" fmla="*/ 70535 h 75960"/>
                    <a:gd name="connsiteX7" fmla="*/ 36624 w 73247"/>
                    <a:gd name="connsiteY7" fmla="*/ 0 h 75960"/>
                    <a:gd name="connsiteX8" fmla="*/ 5426 w 73247"/>
                    <a:gd name="connsiteY8" fmla="*/ 70535 h 75960"/>
                    <a:gd name="connsiteX9" fmla="*/ 0 w 73247"/>
                    <a:gd name="connsiteY9" fmla="*/ 75961 h 75960"/>
                    <a:gd name="connsiteX10" fmla="*/ 14921 w 73247"/>
                    <a:gd name="connsiteY10" fmla="*/ 75961 h 75960"/>
                    <a:gd name="connsiteX11" fmla="*/ 13564 w 73247"/>
                    <a:gd name="connsiteY11" fmla="*/ 70535 h 75960"/>
                    <a:gd name="connsiteX12" fmla="*/ 32554 w 73247"/>
                    <a:gd name="connsiteY12" fmla="*/ 23059 h 75960"/>
                    <a:gd name="connsiteX13" fmla="*/ 43406 w 73247"/>
                    <a:gd name="connsiteY13" fmla="*/ 50188 h 75960"/>
                    <a:gd name="connsiteX14" fmla="*/ 21703 w 73247"/>
                    <a:gd name="connsiteY14" fmla="*/ 50188 h 75960"/>
                    <a:gd name="connsiteX15" fmla="*/ 32554 w 73247"/>
                    <a:gd name="connsiteY15" fmla="*/ 23059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247" h="75960">
                      <a:moveTo>
                        <a:pt x="13564" y="70535"/>
                      </a:moveTo>
                      <a:cubicBezTo>
                        <a:pt x="13564" y="69178"/>
                        <a:pt x="16277" y="62396"/>
                        <a:pt x="18990" y="55614"/>
                      </a:cubicBezTo>
                      <a:lnTo>
                        <a:pt x="46119" y="55614"/>
                      </a:lnTo>
                      <a:cubicBezTo>
                        <a:pt x="48832" y="62396"/>
                        <a:pt x="51545" y="69178"/>
                        <a:pt x="52901" y="70535"/>
                      </a:cubicBezTo>
                      <a:cubicBezTo>
                        <a:pt x="54258" y="73248"/>
                        <a:pt x="52901" y="74604"/>
                        <a:pt x="50188" y="75961"/>
                      </a:cubicBezTo>
                      <a:lnTo>
                        <a:pt x="73248" y="75961"/>
                      </a:lnTo>
                      <a:cubicBezTo>
                        <a:pt x="69178" y="74604"/>
                        <a:pt x="69178" y="73248"/>
                        <a:pt x="67822" y="70535"/>
                      </a:cubicBezTo>
                      <a:cubicBezTo>
                        <a:pt x="66465" y="66466"/>
                        <a:pt x="36624" y="0"/>
                        <a:pt x="36624" y="0"/>
                      </a:cubicBezTo>
                      <a:cubicBezTo>
                        <a:pt x="36624" y="0"/>
                        <a:pt x="8139" y="66466"/>
                        <a:pt x="5426" y="70535"/>
                      </a:cubicBezTo>
                      <a:cubicBezTo>
                        <a:pt x="4069" y="73248"/>
                        <a:pt x="2713" y="73248"/>
                        <a:pt x="0" y="75961"/>
                      </a:cubicBezTo>
                      <a:lnTo>
                        <a:pt x="14921" y="75961"/>
                      </a:lnTo>
                      <a:cubicBezTo>
                        <a:pt x="12208" y="74604"/>
                        <a:pt x="12208" y="73248"/>
                        <a:pt x="13564" y="70535"/>
                      </a:cubicBezTo>
                      <a:close/>
                      <a:moveTo>
                        <a:pt x="32554" y="23059"/>
                      </a:moveTo>
                      <a:cubicBezTo>
                        <a:pt x="32554" y="23059"/>
                        <a:pt x="37980" y="37980"/>
                        <a:pt x="43406" y="50188"/>
                      </a:cubicBezTo>
                      <a:lnTo>
                        <a:pt x="21703" y="50188"/>
                      </a:lnTo>
                      <a:cubicBezTo>
                        <a:pt x="24416" y="42050"/>
                        <a:pt x="32554" y="23059"/>
                        <a:pt x="32554" y="23059"/>
                      </a:cubicBezTo>
                      <a:close/>
                    </a:path>
                  </a:pathLst>
                </a:custGeom>
                <a:solidFill>
                  <a:srgbClr val="FFFFFF"/>
                </a:solidFill>
                <a:ln w="13558" cap="flat">
                  <a:noFill/>
                  <a:prstDash val="solid"/>
                  <a:miter/>
                </a:ln>
              </p:spPr>
              <p:txBody>
                <a:bodyPr rtlCol="0" anchor="ctr"/>
                <a:lstStyle/>
                <a:p>
                  <a:endParaRPr lang="sv-SE"/>
                </a:p>
              </p:txBody>
            </p:sp>
            <p:sp>
              <p:nvSpPr>
                <p:cNvPr id="59" name="Frihandsfigur: Form 58">
                  <a:extLst>
                    <a:ext uri="{FF2B5EF4-FFF2-40B4-BE49-F238E27FC236}">
                      <a16:creationId xmlns:a16="http://schemas.microsoft.com/office/drawing/2014/main" id="{94F49E18-FE0F-4B26-BBDD-B119E9DDCCD0}"/>
                    </a:ext>
                  </a:extLst>
                </p:cNvPr>
                <p:cNvSpPr/>
                <p:nvPr/>
              </p:nvSpPr>
              <p:spPr>
                <a:xfrm>
                  <a:off x="1791497" y="6160097"/>
                  <a:ext cx="10851" cy="10851"/>
                </a:xfrm>
                <a:custGeom>
                  <a:avLst/>
                  <a:gdLst>
                    <a:gd name="connsiteX0" fmla="*/ 5426 w 10851"/>
                    <a:gd name="connsiteY0" fmla="*/ 10852 h 10851"/>
                    <a:gd name="connsiteX1" fmla="*/ 10852 w 10851"/>
                    <a:gd name="connsiteY1" fmla="*/ 5426 h 10851"/>
                    <a:gd name="connsiteX2" fmla="*/ 5426 w 10851"/>
                    <a:gd name="connsiteY2" fmla="*/ 0 h 10851"/>
                    <a:gd name="connsiteX3" fmla="*/ 0 w 10851"/>
                    <a:gd name="connsiteY3" fmla="*/ 5426 h 10851"/>
                    <a:gd name="connsiteX4" fmla="*/ 5426 w 10851"/>
                    <a:gd name="connsiteY4" fmla="*/ 10852 h 10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1" h="10851">
                      <a:moveTo>
                        <a:pt x="5426" y="10852"/>
                      </a:moveTo>
                      <a:cubicBezTo>
                        <a:pt x="8139" y="10852"/>
                        <a:pt x="10852" y="8139"/>
                        <a:pt x="10852" y="5426"/>
                      </a:cubicBezTo>
                      <a:cubicBezTo>
                        <a:pt x="10852" y="2713"/>
                        <a:pt x="8139" y="0"/>
                        <a:pt x="5426" y="0"/>
                      </a:cubicBezTo>
                      <a:cubicBezTo>
                        <a:pt x="2713" y="0"/>
                        <a:pt x="0" y="2713"/>
                        <a:pt x="0" y="5426"/>
                      </a:cubicBezTo>
                      <a:cubicBezTo>
                        <a:pt x="0" y="9495"/>
                        <a:pt x="2713" y="10852"/>
                        <a:pt x="5426" y="10852"/>
                      </a:cubicBezTo>
                      <a:close/>
                    </a:path>
                  </a:pathLst>
                </a:custGeom>
                <a:solidFill>
                  <a:srgbClr val="FFFFFF"/>
                </a:solidFill>
                <a:ln w="13558" cap="flat">
                  <a:noFill/>
                  <a:prstDash val="solid"/>
                  <a:miter/>
                </a:ln>
              </p:spPr>
              <p:txBody>
                <a:bodyPr rtlCol="0" anchor="ctr"/>
                <a:lstStyle/>
                <a:p>
                  <a:endParaRPr lang="sv-SE"/>
                </a:p>
              </p:txBody>
            </p:sp>
            <p:sp>
              <p:nvSpPr>
                <p:cNvPr id="60" name="Frihandsfigur: Form 59">
                  <a:extLst>
                    <a:ext uri="{FF2B5EF4-FFF2-40B4-BE49-F238E27FC236}">
                      <a16:creationId xmlns:a16="http://schemas.microsoft.com/office/drawing/2014/main" id="{3DA324B7-998C-4F40-90F2-4CA23E479600}"/>
                    </a:ext>
                  </a:extLst>
                </p:cNvPr>
                <p:cNvSpPr/>
                <p:nvPr/>
              </p:nvSpPr>
              <p:spPr>
                <a:xfrm>
                  <a:off x="1749448" y="6176374"/>
                  <a:ext cx="73247" cy="75960"/>
                </a:xfrm>
                <a:custGeom>
                  <a:avLst/>
                  <a:gdLst>
                    <a:gd name="connsiteX0" fmla="*/ 18990 w 73247"/>
                    <a:gd name="connsiteY0" fmla="*/ 55614 h 75960"/>
                    <a:gd name="connsiteX1" fmla="*/ 46119 w 73247"/>
                    <a:gd name="connsiteY1" fmla="*/ 55614 h 75960"/>
                    <a:gd name="connsiteX2" fmla="*/ 52901 w 73247"/>
                    <a:gd name="connsiteY2" fmla="*/ 70535 h 75960"/>
                    <a:gd name="connsiteX3" fmla="*/ 50188 w 73247"/>
                    <a:gd name="connsiteY3" fmla="*/ 75961 h 75960"/>
                    <a:gd name="connsiteX4" fmla="*/ 73248 w 73247"/>
                    <a:gd name="connsiteY4" fmla="*/ 75961 h 75960"/>
                    <a:gd name="connsiteX5" fmla="*/ 67822 w 73247"/>
                    <a:gd name="connsiteY5" fmla="*/ 70535 h 75960"/>
                    <a:gd name="connsiteX6" fmla="*/ 36624 w 73247"/>
                    <a:gd name="connsiteY6" fmla="*/ 0 h 75960"/>
                    <a:gd name="connsiteX7" fmla="*/ 5426 w 73247"/>
                    <a:gd name="connsiteY7" fmla="*/ 70535 h 75960"/>
                    <a:gd name="connsiteX8" fmla="*/ 0 w 73247"/>
                    <a:gd name="connsiteY8" fmla="*/ 75961 h 75960"/>
                    <a:gd name="connsiteX9" fmla="*/ 14921 w 73247"/>
                    <a:gd name="connsiteY9" fmla="*/ 75961 h 75960"/>
                    <a:gd name="connsiteX10" fmla="*/ 12208 w 73247"/>
                    <a:gd name="connsiteY10" fmla="*/ 70535 h 75960"/>
                    <a:gd name="connsiteX11" fmla="*/ 18990 w 73247"/>
                    <a:gd name="connsiteY11" fmla="*/ 55614 h 75960"/>
                    <a:gd name="connsiteX12" fmla="*/ 32555 w 73247"/>
                    <a:gd name="connsiteY12" fmla="*/ 23059 h 75960"/>
                    <a:gd name="connsiteX13" fmla="*/ 43406 w 73247"/>
                    <a:gd name="connsiteY13" fmla="*/ 50188 h 75960"/>
                    <a:gd name="connsiteX14" fmla="*/ 21703 w 73247"/>
                    <a:gd name="connsiteY14" fmla="*/ 50188 h 75960"/>
                    <a:gd name="connsiteX15" fmla="*/ 32555 w 73247"/>
                    <a:gd name="connsiteY15" fmla="*/ 23059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247" h="75960">
                      <a:moveTo>
                        <a:pt x="18990" y="55614"/>
                      </a:moveTo>
                      <a:lnTo>
                        <a:pt x="46119" y="55614"/>
                      </a:lnTo>
                      <a:cubicBezTo>
                        <a:pt x="48832" y="62396"/>
                        <a:pt x="51545" y="69178"/>
                        <a:pt x="52901" y="70535"/>
                      </a:cubicBezTo>
                      <a:cubicBezTo>
                        <a:pt x="54258" y="73248"/>
                        <a:pt x="52901" y="74604"/>
                        <a:pt x="50188" y="75961"/>
                      </a:cubicBezTo>
                      <a:lnTo>
                        <a:pt x="73248" y="75961"/>
                      </a:lnTo>
                      <a:cubicBezTo>
                        <a:pt x="69178" y="74604"/>
                        <a:pt x="69178" y="73248"/>
                        <a:pt x="67822" y="70535"/>
                      </a:cubicBezTo>
                      <a:cubicBezTo>
                        <a:pt x="66466" y="66466"/>
                        <a:pt x="36624" y="0"/>
                        <a:pt x="36624" y="0"/>
                      </a:cubicBezTo>
                      <a:cubicBezTo>
                        <a:pt x="36624" y="0"/>
                        <a:pt x="8139" y="66466"/>
                        <a:pt x="5426" y="70535"/>
                      </a:cubicBezTo>
                      <a:cubicBezTo>
                        <a:pt x="4069" y="73248"/>
                        <a:pt x="2713" y="73248"/>
                        <a:pt x="0" y="75961"/>
                      </a:cubicBezTo>
                      <a:lnTo>
                        <a:pt x="14921" y="75961"/>
                      </a:lnTo>
                      <a:cubicBezTo>
                        <a:pt x="12208" y="74604"/>
                        <a:pt x="10852" y="73248"/>
                        <a:pt x="12208" y="70535"/>
                      </a:cubicBezTo>
                      <a:cubicBezTo>
                        <a:pt x="13564" y="69178"/>
                        <a:pt x="16277" y="62396"/>
                        <a:pt x="18990" y="55614"/>
                      </a:cubicBezTo>
                      <a:close/>
                      <a:moveTo>
                        <a:pt x="32555" y="23059"/>
                      </a:moveTo>
                      <a:cubicBezTo>
                        <a:pt x="32555" y="23059"/>
                        <a:pt x="37980" y="37980"/>
                        <a:pt x="43406" y="50188"/>
                      </a:cubicBezTo>
                      <a:lnTo>
                        <a:pt x="21703" y="50188"/>
                      </a:lnTo>
                      <a:cubicBezTo>
                        <a:pt x="24416" y="42050"/>
                        <a:pt x="32555" y="23059"/>
                        <a:pt x="32555" y="23059"/>
                      </a:cubicBezTo>
                      <a:close/>
                    </a:path>
                  </a:pathLst>
                </a:custGeom>
                <a:solidFill>
                  <a:srgbClr val="FFFFFF"/>
                </a:solidFill>
                <a:ln w="13558" cap="flat">
                  <a:noFill/>
                  <a:prstDash val="solid"/>
                  <a:miter/>
                </a:ln>
              </p:spPr>
              <p:txBody>
                <a:bodyPr rtlCol="0" anchor="ctr"/>
                <a:lstStyle/>
                <a:p>
                  <a:endParaRPr lang="sv-SE"/>
                </a:p>
              </p:txBody>
            </p:sp>
            <p:sp>
              <p:nvSpPr>
                <p:cNvPr id="61" name="Frihandsfigur: Form 60">
                  <a:extLst>
                    <a:ext uri="{FF2B5EF4-FFF2-40B4-BE49-F238E27FC236}">
                      <a16:creationId xmlns:a16="http://schemas.microsoft.com/office/drawing/2014/main" id="{F2D8EB28-4968-4E7A-96E9-ED31746ACD86}"/>
                    </a:ext>
                  </a:extLst>
                </p:cNvPr>
                <p:cNvSpPr/>
                <p:nvPr/>
              </p:nvSpPr>
              <p:spPr>
                <a:xfrm>
                  <a:off x="1768438" y="6160097"/>
                  <a:ext cx="10851" cy="10851"/>
                </a:xfrm>
                <a:custGeom>
                  <a:avLst/>
                  <a:gdLst>
                    <a:gd name="connsiteX0" fmla="*/ 5426 w 10851"/>
                    <a:gd name="connsiteY0" fmla="*/ 10852 h 10851"/>
                    <a:gd name="connsiteX1" fmla="*/ 10851 w 10851"/>
                    <a:gd name="connsiteY1" fmla="*/ 5426 h 10851"/>
                    <a:gd name="connsiteX2" fmla="*/ 5426 w 10851"/>
                    <a:gd name="connsiteY2" fmla="*/ 0 h 10851"/>
                    <a:gd name="connsiteX3" fmla="*/ 0 w 10851"/>
                    <a:gd name="connsiteY3" fmla="*/ 5426 h 10851"/>
                    <a:gd name="connsiteX4" fmla="*/ 5426 w 10851"/>
                    <a:gd name="connsiteY4" fmla="*/ 10852 h 10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1" h="10851">
                      <a:moveTo>
                        <a:pt x="5426" y="10852"/>
                      </a:moveTo>
                      <a:cubicBezTo>
                        <a:pt x="8139" y="10852"/>
                        <a:pt x="10851" y="8139"/>
                        <a:pt x="10851" y="5426"/>
                      </a:cubicBezTo>
                      <a:cubicBezTo>
                        <a:pt x="10851" y="2713"/>
                        <a:pt x="8139" y="0"/>
                        <a:pt x="5426" y="0"/>
                      </a:cubicBezTo>
                      <a:cubicBezTo>
                        <a:pt x="2713" y="0"/>
                        <a:pt x="0" y="2713"/>
                        <a:pt x="0" y="5426"/>
                      </a:cubicBezTo>
                      <a:cubicBezTo>
                        <a:pt x="0" y="9495"/>
                        <a:pt x="1356" y="10852"/>
                        <a:pt x="5426" y="10852"/>
                      </a:cubicBezTo>
                      <a:close/>
                    </a:path>
                  </a:pathLst>
                </a:custGeom>
                <a:solidFill>
                  <a:srgbClr val="FFFFFF"/>
                </a:solidFill>
                <a:ln w="13558" cap="flat">
                  <a:noFill/>
                  <a:prstDash val="solid"/>
                  <a:miter/>
                </a:ln>
              </p:spPr>
              <p:txBody>
                <a:bodyPr rtlCol="0" anchor="ctr"/>
                <a:lstStyle/>
                <a:p>
                  <a:endParaRPr lang="sv-SE"/>
                </a:p>
              </p:txBody>
            </p:sp>
            <p:sp>
              <p:nvSpPr>
                <p:cNvPr id="62" name="Frihandsfigur: Form 61">
                  <a:extLst>
                    <a:ext uri="{FF2B5EF4-FFF2-40B4-BE49-F238E27FC236}">
                      <a16:creationId xmlns:a16="http://schemas.microsoft.com/office/drawing/2014/main" id="{DE1A7316-A6E0-436F-9854-9635D67779A0}"/>
                    </a:ext>
                  </a:extLst>
                </p:cNvPr>
                <p:cNvSpPr/>
                <p:nvPr/>
              </p:nvSpPr>
              <p:spPr>
                <a:xfrm>
                  <a:off x="1688408" y="6290315"/>
                  <a:ext cx="74604" cy="75960"/>
                </a:xfrm>
                <a:custGeom>
                  <a:avLst/>
                  <a:gdLst>
                    <a:gd name="connsiteX0" fmla="*/ 74604 w 74604"/>
                    <a:gd name="connsiteY0" fmla="*/ 42050 h 75960"/>
                    <a:gd name="connsiteX1" fmla="*/ 55614 w 74604"/>
                    <a:gd name="connsiteY1" fmla="*/ 42050 h 75960"/>
                    <a:gd name="connsiteX2" fmla="*/ 58327 w 74604"/>
                    <a:gd name="connsiteY2" fmla="*/ 47475 h 75960"/>
                    <a:gd name="connsiteX3" fmla="*/ 58327 w 74604"/>
                    <a:gd name="connsiteY3" fmla="*/ 66466 h 75960"/>
                    <a:gd name="connsiteX4" fmla="*/ 44763 w 74604"/>
                    <a:gd name="connsiteY4" fmla="*/ 70535 h 75960"/>
                    <a:gd name="connsiteX5" fmla="*/ 14921 w 74604"/>
                    <a:gd name="connsiteY5" fmla="*/ 36624 h 75960"/>
                    <a:gd name="connsiteX6" fmla="*/ 44763 w 74604"/>
                    <a:gd name="connsiteY6" fmla="*/ 5426 h 75960"/>
                    <a:gd name="connsiteX7" fmla="*/ 69178 w 74604"/>
                    <a:gd name="connsiteY7" fmla="*/ 23059 h 75960"/>
                    <a:gd name="connsiteX8" fmla="*/ 67822 w 74604"/>
                    <a:gd name="connsiteY8" fmla="*/ 5426 h 75960"/>
                    <a:gd name="connsiteX9" fmla="*/ 42050 w 74604"/>
                    <a:gd name="connsiteY9" fmla="*/ 0 h 75960"/>
                    <a:gd name="connsiteX10" fmla="*/ 0 w 74604"/>
                    <a:gd name="connsiteY10" fmla="*/ 37980 h 75960"/>
                    <a:gd name="connsiteX11" fmla="*/ 40693 w 74604"/>
                    <a:gd name="connsiteY11" fmla="*/ 75961 h 75960"/>
                    <a:gd name="connsiteX12" fmla="*/ 74604 w 74604"/>
                    <a:gd name="connsiteY12" fmla="*/ 67822 h 75960"/>
                    <a:gd name="connsiteX13" fmla="*/ 73248 w 74604"/>
                    <a:gd name="connsiteY13" fmla="*/ 63753 h 75960"/>
                    <a:gd name="connsiteX14" fmla="*/ 73248 w 74604"/>
                    <a:gd name="connsiteY14" fmla="*/ 47475 h 75960"/>
                    <a:gd name="connsiteX15" fmla="*/ 74604 w 74604"/>
                    <a:gd name="connsiteY15" fmla="*/ 42050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604" h="75960">
                      <a:moveTo>
                        <a:pt x="74604" y="42050"/>
                      </a:moveTo>
                      <a:lnTo>
                        <a:pt x="55614" y="42050"/>
                      </a:lnTo>
                      <a:cubicBezTo>
                        <a:pt x="56970" y="43406"/>
                        <a:pt x="58327" y="44763"/>
                        <a:pt x="58327" y="47475"/>
                      </a:cubicBezTo>
                      <a:lnTo>
                        <a:pt x="58327" y="66466"/>
                      </a:lnTo>
                      <a:cubicBezTo>
                        <a:pt x="52901" y="69178"/>
                        <a:pt x="46119" y="70535"/>
                        <a:pt x="44763" y="70535"/>
                      </a:cubicBezTo>
                      <a:cubicBezTo>
                        <a:pt x="21703" y="70535"/>
                        <a:pt x="14921" y="51545"/>
                        <a:pt x="14921" y="36624"/>
                      </a:cubicBezTo>
                      <a:cubicBezTo>
                        <a:pt x="14921" y="18990"/>
                        <a:pt x="25772" y="5426"/>
                        <a:pt x="44763" y="5426"/>
                      </a:cubicBezTo>
                      <a:cubicBezTo>
                        <a:pt x="50188" y="5426"/>
                        <a:pt x="63753" y="8139"/>
                        <a:pt x="69178" y="23059"/>
                      </a:cubicBezTo>
                      <a:lnTo>
                        <a:pt x="67822" y="5426"/>
                      </a:lnTo>
                      <a:cubicBezTo>
                        <a:pt x="59683" y="1356"/>
                        <a:pt x="51545" y="0"/>
                        <a:pt x="42050" y="0"/>
                      </a:cubicBezTo>
                      <a:cubicBezTo>
                        <a:pt x="13564" y="0"/>
                        <a:pt x="0" y="18990"/>
                        <a:pt x="0" y="37980"/>
                      </a:cubicBezTo>
                      <a:cubicBezTo>
                        <a:pt x="0" y="61040"/>
                        <a:pt x="18990" y="75961"/>
                        <a:pt x="40693" y="75961"/>
                      </a:cubicBezTo>
                      <a:cubicBezTo>
                        <a:pt x="48832" y="75961"/>
                        <a:pt x="65109" y="73248"/>
                        <a:pt x="74604" y="67822"/>
                      </a:cubicBezTo>
                      <a:cubicBezTo>
                        <a:pt x="74604" y="67822"/>
                        <a:pt x="73248" y="65109"/>
                        <a:pt x="73248" y="63753"/>
                      </a:cubicBezTo>
                      <a:lnTo>
                        <a:pt x="73248" y="47475"/>
                      </a:lnTo>
                      <a:cubicBezTo>
                        <a:pt x="71891" y="44763"/>
                        <a:pt x="71891" y="43406"/>
                        <a:pt x="74604" y="42050"/>
                      </a:cubicBezTo>
                      <a:close/>
                    </a:path>
                  </a:pathLst>
                </a:custGeom>
                <a:solidFill>
                  <a:srgbClr val="FFFFFF"/>
                </a:solidFill>
                <a:ln w="13558" cap="flat">
                  <a:noFill/>
                  <a:prstDash val="solid"/>
                  <a:miter/>
                </a:ln>
              </p:spPr>
              <p:txBody>
                <a:bodyPr rtlCol="0" anchor="ctr"/>
                <a:lstStyle/>
                <a:p>
                  <a:endParaRPr lang="sv-SE"/>
                </a:p>
              </p:txBody>
            </p:sp>
            <p:sp>
              <p:nvSpPr>
                <p:cNvPr id="63" name="Frihandsfigur: Form 62">
                  <a:extLst>
                    <a:ext uri="{FF2B5EF4-FFF2-40B4-BE49-F238E27FC236}">
                      <a16:creationId xmlns:a16="http://schemas.microsoft.com/office/drawing/2014/main" id="{0EEF6253-46AF-40ED-99C8-AD610760AAAF}"/>
                    </a:ext>
                  </a:extLst>
                </p:cNvPr>
                <p:cNvSpPr/>
                <p:nvPr/>
              </p:nvSpPr>
              <p:spPr>
                <a:xfrm>
                  <a:off x="1870171" y="6290315"/>
                  <a:ext cx="59683" cy="74604"/>
                </a:xfrm>
                <a:custGeom>
                  <a:avLst/>
                  <a:gdLst>
                    <a:gd name="connsiteX0" fmla="*/ 0 w 59683"/>
                    <a:gd name="connsiteY0" fmla="*/ 10852 h 74604"/>
                    <a:gd name="connsiteX1" fmla="*/ 5426 w 59683"/>
                    <a:gd name="connsiteY1" fmla="*/ 6782 h 74604"/>
                    <a:gd name="connsiteX2" fmla="*/ 23059 w 59683"/>
                    <a:gd name="connsiteY2" fmla="*/ 5426 h 74604"/>
                    <a:gd name="connsiteX3" fmla="*/ 23059 w 59683"/>
                    <a:gd name="connsiteY3" fmla="*/ 69178 h 74604"/>
                    <a:gd name="connsiteX4" fmla="*/ 20347 w 59683"/>
                    <a:gd name="connsiteY4" fmla="*/ 74604 h 74604"/>
                    <a:gd name="connsiteX5" fmla="*/ 39337 w 59683"/>
                    <a:gd name="connsiteY5" fmla="*/ 74604 h 74604"/>
                    <a:gd name="connsiteX6" fmla="*/ 36624 w 59683"/>
                    <a:gd name="connsiteY6" fmla="*/ 69178 h 74604"/>
                    <a:gd name="connsiteX7" fmla="*/ 36624 w 59683"/>
                    <a:gd name="connsiteY7" fmla="*/ 5426 h 74604"/>
                    <a:gd name="connsiteX8" fmla="*/ 54258 w 59683"/>
                    <a:gd name="connsiteY8" fmla="*/ 6782 h 74604"/>
                    <a:gd name="connsiteX9" fmla="*/ 59683 w 59683"/>
                    <a:gd name="connsiteY9" fmla="*/ 10852 h 74604"/>
                    <a:gd name="connsiteX10" fmla="*/ 59683 w 59683"/>
                    <a:gd name="connsiteY10" fmla="*/ 0 h 74604"/>
                    <a:gd name="connsiteX11" fmla="*/ 0 w 59683"/>
                    <a:gd name="connsiteY11" fmla="*/ 0 h 74604"/>
                    <a:gd name="connsiteX12" fmla="*/ 0 w 59683"/>
                    <a:gd name="connsiteY12" fmla="*/ 10852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683" h="74604">
                      <a:moveTo>
                        <a:pt x="0" y="10852"/>
                      </a:moveTo>
                      <a:cubicBezTo>
                        <a:pt x="1356" y="9495"/>
                        <a:pt x="2713" y="6782"/>
                        <a:pt x="5426" y="6782"/>
                      </a:cubicBezTo>
                      <a:cubicBezTo>
                        <a:pt x="5426" y="6782"/>
                        <a:pt x="14921" y="5426"/>
                        <a:pt x="23059" y="5426"/>
                      </a:cubicBezTo>
                      <a:lnTo>
                        <a:pt x="23059" y="69178"/>
                      </a:lnTo>
                      <a:cubicBezTo>
                        <a:pt x="23059" y="71891"/>
                        <a:pt x="21703" y="73248"/>
                        <a:pt x="20347" y="74604"/>
                      </a:cubicBezTo>
                      <a:lnTo>
                        <a:pt x="39337" y="74604"/>
                      </a:lnTo>
                      <a:cubicBezTo>
                        <a:pt x="37980" y="73248"/>
                        <a:pt x="36624" y="71891"/>
                        <a:pt x="36624" y="69178"/>
                      </a:cubicBezTo>
                      <a:lnTo>
                        <a:pt x="36624" y="5426"/>
                      </a:lnTo>
                      <a:cubicBezTo>
                        <a:pt x="44762" y="5426"/>
                        <a:pt x="54258" y="6782"/>
                        <a:pt x="54258" y="6782"/>
                      </a:cubicBezTo>
                      <a:cubicBezTo>
                        <a:pt x="56970" y="6782"/>
                        <a:pt x="58327" y="9495"/>
                        <a:pt x="59683" y="10852"/>
                      </a:cubicBezTo>
                      <a:lnTo>
                        <a:pt x="59683" y="0"/>
                      </a:lnTo>
                      <a:lnTo>
                        <a:pt x="0" y="0"/>
                      </a:lnTo>
                      <a:lnTo>
                        <a:pt x="0" y="10852"/>
                      </a:lnTo>
                      <a:close/>
                    </a:path>
                  </a:pathLst>
                </a:custGeom>
                <a:solidFill>
                  <a:srgbClr val="FFFFFF"/>
                </a:solidFill>
                <a:ln w="13558" cap="flat">
                  <a:noFill/>
                  <a:prstDash val="solid"/>
                  <a:miter/>
                </a:ln>
              </p:spPr>
              <p:txBody>
                <a:bodyPr rtlCol="0" anchor="ctr"/>
                <a:lstStyle/>
                <a:p>
                  <a:endParaRPr lang="sv-SE"/>
                </a:p>
              </p:txBody>
            </p:sp>
            <p:sp>
              <p:nvSpPr>
                <p:cNvPr id="64" name="Frihandsfigur: Form 63">
                  <a:extLst>
                    <a:ext uri="{FF2B5EF4-FFF2-40B4-BE49-F238E27FC236}">
                      <a16:creationId xmlns:a16="http://schemas.microsoft.com/office/drawing/2014/main" id="{47431CEF-FC98-4004-8847-39AEBCFA9DF6}"/>
                    </a:ext>
                  </a:extLst>
                </p:cNvPr>
                <p:cNvSpPr/>
                <p:nvPr/>
              </p:nvSpPr>
              <p:spPr>
                <a:xfrm>
                  <a:off x="1932567" y="6287602"/>
                  <a:ext cx="73247" cy="77317"/>
                </a:xfrm>
                <a:custGeom>
                  <a:avLst/>
                  <a:gdLst>
                    <a:gd name="connsiteX0" fmla="*/ 67822 w 73247"/>
                    <a:gd name="connsiteY0" fmla="*/ 71891 h 77317"/>
                    <a:gd name="connsiteX1" fmla="*/ 36624 w 73247"/>
                    <a:gd name="connsiteY1" fmla="*/ 0 h 77317"/>
                    <a:gd name="connsiteX2" fmla="*/ 5426 w 73247"/>
                    <a:gd name="connsiteY2" fmla="*/ 71891 h 77317"/>
                    <a:gd name="connsiteX3" fmla="*/ 0 w 73247"/>
                    <a:gd name="connsiteY3" fmla="*/ 77317 h 77317"/>
                    <a:gd name="connsiteX4" fmla="*/ 14921 w 73247"/>
                    <a:gd name="connsiteY4" fmla="*/ 77317 h 77317"/>
                    <a:gd name="connsiteX5" fmla="*/ 12208 w 73247"/>
                    <a:gd name="connsiteY5" fmla="*/ 71891 h 77317"/>
                    <a:gd name="connsiteX6" fmla="*/ 18990 w 73247"/>
                    <a:gd name="connsiteY6" fmla="*/ 56970 h 77317"/>
                    <a:gd name="connsiteX7" fmla="*/ 46119 w 73247"/>
                    <a:gd name="connsiteY7" fmla="*/ 56970 h 77317"/>
                    <a:gd name="connsiteX8" fmla="*/ 52901 w 73247"/>
                    <a:gd name="connsiteY8" fmla="*/ 71891 h 77317"/>
                    <a:gd name="connsiteX9" fmla="*/ 50188 w 73247"/>
                    <a:gd name="connsiteY9" fmla="*/ 77317 h 77317"/>
                    <a:gd name="connsiteX10" fmla="*/ 73248 w 73247"/>
                    <a:gd name="connsiteY10" fmla="*/ 77317 h 77317"/>
                    <a:gd name="connsiteX11" fmla="*/ 67822 w 73247"/>
                    <a:gd name="connsiteY11" fmla="*/ 71891 h 77317"/>
                    <a:gd name="connsiteX12" fmla="*/ 21703 w 73247"/>
                    <a:gd name="connsiteY12" fmla="*/ 51545 h 77317"/>
                    <a:gd name="connsiteX13" fmla="*/ 32555 w 73247"/>
                    <a:gd name="connsiteY13" fmla="*/ 24416 h 77317"/>
                    <a:gd name="connsiteX14" fmla="*/ 43406 w 73247"/>
                    <a:gd name="connsiteY14" fmla="*/ 51545 h 77317"/>
                    <a:gd name="connsiteX15" fmla="*/ 21703 w 73247"/>
                    <a:gd name="connsiteY15" fmla="*/ 51545 h 7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247" h="77317">
                      <a:moveTo>
                        <a:pt x="67822" y="71891"/>
                      </a:moveTo>
                      <a:cubicBezTo>
                        <a:pt x="66466" y="67822"/>
                        <a:pt x="36624" y="0"/>
                        <a:pt x="36624" y="0"/>
                      </a:cubicBezTo>
                      <a:cubicBezTo>
                        <a:pt x="36624" y="0"/>
                        <a:pt x="8139" y="67822"/>
                        <a:pt x="5426" y="71891"/>
                      </a:cubicBezTo>
                      <a:cubicBezTo>
                        <a:pt x="4069" y="74604"/>
                        <a:pt x="2713" y="74604"/>
                        <a:pt x="0" y="77317"/>
                      </a:cubicBezTo>
                      <a:lnTo>
                        <a:pt x="14921" y="77317"/>
                      </a:lnTo>
                      <a:cubicBezTo>
                        <a:pt x="12208" y="75961"/>
                        <a:pt x="10852" y="74604"/>
                        <a:pt x="12208" y="71891"/>
                      </a:cubicBezTo>
                      <a:cubicBezTo>
                        <a:pt x="12208" y="70535"/>
                        <a:pt x="14921" y="63753"/>
                        <a:pt x="18990" y="56970"/>
                      </a:cubicBezTo>
                      <a:lnTo>
                        <a:pt x="46119" y="56970"/>
                      </a:lnTo>
                      <a:cubicBezTo>
                        <a:pt x="48832" y="65109"/>
                        <a:pt x="51545" y="70535"/>
                        <a:pt x="52901" y="71891"/>
                      </a:cubicBezTo>
                      <a:cubicBezTo>
                        <a:pt x="54258" y="74604"/>
                        <a:pt x="52901" y="75961"/>
                        <a:pt x="50188" y="77317"/>
                      </a:cubicBezTo>
                      <a:lnTo>
                        <a:pt x="73248" y="77317"/>
                      </a:lnTo>
                      <a:cubicBezTo>
                        <a:pt x="69178" y="75961"/>
                        <a:pt x="69178" y="74604"/>
                        <a:pt x="67822" y="71891"/>
                      </a:cubicBezTo>
                      <a:close/>
                      <a:moveTo>
                        <a:pt x="21703" y="51545"/>
                      </a:moveTo>
                      <a:cubicBezTo>
                        <a:pt x="25772" y="43406"/>
                        <a:pt x="32555" y="24416"/>
                        <a:pt x="32555" y="24416"/>
                      </a:cubicBezTo>
                      <a:cubicBezTo>
                        <a:pt x="32555" y="24416"/>
                        <a:pt x="37980" y="39337"/>
                        <a:pt x="43406" y="51545"/>
                      </a:cubicBezTo>
                      <a:lnTo>
                        <a:pt x="21703" y="51545"/>
                      </a:lnTo>
                      <a:close/>
                    </a:path>
                  </a:pathLst>
                </a:custGeom>
                <a:solidFill>
                  <a:srgbClr val="FFFFFF"/>
                </a:solidFill>
                <a:ln w="13558" cap="flat">
                  <a:noFill/>
                  <a:prstDash val="solid"/>
                  <a:miter/>
                </a:ln>
              </p:spPr>
              <p:txBody>
                <a:bodyPr rtlCol="0" anchor="ctr"/>
                <a:lstStyle/>
                <a:p>
                  <a:endParaRPr lang="sv-SE"/>
                </a:p>
              </p:txBody>
            </p:sp>
            <p:sp>
              <p:nvSpPr>
                <p:cNvPr id="65" name="Frihandsfigur: Form 64">
                  <a:extLst>
                    <a:ext uri="{FF2B5EF4-FFF2-40B4-BE49-F238E27FC236}">
                      <a16:creationId xmlns:a16="http://schemas.microsoft.com/office/drawing/2014/main" id="{505D4335-9CA0-456D-81CA-1EC68753B03B}"/>
                    </a:ext>
                  </a:extLst>
                </p:cNvPr>
                <p:cNvSpPr/>
                <p:nvPr/>
              </p:nvSpPr>
              <p:spPr>
                <a:xfrm>
                  <a:off x="2020736" y="6290315"/>
                  <a:ext cx="48831" cy="75960"/>
                </a:xfrm>
                <a:custGeom>
                  <a:avLst/>
                  <a:gdLst>
                    <a:gd name="connsiteX0" fmla="*/ 29842 w 48831"/>
                    <a:gd name="connsiteY0" fmla="*/ 69178 h 75960"/>
                    <a:gd name="connsiteX1" fmla="*/ 17634 w 48831"/>
                    <a:gd name="connsiteY1" fmla="*/ 69178 h 75960"/>
                    <a:gd name="connsiteX2" fmla="*/ 17634 w 48831"/>
                    <a:gd name="connsiteY2" fmla="*/ 5426 h 75960"/>
                    <a:gd name="connsiteX3" fmla="*/ 20347 w 48831"/>
                    <a:gd name="connsiteY3" fmla="*/ 0 h 75960"/>
                    <a:gd name="connsiteX4" fmla="*/ 0 w 48831"/>
                    <a:gd name="connsiteY4" fmla="*/ 0 h 75960"/>
                    <a:gd name="connsiteX5" fmla="*/ 2713 w 48831"/>
                    <a:gd name="connsiteY5" fmla="*/ 5426 h 75960"/>
                    <a:gd name="connsiteX6" fmla="*/ 2713 w 48831"/>
                    <a:gd name="connsiteY6" fmla="*/ 70535 h 75960"/>
                    <a:gd name="connsiteX7" fmla="*/ 0 w 48831"/>
                    <a:gd name="connsiteY7" fmla="*/ 75961 h 75960"/>
                    <a:gd name="connsiteX8" fmla="*/ 46119 w 48831"/>
                    <a:gd name="connsiteY8" fmla="*/ 75961 h 75960"/>
                    <a:gd name="connsiteX9" fmla="*/ 48832 w 48831"/>
                    <a:gd name="connsiteY9" fmla="*/ 63753 h 75960"/>
                    <a:gd name="connsiteX10" fmla="*/ 29842 w 48831"/>
                    <a:gd name="connsiteY10" fmla="*/ 69178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831" h="75960">
                      <a:moveTo>
                        <a:pt x="29842" y="69178"/>
                      </a:moveTo>
                      <a:cubicBezTo>
                        <a:pt x="24416" y="69178"/>
                        <a:pt x="20347" y="69178"/>
                        <a:pt x="17634" y="69178"/>
                      </a:cubicBezTo>
                      <a:lnTo>
                        <a:pt x="17634" y="5426"/>
                      </a:lnTo>
                      <a:cubicBezTo>
                        <a:pt x="17634" y="2713"/>
                        <a:pt x="18990" y="1356"/>
                        <a:pt x="20347" y="0"/>
                      </a:cubicBezTo>
                      <a:lnTo>
                        <a:pt x="0" y="0"/>
                      </a:lnTo>
                      <a:cubicBezTo>
                        <a:pt x="1357" y="1356"/>
                        <a:pt x="2713" y="2713"/>
                        <a:pt x="2713" y="5426"/>
                      </a:cubicBezTo>
                      <a:lnTo>
                        <a:pt x="2713" y="70535"/>
                      </a:lnTo>
                      <a:cubicBezTo>
                        <a:pt x="2713" y="73248"/>
                        <a:pt x="1357" y="74604"/>
                        <a:pt x="0" y="75961"/>
                      </a:cubicBezTo>
                      <a:lnTo>
                        <a:pt x="46119" y="75961"/>
                      </a:lnTo>
                      <a:lnTo>
                        <a:pt x="48832" y="63753"/>
                      </a:lnTo>
                      <a:cubicBezTo>
                        <a:pt x="46119" y="69178"/>
                        <a:pt x="42050" y="69178"/>
                        <a:pt x="29842" y="69178"/>
                      </a:cubicBezTo>
                      <a:close/>
                    </a:path>
                  </a:pathLst>
                </a:custGeom>
                <a:solidFill>
                  <a:srgbClr val="FFFFFF"/>
                </a:solidFill>
                <a:ln w="13558" cap="flat">
                  <a:noFill/>
                  <a:prstDash val="solid"/>
                  <a:miter/>
                </a:ln>
              </p:spPr>
              <p:txBody>
                <a:bodyPr rtlCol="0" anchor="ctr"/>
                <a:lstStyle/>
                <a:p>
                  <a:endParaRPr lang="sv-SE"/>
                </a:p>
              </p:txBody>
            </p:sp>
            <p:sp>
              <p:nvSpPr>
                <p:cNvPr id="66" name="Frihandsfigur: Form 65">
                  <a:extLst>
                    <a:ext uri="{FF2B5EF4-FFF2-40B4-BE49-F238E27FC236}">
                      <a16:creationId xmlns:a16="http://schemas.microsoft.com/office/drawing/2014/main" id="{ED992C6F-1BA6-403F-8693-E7898A1F6E14}"/>
                    </a:ext>
                  </a:extLst>
                </p:cNvPr>
                <p:cNvSpPr/>
                <p:nvPr/>
              </p:nvSpPr>
              <p:spPr>
                <a:xfrm>
                  <a:off x="2077706" y="6287602"/>
                  <a:ext cx="73247" cy="77317"/>
                </a:xfrm>
                <a:custGeom>
                  <a:avLst/>
                  <a:gdLst>
                    <a:gd name="connsiteX0" fmla="*/ 67822 w 73247"/>
                    <a:gd name="connsiteY0" fmla="*/ 71891 h 77317"/>
                    <a:gd name="connsiteX1" fmla="*/ 36624 w 73247"/>
                    <a:gd name="connsiteY1" fmla="*/ 0 h 77317"/>
                    <a:gd name="connsiteX2" fmla="*/ 5426 w 73247"/>
                    <a:gd name="connsiteY2" fmla="*/ 71891 h 77317"/>
                    <a:gd name="connsiteX3" fmla="*/ 0 w 73247"/>
                    <a:gd name="connsiteY3" fmla="*/ 77317 h 77317"/>
                    <a:gd name="connsiteX4" fmla="*/ 14921 w 73247"/>
                    <a:gd name="connsiteY4" fmla="*/ 77317 h 77317"/>
                    <a:gd name="connsiteX5" fmla="*/ 12208 w 73247"/>
                    <a:gd name="connsiteY5" fmla="*/ 71891 h 77317"/>
                    <a:gd name="connsiteX6" fmla="*/ 18990 w 73247"/>
                    <a:gd name="connsiteY6" fmla="*/ 56970 h 77317"/>
                    <a:gd name="connsiteX7" fmla="*/ 46119 w 73247"/>
                    <a:gd name="connsiteY7" fmla="*/ 56970 h 77317"/>
                    <a:gd name="connsiteX8" fmla="*/ 52901 w 73247"/>
                    <a:gd name="connsiteY8" fmla="*/ 71891 h 77317"/>
                    <a:gd name="connsiteX9" fmla="*/ 50188 w 73247"/>
                    <a:gd name="connsiteY9" fmla="*/ 77317 h 77317"/>
                    <a:gd name="connsiteX10" fmla="*/ 73248 w 73247"/>
                    <a:gd name="connsiteY10" fmla="*/ 77317 h 77317"/>
                    <a:gd name="connsiteX11" fmla="*/ 67822 w 73247"/>
                    <a:gd name="connsiteY11" fmla="*/ 71891 h 77317"/>
                    <a:gd name="connsiteX12" fmla="*/ 21703 w 73247"/>
                    <a:gd name="connsiteY12" fmla="*/ 51545 h 77317"/>
                    <a:gd name="connsiteX13" fmla="*/ 32555 w 73247"/>
                    <a:gd name="connsiteY13" fmla="*/ 24416 h 77317"/>
                    <a:gd name="connsiteX14" fmla="*/ 43406 w 73247"/>
                    <a:gd name="connsiteY14" fmla="*/ 51545 h 77317"/>
                    <a:gd name="connsiteX15" fmla="*/ 21703 w 73247"/>
                    <a:gd name="connsiteY15" fmla="*/ 51545 h 7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247" h="77317">
                      <a:moveTo>
                        <a:pt x="67822" y="71891"/>
                      </a:moveTo>
                      <a:cubicBezTo>
                        <a:pt x="66466" y="67822"/>
                        <a:pt x="36624" y="0"/>
                        <a:pt x="36624" y="0"/>
                      </a:cubicBezTo>
                      <a:cubicBezTo>
                        <a:pt x="36624" y="0"/>
                        <a:pt x="8139" y="67822"/>
                        <a:pt x="5426" y="71891"/>
                      </a:cubicBezTo>
                      <a:cubicBezTo>
                        <a:pt x="4069" y="74604"/>
                        <a:pt x="2713" y="74604"/>
                        <a:pt x="0" y="77317"/>
                      </a:cubicBezTo>
                      <a:lnTo>
                        <a:pt x="14921" y="77317"/>
                      </a:lnTo>
                      <a:cubicBezTo>
                        <a:pt x="12208" y="75961"/>
                        <a:pt x="10852" y="74604"/>
                        <a:pt x="12208" y="71891"/>
                      </a:cubicBezTo>
                      <a:cubicBezTo>
                        <a:pt x="12208" y="70535"/>
                        <a:pt x="14921" y="63753"/>
                        <a:pt x="18990" y="56970"/>
                      </a:cubicBezTo>
                      <a:lnTo>
                        <a:pt x="46119" y="56970"/>
                      </a:lnTo>
                      <a:cubicBezTo>
                        <a:pt x="48832" y="65109"/>
                        <a:pt x="51545" y="70535"/>
                        <a:pt x="52901" y="71891"/>
                      </a:cubicBezTo>
                      <a:cubicBezTo>
                        <a:pt x="54258" y="74604"/>
                        <a:pt x="52901" y="75961"/>
                        <a:pt x="50188" y="77317"/>
                      </a:cubicBezTo>
                      <a:lnTo>
                        <a:pt x="73248" y="77317"/>
                      </a:lnTo>
                      <a:cubicBezTo>
                        <a:pt x="69178" y="75961"/>
                        <a:pt x="69178" y="74604"/>
                        <a:pt x="67822" y="71891"/>
                      </a:cubicBezTo>
                      <a:close/>
                      <a:moveTo>
                        <a:pt x="21703" y="51545"/>
                      </a:moveTo>
                      <a:cubicBezTo>
                        <a:pt x="25772" y="43406"/>
                        <a:pt x="32555" y="24416"/>
                        <a:pt x="32555" y="24416"/>
                      </a:cubicBezTo>
                      <a:cubicBezTo>
                        <a:pt x="32555" y="24416"/>
                        <a:pt x="37980" y="39337"/>
                        <a:pt x="43406" y="51545"/>
                      </a:cubicBezTo>
                      <a:lnTo>
                        <a:pt x="21703" y="51545"/>
                      </a:lnTo>
                      <a:close/>
                    </a:path>
                  </a:pathLst>
                </a:custGeom>
                <a:solidFill>
                  <a:srgbClr val="FFFFFF"/>
                </a:solidFill>
                <a:ln w="13558" cap="flat">
                  <a:noFill/>
                  <a:prstDash val="solid"/>
                  <a:miter/>
                </a:ln>
              </p:spPr>
              <p:txBody>
                <a:bodyPr rtlCol="0" anchor="ctr"/>
                <a:lstStyle/>
                <a:p>
                  <a:endParaRPr lang="sv-SE"/>
                </a:p>
              </p:txBody>
            </p:sp>
            <p:sp>
              <p:nvSpPr>
                <p:cNvPr id="67" name="Frihandsfigur: Form 66">
                  <a:extLst>
                    <a:ext uri="{FF2B5EF4-FFF2-40B4-BE49-F238E27FC236}">
                      <a16:creationId xmlns:a16="http://schemas.microsoft.com/office/drawing/2014/main" id="{6A3AE077-C7BE-4DFD-A554-905C4F6D1522}"/>
                    </a:ext>
                  </a:extLst>
                </p:cNvPr>
                <p:cNvSpPr/>
                <p:nvPr/>
              </p:nvSpPr>
              <p:spPr>
                <a:xfrm>
                  <a:off x="2161805" y="6288959"/>
                  <a:ext cx="69178" cy="78673"/>
                </a:xfrm>
                <a:custGeom>
                  <a:avLst/>
                  <a:gdLst>
                    <a:gd name="connsiteX0" fmla="*/ 59683 w 69178"/>
                    <a:gd name="connsiteY0" fmla="*/ 6782 h 78673"/>
                    <a:gd name="connsiteX1" fmla="*/ 59683 w 69178"/>
                    <a:gd name="connsiteY1" fmla="*/ 50188 h 78673"/>
                    <a:gd name="connsiteX2" fmla="*/ 18990 w 69178"/>
                    <a:gd name="connsiteY2" fmla="*/ 1356 h 78673"/>
                    <a:gd name="connsiteX3" fmla="*/ 0 w 69178"/>
                    <a:gd name="connsiteY3" fmla="*/ 1356 h 78673"/>
                    <a:gd name="connsiteX4" fmla="*/ 5426 w 69178"/>
                    <a:gd name="connsiteY4" fmla="*/ 5426 h 78673"/>
                    <a:gd name="connsiteX5" fmla="*/ 6782 w 69178"/>
                    <a:gd name="connsiteY5" fmla="*/ 12208 h 78673"/>
                    <a:gd name="connsiteX6" fmla="*/ 6782 w 69178"/>
                    <a:gd name="connsiteY6" fmla="*/ 70535 h 78673"/>
                    <a:gd name="connsiteX7" fmla="*/ 4069 w 69178"/>
                    <a:gd name="connsiteY7" fmla="*/ 75961 h 78673"/>
                    <a:gd name="connsiteX8" fmla="*/ 16277 w 69178"/>
                    <a:gd name="connsiteY8" fmla="*/ 75961 h 78673"/>
                    <a:gd name="connsiteX9" fmla="*/ 13564 w 69178"/>
                    <a:gd name="connsiteY9" fmla="*/ 70535 h 78673"/>
                    <a:gd name="connsiteX10" fmla="*/ 13564 w 69178"/>
                    <a:gd name="connsiteY10" fmla="*/ 16277 h 78673"/>
                    <a:gd name="connsiteX11" fmla="*/ 66465 w 69178"/>
                    <a:gd name="connsiteY11" fmla="*/ 78674 h 78673"/>
                    <a:gd name="connsiteX12" fmla="*/ 66465 w 69178"/>
                    <a:gd name="connsiteY12" fmla="*/ 5426 h 78673"/>
                    <a:gd name="connsiteX13" fmla="*/ 69178 w 69178"/>
                    <a:gd name="connsiteY13" fmla="*/ 0 h 78673"/>
                    <a:gd name="connsiteX14" fmla="*/ 56970 w 69178"/>
                    <a:gd name="connsiteY14" fmla="*/ 0 h 78673"/>
                    <a:gd name="connsiteX15" fmla="*/ 59683 w 69178"/>
                    <a:gd name="connsiteY15" fmla="*/ 6782 h 7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9178" h="78673">
                      <a:moveTo>
                        <a:pt x="59683" y="6782"/>
                      </a:moveTo>
                      <a:lnTo>
                        <a:pt x="59683" y="50188"/>
                      </a:lnTo>
                      <a:lnTo>
                        <a:pt x="18990" y="1356"/>
                      </a:lnTo>
                      <a:lnTo>
                        <a:pt x="0" y="1356"/>
                      </a:lnTo>
                      <a:cubicBezTo>
                        <a:pt x="2713" y="2713"/>
                        <a:pt x="4069" y="4069"/>
                        <a:pt x="5426" y="5426"/>
                      </a:cubicBezTo>
                      <a:cubicBezTo>
                        <a:pt x="8139" y="8139"/>
                        <a:pt x="6782" y="8139"/>
                        <a:pt x="6782" y="12208"/>
                      </a:cubicBezTo>
                      <a:lnTo>
                        <a:pt x="6782" y="70535"/>
                      </a:lnTo>
                      <a:cubicBezTo>
                        <a:pt x="6782" y="73248"/>
                        <a:pt x="5426" y="74604"/>
                        <a:pt x="4069" y="75961"/>
                      </a:cubicBezTo>
                      <a:lnTo>
                        <a:pt x="16277" y="75961"/>
                      </a:lnTo>
                      <a:cubicBezTo>
                        <a:pt x="14921" y="74604"/>
                        <a:pt x="13564" y="73248"/>
                        <a:pt x="13564" y="70535"/>
                      </a:cubicBezTo>
                      <a:lnTo>
                        <a:pt x="13564" y="16277"/>
                      </a:lnTo>
                      <a:cubicBezTo>
                        <a:pt x="13564" y="17634"/>
                        <a:pt x="66465" y="78674"/>
                        <a:pt x="66465" y="78674"/>
                      </a:cubicBezTo>
                      <a:lnTo>
                        <a:pt x="66465" y="5426"/>
                      </a:lnTo>
                      <a:cubicBezTo>
                        <a:pt x="66465" y="2713"/>
                        <a:pt x="67822" y="1356"/>
                        <a:pt x="69178" y="0"/>
                      </a:cubicBezTo>
                      <a:lnTo>
                        <a:pt x="56970" y="0"/>
                      </a:lnTo>
                      <a:cubicBezTo>
                        <a:pt x="58327" y="2713"/>
                        <a:pt x="59683" y="4069"/>
                        <a:pt x="59683" y="6782"/>
                      </a:cubicBezTo>
                      <a:close/>
                    </a:path>
                  </a:pathLst>
                </a:custGeom>
                <a:solidFill>
                  <a:srgbClr val="FFFFFF"/>
                </a:solidFill>
                <a:ln w="13558" cap="flat">
                  <a:noFill/>
                  <a:prstDash val="solid"/>
                  <a:miter/>
                </a:ln>
              </p:spPr>
              <p:txBody>
                <a:bodyPr rtlCol="0" anchor="ctr"/>
                <a:lstStyle/>
                <a:p>
                  <a:endParaRPr lang="sv-SE"/>
                </a:p>
              </p:txBody>
            </p:sp>
            <p:sp>
              <p:nvSpPr>
                <p:cNvPr id="68" name="Frihandsfigur: Form 67">
                  <a:extLst>
                    <a:ext uri="{FF2B5EF4-FFF2-40B4-BE49-F238E27FC236}">
                      <a16:creationId xmlns:a16="http://schemas.microsoft.com/office/drawing/2014/main" id="{3D933A8E-F5C8-4E52-9640-9D3972D12366}"/>
                    </a:ext>
                  </a:extLst>
                </p:cNvPr>
                <p:cNvSpPr/>
                <p:nvPr/>
              </p:nvSpPr>
              <p:spPr>
                <a:xfrm>
                  <a:off x="2259469" y="6290315"/>
                  <a:ext cx="73247" cy="75960"/>
                </a:xfrm>
                <a:custGeom>
                  <a:avLst/>
                  <a:gdLst>
                    <a:gd name="connsiteX0" fmla="*/ 28485 w 73247"/>
                    <a:gd name="connsiteY0" fmla="*/ 0 h 75960"/>
                    <a:gd name="connsiteX1" fmla="*/ 0 w 73247"/>
                    <a:gd name="connsiteY1" fmla="*/ 0 h 75960"/>
                    <a:gd name="connsiteX2" fmla="*/ 2713 w 73247"/>
                    <a:gd name="connsiteY2" fmla="*/ 5426 h 75960"/>
                    <a:gd name="connsiteX3" fmla="*/ 2713 w 73247"/>
                    <a:gd name="connsiteY3" fmla="*/ 70535 h 75960"/>
                    <a:gd name="connsiteX4" fmla="*/ 0 w 73247"/>
                    <a:gd name="connsiteY4" fmla="*/ 75961 h 75960"/>
                    <a:gd name="connsiteX5" fmla="*/ 28485 w 73247"/>
                    <a:gd name="connsiteY5" fmla="*/ 75961 h 75960"/>
                    <a:gd name="connsiteX6" fmla="*/ 73248 w 73247"/>
                    <a:gd name="connsiteY6" fmla="*/ 37980 h 75960"/>
                    <a:gd name="connsiteX7" fmla="*/ 28485 w 73247"/>
                    <a:gd name="connsiteY7" fmla="*/ 0 h 75960"/>
                    <a:gd name="connsiteX8" fmla="*/ 24416 w 73247"/>
                    <a:gd name="connsiteY8" fmla="*/ 69178 h 75960"/>
                    <a:gd name="connsiteX9" fmla="*/ 16277 w 73247"/>
                    <a:gd name="connsiteY9" fmla="*/ 69178 h 75960"/>
                    <a:gd name="connsiteX10" fmla="*/ 16277 w 73247"/>
                    <a:gd name="connsiteY10" fmla="*/ 6782 h 75960"/>
                    <a:gd name="connsiteX11" fmla="*/ 25772 w 73247"/>
                    <a:gd name="connsiteY11" fmla="*/ 6782 h 75960"/>
                    <a:gd name="connsiteX12" fmla="*/ 55614 w 73247"/>
                    <a:gd name="connsiteY12" fmla="*/ 37980 h 75960"/>
                    <a:gd name="connsiteX13" fmla="*/ 24416 w 73247"/>
                    <a:gd name="connsiteY13" fmla="*/ 69178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247" h="75960">
                      <a:moveTo>
                        <a:pt x="28485" y="0"/>
                      </a:moveTo>
                      <a:lnTo>
                        <a:pt x="0" y="0"/>
                      </a:lnTo>
                      <a:cubicBezTo>
                        <a:pt x="1356" y="1356"/>
                        <a:pt x="2713" y="2713"/>
                        <a:pt x="2713" y="5426"/>
                      </a:cubicBezTo>
                      <a:lnTo>
                        <a:pt x="2713" y="70535"/>
                      </a:lnTo>
                      <a:cubicBezTo>
                        <a:pt x="2713" y="73248"/>
                        <a:pt x="1356" y="74604"/>
                        <a:pt x="0" y="75961"/>
                      </a:cubicBezTo>
                      <a:lnTo>
                        <a:pt x="28485" y="75961"/>
                      </a:lnTo>
                      <a:cubicBezTo>
                        <a:pt x="58327" y="75961"/>
                        <a:pt x="73248" y="56970"/>
                        <a:pt x="73248" y="37980"/>
                      </a:cubicBezTo>
                      <a:cubicBezTo>
                        <a:pt x="71891" y="25772"/>
                        <a:pt x="65109" y="0"/>
                        <a:pt x="28485" y="0"/>
                      </a:cubicBezTo>
                      <a:close/>
                      <a:moveTo>
                        <a:pt x="24416" y="69178"/>
                      </a:moveTo>
                      <a:lnTo>
                        <a:pt x="16277" y="69178"/>
                      </a:lnTo>
                      <a:lnTo>
                        <a:pt x="16277" y="6782"/>
                      </a:lnTo>
                      <a:cubicBezTo>
                        <a:pt x="17634" y="6782"/>
                        <a:pt x="24416" y="6782"/>
                        <a:pt x="25772" y="6782"/>
                      </a:cubicBezTo>
                      <a:cubicBezTo>
                        <a:pt x="48832" y="6782"/>
                        <a:pt x="55614" y="24416"/>
                        <a:pt x="55614" y="37980"/>
                      </a:cubicBezTo>
                      <a:cubicBezTo>
                        <a:pt x="56970" y="52901"/>
                        <a:pt x="50188" y="69178"/>
                        <a:pt x="24416" y="69178"/>
                      </a:cubicBezTo>
                      <a:close/>
                    </a:path>
                  </a:pathLst>
                </a:custGeom>
                <a:solidFill>
                  <a:srgbClr val="FFFFFF"/>
                </a:solidFill>
                <a:ln w="13558" cap="flat">
                  <a:noFill/>
                  <a:prstDash val="solid"/>
                  <a:miter/>
                </a:ln>
              </p:spPr>
              <p:txBody>
                <a:bodyPr rtlCol="0" anchor="ctr"/>
                <a:lstStyle/>
                <a:p>
                  <a:endParaRPr lang="sv-SE"/>
                </a:p>
              </p:txBody>
            </p:sp>
            <p:sp>
              <p:nvSpPr>
                <p:cNvPr id="69" name="Frihandsfigur: Form 68">
                  <a:extLst>
                    <a:ext uri="{FF2B5EF4-FFF2-40B4-BE49-F238E27FC236}">
                      <a16:creationId xmlns:a16="http://schemas.microsoft.com/office/drawing/2014/main" id="{C53A595E-3DA8-4A7A-8278-A9382DDC812F}"/>
                    </a:ext>
                  </a:extLst>
                </p:cNvPr>
                <p:cNvSpPr/>
                <p:nvPr/>
              </p:nvSpPr>
              <p:spPr>
                <a:xfrm>
                  <a:off x="2353063" y="6290315"/>
                  <a:ext cx="47475" cy="78673"/>
                </a:xfrm>
                <a:custGeom>
                  <a:avLst/>
                  <a:gdLst>
                    <a:gd name="connsiteX0" fmla="*/ 25772 w 47475"/>
                    <a:gd name="connsiteY0" fmla="*/ 29842 h 78673"/>
                    <a:gd name="connsiteX1" fmla="*/ 10852 w 47475"/>
                    <a:gd name="connsiteY1" fmla="*/ 16277 h 78673"/>
                    <a:gd name="connsiteX2" fmla="*/ 23059 w 47475"/>
                    <a:gd name="connsiteY2" fmla="*/ 5426 h 78673"/>
                    <a:gd name="connsiteX3" fmla="*/ 40693 w 47475"/>
                    <a:gd name="connsiteY3" fmla="*/ 20347 h 78673"/>
                    <a:gd name="connsiteX4" fmla="*/ 40693 w 47475"/>
                    <a:gd name="connsiteY4" fmla="*/ 4069 h 78673"/>
                    <a:gd name="connsiteX5" fmla="*/ 24416 w 47475"/>
                    <a:gd name="connsiteY5" fmla="*/ 0 h 78673"/>
                    <a:gd name="connsiteX6" fmla="*/ 0 w 47475"/>
                    <a:gd name="connsiteY6" fmla="*/ 20347 h 78673"/>
                    <a:gd name="connsiteX7" fmla="*/ 14921 w 47475"/>
                    <a:gd name="connsiteY7" fmla="*/ 40693 h 78673"/>
                    <a:gd name="connsiteX8" fmla="*/ 33911 w 47475"/>
                    <a:gd name="connsiteY8" fmla="*/ 58327 h 78673"/>
                    <a:gd name="connsiteX9" fmla="*/ 20347 w 47475"/>
                    <a:gd name="connsiteY9" fmla="*/ 71891 h 78673"/>
                    <a:gd name="connsiteX10" fmla="*/ 0 w 47475"/>
                    <a:gd name="connsiteY10" fmla="*/ 54258 h 78673"/>
                    <a:gd name="connsiteX11" fmla="*/ 0 w 47475"/>
                    <a:gd name="connsiteY11" fmla="*/ 73248 h 78673"/>
                    <a:gd name="connsiteX12" fmla="*/ 21703 w 47475"/>
                    <a:gd name="connsiteY12" fmla="*/ 78673 h 78673"/>
                    <a:gd name="connsiteX13" fmla="*/ 47475 w 47475"/>
                    <a:gd name="connsiteY13" fmla="*/ 55614 h 78673"/>
                    <a:gd name="connsiteX14" fmla="*/ 25772 w 47475"/>
                    <a:gd name="connsiteY14" fmla="*/ 29842 h 7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475" h="78673">
                      <a:moveTo>
                        <a:pt x="25772" y="29842"/>
                      </a:moveTo>
                      <a:cubicBezTo>
                        <a:pt x="14921" y="25772"/>
                        <a:pt x="10852" y="23059"/>
                        <a:pt x="10852" y="16277"/>
                      </a:cubicBezTo>
                      <a:cubicBezTo>
                        <a:pt x="10852" y="12208"/>
                        <a:pt x="13564" y="5426"/>
                        <a:pt x="23059" y="5426"/>
                      </a:cubicBezTo>
                      <a:cubicBezTo>
                        <a:pt x="33911" y="5426"/>
                        <a:pt x="39337" y="13564"/>
                        <a:pt x="40693" y="20347"/>
                      </a:cubicBezTo>
                      <a:lnTo>
                        <a:pt x="40693" y="4069"/>
                      </a:lnTo>
                      <a:cubicBezTo>
                        <a:pt x="35268" y="1356"/>
                        <a:pt x="28485" y="0"/>
                        <a:pt x="24416" y="0"/>
                      </a:cubicBezTo>
                      <a:cubicBezTo>
                        <a:pt x="14921" y="0"/>
                        <a:pt x="0" y="5426"/>
                        <a:pt x="0" y="20347"/>
                      </a:cubicBezTo>
                      <a:cubicBezTo>
                        <a:pt x="0" y="28485"/>
                        <a:pt x="4069" y="35267"/>
                        <a:pt x="14921" y="40693"/>
                      </a:cubicBezTo>
                      <a:cubicBezTo>
                        <a:pt x="24416" y="46119"/>
                        <a:pt x="33911" y="47475"/>
                        <a:pt x="33911" y="58327"/>
                      </a:cubicBezTo>
                      <a:cubicBezTo>
                        <a:pt x="33911" y="63753"/>
                        <a:pt x="31198" y="71891"/>
                        <a:pt x="20347" y="71891"/>
                      </a:cubicBezTo>
                      <a:cubicBezTo>
                        <a:pt x="9495" y="71891"/>
                        <a:pt x="2713" y="61040"/>
                        <a:pt x="0" y="54258"/>
                      </a:cubicBezTo>
                      <a:lnTo>
                        <a:pt x="0" y="73248"/>
                      </a:lnTo>
                      <a:cubicBezTo>
                        <a:pt x="4069" y="74604"/>
                        <a:pt x="10852" y="78673"/>
                        <a:pt x="21703" y="78673"/>
                      </a:cubicBezTo>
                      <a:cubicBezTo>
                        <a:pt x="35268" y="78673"/>
                        <a:pt x="47475" y="69178"/>
                        <a:pt x="47475" y="55614"/>
                      </a:cubicBezTo>
                      <a:cubicBezTo>
                        <a:pt x="47475" y="37980"/>
                        <a:pt x="36624" y="33911"/>
                        <a:pt x="25772" y="29842"/>
                      </a:cubicBezTo>
                      <a:close/>
                    </a:path>
                  </a:pathLst>
                </a:custGeom>
                <a:solidFill>
                  <a:srgbClr val="FFFFFF"/>
                </a:solidFill>
                <a:ln w="13558" cap="flat">
                  <a:noFill/>
                  <a:prstDash val="solid"/>
                  <a:miter/>
                </a:ln>
              </p:spPr>
              <p:txBody>
                <a:bodyPr rtlCol="0" anchor="ctr"/>
                <a:lstStyle/>
                <a:p>
                  <a:endParaRPr lang="sv-SE"/>
                </a:p>
              </p:txBody>
            </p:sp>
            <p:sp>
              <p:nvSpPr>
                <p:cNvPr id="70" name="Frihandsfigur: Form 69">
                  <a:extLst>
                    <a:ext uri="{FF2B5EF4-FFF2-40B4-BE49-F238E27FC236}">
                      <a16:creationId xmlns:a16="http://schemas.microsoft.com/office/drawing/2014/main" id="{18CAF1F4-B839-45FE-9F88-2BA4922A07C9}"/>
                    </a:ext>
                  </a:extLst>
                </p:cNvPr>
                <p:cNvSpPr/>
                <p:nvPr/>
              </p:nvSpPr>
              <p:spPr>
                <a:xfrm>
                  <a:off x="2424955" y="6290315"/>
                  <a:ext cx="70534" cy="75960"/>
                </a:xfrm>
                <a:custGeom>
                  <a:avLst/>
                  <a:gdLst>
                    <a:gd name="connsiteX0" fmla="*/ 44763 w 70534"/>
                    <a:gd name="connsiteY0" fmla="*/ 44763 h 75960"/>
                    <a:gd name="connsiteX1" fmla="*/ 32554 w 70534"/>
                    <a:gd name="connsiteY1" fmla="*/ 36624 h 75960"/>
                    <a:gd name="connsiteX2" fmla="*/ 51545 w 70534"/>
                    <a:gd name="connsiteY2" fmla="*/ 18990 h 75960"/>
                    <a:gd name="connsiteX3" fmla="*/ 23059 w 70534"/>
                    <a:gd name="connsiteY3" fmla="*/ 0 h 75960"/>
                    <a:gd name="connsiteX4" fmla="*/ 0 w 70534"/>
                    <a:gd name="connsiteY4" fmla="*/ 0 h 75960"/>
                    <a:gd name="connsiteX5" fmla="*/ 2713 w 70534"/>
                    <a:gd name="connsiteY5" fmla="*/ 5426 h 75960"/>
                    <a:gd name="connsiteX6" fmla="*/ 2713 w 70534"/>
                    <a:gd name="connsiteY6" fmla="*/ 70535 h 75960"/>
                    <a:gd name="connsiteX7" fmla="*/ 0 w 70534"/>
                    <a:gd name="connsiteY7" fmla="*/ 75961 h 75960"/>
                    <a:gd name="connsiteX8" fmla="*/ 20347 w 70534"/>
                    <a:gd name="connsiteY8" fmla="*/ 75961 h 75960"/>
                    <a:gd name="connsiteX9" fmla="*/ 17634 w 70534"/>
                    <a:gd name="connsiteY9" fmla="*/ 70535 h 75960"/>
                    <a:gd name="connsiteX10" fmla="*/ 17634 w 70534"/>
                    <a:gd name="connsiteY10" fmla="*/ 40693 h 75960"/>
                    <a:gd name="connsiteX11" fmla="*/ 23059 w 70534"/>
                    <a:gd name="connsiteY11" fmla="*/ 40693 h 75960"/>
                    <a:gd name="connsiteX12" fmla="*/ 32554 w 70534"/>
                    <a:gd name="connsiteY12" fmla="*/ 50188 h 75960"/>
                    <a:gd name="connsiteX13" fmla="*/ 46119 w 70534"/>
                    <a:gd name="connsiteY13" fmla="*/ 70535 h 75960"/>
                    <a:gd name="connsiteX14" fmla="*/ 55614 w 70534"/>
                    <a:gd name="connsiteY14" fmla="*/ 75961 h 75960"/>
                    <a:gd name="connsiteX15" fmla="*/ 70535 w 70534"/>
                    <a:gd name="connsiteY15" fmla="*/ 75961 h 75960"/>
                    <a:gd name="connsiteX16" fmla="*/ 63753 w 70534"/>
                    <a:gd name="connsiteY16" fmla="*/ 71891 h 75960"/>
                    <a:gd name="connsiteX17" fmla="*/ 44763 w 70534"/>
                    <a:gd name="connsiteY17" fmla="*/ 44763 h 75960"/>
                    <a:gd name="connsiteX18" fmla="*/ 21703 w 70534"/>
                    <a:gd name="connsiteY18" fmla="*/ 33911 h 75960"/>
                    <a:gd name="connsiteX19" fmla="*/ 16277 w 70534"/>
                    <a:gd name="connsiteY19" fmla="*/ 33911 h 75960"/>
                    <a:gd name="connsiteX20" fmla="*/ 16277 w 70534"/>
                    <a:gd name="connsiteY20" fmla="*/ 5426 h 75960"/>
                    <a:gd name="connsiteX21" fmla="*/ 23059 w 70534"/>
                    <a:gd name="connsiteY21" fmla="*/ 5426 h 75960"/>
                    <a:gd name="connsiteX22" fmla="*/ 36624 w 70534"/>
                    <a:gd name="connsiteY22" fmla="*/ 18990 h 75960"/>
                    <a:gd name="connsiteX23" fmla="*/ 21703 w 70534"/>
                    <a:gd name="connsiteY23" fmla="*/ 33911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0534" h="75960">
                      <a:moveTo>
                        <a:pt x="44763" y="44763"/>
                      </a:moveTo>
                      <a:cubicBezTo>
                        <a:pt x="43406" y="42050"/>
                        <a:pt x="39337" y="37980"/>
                        <a:pt x="32554" y="36624"/>
                      </a:cubicBezTo>
                      <a:cubicBezTo>
                        <a:pt x="40693" y="36624"/>
                        <a:pt x="51545" y="29842"/>
                        <a:pt x="51545" y="18990"/>
                      </a:cubicBezTo>
                      <a:cubicBezTo>
                        <a:pt x="51545" y="12208"/>
                        <a:pt x="46119" y="0"/>
                        <a:pt x="23059" y="0"/>
                      </a:cubicBezTo>
                      <a:lnTo>
                        <a:pt x="0" y="0"/>
                      </a:lnTo>
                      <a:cubicBezTo>
                        <a:pt x="1357" y="1356"/>
                        <a:pt x="2713" y="2713"/>
                        <a:pt x="2713" y="5426"/>
                      </a:cubicBezTo>
                      <a:lnTo>
                        <a:pt x="2713" y="70535"/>
                      </a:lnTo>
                      <a:cubicBezTo>
                        <a:pt x="2713" y="73248"/>
                        <a:pt x="1357" y="74604"/>
                        <a:pt x="0" y="75961"/>
                      </a:cubicBezTo>
                      <a:lnTo>
                        <a:pt x="20347" y="75961"/>
                      </a:lnTo>
                      <a:cubicBezTo>
                        <a:pt x="18990" y="74604"/>
                        <a:pt x="17634" y="73248"/>
                        <a:pt x="17634" y="70535"/>
                      </a:cubicBezTo>
                      <a:lnTo>
                        <a:pt x="17634" y="40693"/>
                      </a:lnTo>
                      <a:cubicBezTo>
                        <a:pt x="17634" y="40693"/>
                        <a:pt x="21703" y="40693"/>
                        <a:pt x="23059" y="40693"/>
                      </a:cubicBezTo>
                      <a:cubicBezTo>
                        <a:pt x="27129" y="40693"/>
                        <a:pt x="29842" y="44763"/>
                        <a:pt x="32554" y="50188"/>
                      </a:cubicBezTo>
                      <a:cubicBezTo>
                        <a:pt x="36624" y="56970"/>
                        <a:pt x="40693" y="63753"/>
                        <a:pt x="46119" y="70535"/>
                      </a:cubicBezTo>
                      <a:cubicBezTo>
                        <a:pt x="47475" y="73248"/>
                        <a:pt x="51545" y="75961"/>
                        <a:pt x="55614" y="75961"/>
                      </a:cubicBezTo>
                      <a:lnTo>
                        <a:pt x="70535" y="75961"/>
                      </a:lnTo>
                      <a:cubicBezTo>
                        <a:pt x="70535" y="75961"/>
                        <a:pt x="65109" y="74604"/>
                        <a:pt x="63753" y="71891"/>
                      </a:cubicBezTo>
                      <a:cubicBezTo>
                        <a:pt x="58327" y="66466"/>
                        <a:pt x="44763" y="44763"/>
                        <a:pt x="44763" y="44763"/>
                      </a:cubicBezTo>
                      <a:close/>
                      <a:moveTo>
                        <a:pt x="21703" y="33911"/>
                      </a:moveTo>
                      <a:cubicBezTo>
                        <a:pt x="20347" y="33911"/>
                        <a:pt x="16277" y="33911"/>
                        <a:pt x="16277" y="33911"/>
                      </a:cubicBezTo>
                      <a:lnTo>
                        <a:pt x="16277" y="5426"/>
                      </a:lnTo>
                      <a:cubicBezTo>
                        <a:pt x="16277" y="5426"/>
                        <a:pt x="18990" y="5426"/>
                        <a:pt x="23059" y="5426"/>
                      </a:cubicBezTo>
                      <a:cubicBezTo>
                        <a:pt x="33911" y="5426"/>
                        <a:pt x="36624" y="13564"/>
                        <a:pt x="36624" y="18990"/>
                      </a:cubicBezTo>
                      <a:cubicBezTo>
                        <a:pt x="36624" y="29842"/>
                        <a:pt x="29842" y="33911"/>
                        <a:pt x="21703" y="33911"/>
                      </a:cubicBezTo>
                      <a:close/>
                    </a:path>
                  </a:pathLst>
                </a:custGeom>
                <a:solidFill>
                  <a:srgbClr val="FFFFFF"/>
                </a:solidFill>
                <a:ln w="13558" cap="flat">
                  <a:noFill/>
                  <a:prstDash val="solid"/>
                  <a:miter/>
                </a:ln>
              </p:spPr>
              <p:txBody>
                <a:bodyPr rtlCol="0" anchor="ctr"/>
                <a:lstStyle/>
                <a:p>
                  <a:endParaRPr lang="sv-SE"/>
                </a:p>
              </p:txBody>
            </p:sp>
            <p:sp>
              <p:nvSpPr>
                <p:cNvPr id="71" name="Frihandsfigur: Form 70">
                  <a:extLst>
                    <a:ext uri="{FF2B5EF4-FFF2-40B4-BE49-F238E27FC236}">
                      <a16:creationId xmlns:a16="http://schemas.microsoft.com/office/drawing/2014/main" id="{6ACD88F0-BED9-4F72-8B36-44BB51AC1BDE}"/>
                    </a:ext>
                  </a:extLst>
                </p:cNvPr>
                <p:cNvSpPr/>
                <p:nvPr/>
              </p:nvSpPr>
              <p:spPr>
                <a:xfrm>
                  <a:off x="2509054" y="6288959"/>
                  <a:ext cx="50188" cy="75960"/>
                </a:xfrm>
                <a:custGeom>
                  <a:avLst/>
                  <a:gdLst>
                    <a:gd name="connsiteX0" fmla="*/ 31198 w 50188"/>
                    <a:gd name="connsiteY0" fmla="*/ 70535 h 75960"/>
                    <a:gd name="connsiteX1" fmla="*/ 16277 w 50188"/>
                    <a:gd name="connsiteY1" fmla="*/ 70535 h 75960"/>
                    <a:gd name="connsiteX2" fmla="*/ 16277 w 50188"/>
                    <a:gd name="connsiteY2" fmla="*/ 37980 h 75960"/>
                    <a:gd name="connsiteX3" fmla="*/ 32555 w 50188"/>
                    <a:gd name="connsiteY3" fmla="*/ 37980 h 75960"/>
                    <a:gd name="connsiteX4" fmla="*/ 36624 w 50188"/>
                    <a:gd name="connsiteY4" fmla="*/ 40693 h 75960"/>
                    <a:gd name="connsiteX5" fmla="*/ 36624 w 50188"/>
                    <a:gd name="connsiteY5" fmla="*/ 28485 h 75960"/>
                    <a:gd name="connsiteX6" fmla="*/ 32555 w 50188"/>
                    <a:gd name="connsiteY6" fmla="*/ 31198 h 75960"/>
                    <a:gd name="connsiteX7" fmla="*/ 16277 w 50188"/>
                    <a:gd name="connsiteY7" fmla="*/ 31198 h 75960"/>
                    <a:gd name="connsiteX8" fmla="*/ 16277 w 50188"/>
                    <a:gd name="connsiteY8" fmla="*/ 5426 h 75960"/>
                    <a:gd name="connsiteX9" fmla="*/ 35268 w 50188"/>
                    <a:gd name="connsiteY9" fmla="*/ 5426 h 75960"/>
                    <a:gd name="connsiteX10" fmla="*/ 43406 w 50188"/>
                    <a:gd name="connsiteY10" fmla="*/ 9495 h 75960"/>
                    <a:gd name="connsiteX11" fmla="*/ 43406 w 50188"/>
                    <a:gd name="connsiteY11" fmla="*/ 0 h 75960"/>
                    <a:gd name="connsiteX12" fmla="*/ 0 w 50188"/>
                    <a:gd name="connsiteY12" fmla="*/ 0 h 75960"/>
                    <a:gd name="connsiteX13" fmla="*/ 2713 w 50188"/>
                    <a:gd name="connsiteY13" fmla="*/ 5426 h 75960"/>
                    <a:gd name="connsiteX14" fmla="*/ 2713 w 50188"/>
                    <a:gd name="connsiteY14" fmla="*/ 70535 h 75960"/>
                    <a:gd name="connsiteX15" fmla="*/ 0 w 50188"/>
                    <a:gd name="connsiteY15" fmla="*/ 75961 h 75960"/>
                    <a:gd name="connsiteX16" fmla="*/ 47475 w 50188"/>
                    <a:gd name="connsiteY16" fmla="*/ 75961 h 75960"/>
                    <a:gd name="connsiteX17" fmla="*/ 50188 w 50188"/>
                    <a:gd name="connsiteY17" fmla="*/ 63753 h 75960"/>
                    <a:gd name="connsiteX18" fmla="*/ 31198 w 50188"/>
                    <a:gd name="connsiteY18" fmla="*/ 70535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88" h="75960">
                      <a:moveTo>
                        <a:pt x="31198" y="70535"/>
                      </a:moveTo>
                      <a:cubicBezTo>
                        <a:pt x="25772" y="70535"/>
                        <a:pt x="18990" y="70535"/>
                        <a:pt x="16277" y="70535"/>
                      </a:cubicBezTo>
                      <a:lnTo>
                        <a:pt x="16277" y="37980"/>
                      </a:lnTo>
                      <a:lnTo>
                        <a:pt x="32555" y="37980"/>
                      </a:lnTo>
                      <a:cubicBezTo>
                        <a:pt x="33911" y="37980"/>
                        <a:pt x="35268" y="39337"/>
                        <a:pt x="36624" y="40693"/>
                      </a:cubicBezTo>
                      <a:lnTo>
                        <a:pt x="36624" y="28485"/>
                      </a:lnTo>
                      <a:cubicBezTo>
                        <a:pt x="36624" y="29842"/>
                        <a:pt x="33911" y="31198"/>
                        <a:pt x="32555" y="31198"/>
                      </a:cubicBezTo>
                      <a:lnTo>
                        <a:pt x="16277" y="31198"/>
                      </a:lnTo>
                      <a:lnTo>
                        <a:pt x="16277" y="5426"/>
                      </a:lnTo>
                      <a:cubicBezTo>
                        <a:pt x="16277" y="5426"/>
                        <a:pt x="31198" y="5426"/>
                        <a:pt x="35268" y="5426"/>
                      </a:cubicBezTo>
                      <a:cubicBezTo>
                        <a:pt x="39337" y="5426"/>
                        <a:pt x="42050" y="6782"/>
                        <a:pt x="43406" y="9495"/>
                      </a:cubicBezTo>
                      <a:lnTo>
                        <a:pt x="43406" y="0"/>
                      </a:lnTo>
                      <a:lnTo>
                        <a:pt x="0" y="0"/>
                      </a:lnTo>
                      <a:cubicBezTo>
                        <a:pt x="1357" y="1356"/>
                        <a:pt x="2713" y="2713"/>
                        <a:pt x="2713" y="5426"/>
                      </a:cubicBezTo>
                      <a:lnTo>
                        <a:pt x="2713" y="70535"/>
                      </a:lnTo>
                      <a:cubicBezTo>
                        <a:pt x="2713" y="73248"/>
                        <a:pt x="1357" y="74604"/>
                        <a:pt x="0" y="75961"/>
                      </a:cubicBezTo>
                      <a:lnTo>
                        <a:pt x="47475" y="75961"/>
                      </a:lnTo>
                      <a:lnTo>
                        <a:pt x="50188" y="63753"/>
                      </a:lnTo>
                      <a:cubicBezTo>
                        <a:pt x="44763" y="70535"/>
                        <a:pt x="40693" y="70535"/>
                        <a:pt x="31198" y="70535"/>
                      </a:cubicBezTo>
                      <a:close/>
                    </a:path>
                  </a:pathLst>
                </a:custGeom>
                <a:solidFill>
                  <a:srgbClr val="FFFFFF"/>
                </a:solidFill>
                <a:ln w="13558" cap="flat">
                  <a:noFill/>
                  <a:prstDash val="solid"/>
                  <a:miter/>
                </a:ln>
              </p:spPr>
              <p:txBody>
                <a:bodyPr rtlCol="0" anchor="ctr"/>
                <a:lstStyle/>
                <a:p>
                  <a:endParaRPr lang="sv-SE"/>
                </a:p>
              </p:txBody>
            </p:sp>
            <p:sp>
              <p:nvSpPr>
                <p:cNvPr id="72" name="Frihandsfigur: Form 71">
                  <a:extLst>
                    <a:ext uri="{FF2B5EF4-FFF2-40B4-BE49-F238E27FC236}">
                      <a16:creationId xmlns:a16="http://schemas.microsoft.com/office/drawing/2014/main" id="{320475E5-AE98-45F6-BC35-E0BDEDFE3475}"/>
                    </a:ext>
                  </a:extLst>
                </p:cNvPr>
                <p:cNvSpPr/>
                <p:nvPr/>
              </p:nvSpPr>
              <p:spPr>
                <a:xfrm>
                  <a:off x="2574163" y="6290315"/>
                  <a:ext cx="74604" cy="75960"/>
                </a:xfrm>
                <a:custGeom>
                  <a:avLst/>
                  <a:gdLst>
                    <a:gd name="connsiteX0" fmla="*/ 74604 w 74604"/>
                    <a:gd name="connsiteY0" fmla="*/ 42050 h 75960"/>
                    <a:gd name="connsiteX1" fmla="*/ 55614 w 74604"/>
                    <a:gd name="connsiteY1" fmla="*/ 42050 h 75960"/>
                    <a:gd name="connsiteX2" fmla="*/ 58327 w 74604"/>
                    <a:gd name="connsiteY2" fmla="*/ 47475 h 75960"/>
                    <a:gd name="connsiteX3" fmla="*/ 58327 w 74604"/>
                    <a:gd name="connsiteY3" fmla="*/ 66466 h 75960"/>
                    <a:gd name="connsiteX4" fmla="*/ 44763 w 74604"/>
                    <a:gd name="connsiteY4" fmla="*/ 70535 h 75960"/>
                    <a:gd name="connsiteX5" fmla="*/ 14921 w 74604"/>
                    <a:gd name="connsiteY5" fmla="*/ 36624 h 75960"/>
                    <a:gd name="connsiteX6" fmla="*/ 44763 w 74604"/>
                    <a:gd name="connsiteY6" fmla="*/ 5426 h 75960"/>
                    <a:gd name="connsiteX7" fmla="*/ 69178 w 74604"/>
                    <a:gd name="connsiteY7" fmla="*/ 23059 h 75960"/>
                    <a:gd name="connsiteX8" fmla="*/ 67822 w 74604"/>
                    <a:gd name="connsiteY8" fmla="*/ 5426 h 75960"/>
                    <a:gd name="connsiteX9" fmla="*/ 42050 w 74604"/>
                    <a:gd name="connsiteY9" fmla="*/ 0 h 75960"/>
                    <a:gd name="connsiteX10" fmla="*/ 0 w 74604"/>
                    <a:gd name="connsiteY10" fmla="*/ 37980 h 75960"/>
                    <a:gd name="connsiteX11" fmla="*/ 40693 w 74604"/>
                    <a:gd name="connsiteY11" fmla="*/ 75961 h 75960"/>
                    <a:gd name="connsiteX12" fmla="*/ 74604 w 74604"/>
                    <a:gd name="connsiteY12" fmla="*/ 67822 h 75960"/>
                    <a:gd name="connsiteX13" fmla="*/ 73248 w 74604"/>
                    <a:gd name="connsiteY13" fmla="*/ 63753 h 75960"/>
                    <a:gd name="connsiteX14" fmla="*/ 73248 w 74604"/>
                    <a:gd name="connsiteY14" fmla="*/ 47475 h 75960"/>
                    <a:gd name="connsiteX15" fmla="*/ 74604 w 74604"/>
                    <a:gd name="connsiteY15" fmla="*/ 42050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604" h="75960">
                      <a:moveTo>
                        <a:pt x="74604" y="42050"/>
                      </a:moveTo>
                      <a:lnTo>
                        <a:pt x="55614" y="42050"/>
                      </a:lnTo>
                      <a:cubicBezTo>
                        <a:pt x="56970" y="43406"/>
                        <a:pt x="58327" y="44763"/>
                        <a:pt x="58327" y="47475"/>
                      </a:cubicBezTo>
                      <a:lnTo>
                        <a:pt x="58327" y="66466"/>
                      </a:lnTo>
                      <a:cubicBezTo>
                        <a:pt x="52901" y="69178"/>
                        <a:pt x="46119" y="70535"/>
                        <a:pt x="44763" y="70535"/>
                      </a:cubicBezTo>
                      <a:cubicBezTo>
                        <a:pt x="21703" y="70535"/>
                        <a:pt x="14921" y="51545"/>
                        <a:pt x="14921" y="36624"/>
                      </a:cubicBezTo>
                      <a:cubicBezTo>
                        <a:pt x="14921" y="18990"/>
                        <a:pt x="25772" y="5426"/>
                        <a:pt x="44763" y="5426"/>
                      </a:cubicBezTo>
                      <a:cubicBezTo>
                        <a:pt x="50188" y="5426"/>
                        <a:pt x="63753" y="8139"/>
                        <a:pt x="69178" y="23059"/>
                      </a:cubicBezTo>
                      <a:lnTo>
                        <a:pt x="67822" y="5426"/>
                      </a:lnTo>
                      <a:cubicBezTo>
                        <a:pt x="59683" y="1356"/>
                        <a:pt x="51545" y="0"/>
                        <a:pt x="42050" y="0"/>
                      </a:cubicBezTo>
                      <a:cubicBezTo>
                        <a:pt x="13564" y="0"/>
                        <a:pt x="0" y="18990"/>
                        <a:pt x="0" y="37980"/>
                      </a:cubicBezTo>
                      <a:cubicBezTo>
                        <a:pt x="0" y="61040"/>
                        <a:pt x="18990" y="75961"/>
                        <a:pt x="40693" y="75961"/>
                      </a:cubicBezTo>
                      <a:cubicBezTo>
                        <a:pt x="48832" y="75961"/>
                        <a:pt x="65109" y="73248"/>
                        <a:pt x="74604" y="67822"/>
                      </a:cubicBezTo>
                      <a:cubicBezTo>
                        <a:pt x="74604" y="67822"/>
                        <a:pt x="73248" y="65109"/>
                        <a:pt x="73248" y="63753"/>
                      </a:cubicBezTo>
                      <a:lnTo>
                        <a:pt x="73248" y="47475"/>
                      </a:lnTo>
                      <a:cubicBezTo>
                        <a:pt x="71891" y="44763"/>
                        <a:pt x="73248" y="43406"/>
                        <a:pt x="74604" y="42050"/>
                      </a:cubicBezTo>
                      <a:close/>
                    </a:path>
                  </a:pathLst>
                </a:custGeom>
                <a:solidFill>
                  <a:srgbClr val="FFFFFF"/>
                </a:solidFill>
                <a:ln w="13558" cap="flat">
                  <a:noFill/>
                  <a:prstDash val="solid"/>
                  <a:miter/>
                </a:ln>
              </p:spPr>
              <p:txBody>
                <a:bodyPr rtlCol="0" anchor="ctr"/>
                <a:lstStyle/>
                <a:p>
                  <a:endParaRPr lang="sv-SE"/>
                </a:p>
              </p:txBody>
            </p:sp>
            <p:sp>
              <p:nvSpPr>
                <p:cNvPr id="73" name="Frihandsfigur: Form 72">
                  <a:extLst>
                    <a:ext uri="{FF2B5EF4-FFF2-40B4-BE49-F238E27FC236}">
                      <a16:creationId xmlns:a16="http://schemas.microsoft.com/office/drawing/2014/main" id="{ADAA3294-1315-4803-9416-4E7D165A36F8}"/>
                    </a:ext>
                  </a:extLst>
                </p:cNvPr>
                <p:cNvSpPr/>
                <p:nvPr/>
              </p:nvSpPr>
              <p:spPr>
                <a:xfrm>
                  <a:off x="2673183" y="6290315"/>
                  <a:ext cx="20346" cy="75960"/>
                </a:xfrm>
                <a:custGeom>
                  <a:avLst/>
                  <a:gdLst>
                    <a:gd name="connsiteX0" fmla="*/ 20347 w 20346"/>
                    <a:gd name="connsiteY0" fmla="*/ 0 h 75960"/>
                    <a:gd name="connsiteX1" fmla="*/ 0 w 20346"/>
                    <a:gd name="connsiteY1" fmla="*/ 0 h 75960"/>
                    <a:gd name="connsiteX2" fmla="*/ 2713 w 20346"/>
                    <a:gd name="connsiteY2" fmla="*/ 5426 h 75960"/>
                    <a:gd name="connsiteX3" fmla="*/ 2713 w 20346"/>
                    <a:gd name="connsiteY3" fmla="*/ 70535 h 75960"/>
                    <a:gd name="connsiteX4" fmla="*/ 0 w 20346"/>
                    <a:gd name="connsiteY4" fmla="*/ 75961 h 75960"/>
                    <a:gd name="connsiteX5" fmla="*/ 20347 w 20346"/>
                    <a:gd name="connsiteY5" fmla="*/ 75961 h 75960"/>
                    <a:gd name="connsiteX6" fmla="*/ 17634 w 20346"/>
                    <a:gd name="connsiteY6" fmla="*/ 70535 h 75960"/>
                    <a:gd name="connsiteX7" fmla="*/ 17634 w 20346"/>
                    <a:gd name="connsiteY7" fmla="*/ 5426 h 75960"/>
                    <a:gd name="connsiteX8" fmla="*/ 20347 w 20346"/>
                    <a:gd name="connsiteY8" fmla="*/ 0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46" h="75960">
                      <a:moveTo>
                        <a:pt x="20347" y="0"/>
                      </a:moveTo>
                      <a:lnTo>
                        <a:pt x="0" y="0"/>
                      </a:lnTo>
                      <a:cubicBezTo>
                        <a:pt x="1356" y="1356"/>
                        <a:pt x="2713" y="2713"/>
                        <a:pt x="2713" y="5426"/>
                      </a:cubicBezTo>
                      <a:lnTo>
                        <a:pt x="2713" y="70535"/>
                      </a:lnTo>
                      <a:cubicBezTo>
                        <a:pt x="2713" y="73248"/>
                        <a:pt x="1356" y="74604"/>
                        <a:pt x="0" y="75961"/>
                      </a:cubicBezTo>
                      <a:lnTo>
                        <a:pt x="20347" y="75961"/>
                      </a:lnTo>
                      <a:cubicBezTo>
                        <a:pt x="18990" y="74604"/>
                        <a:pt x="17634" y="73248"/>
                        <a:pt x="17634" y="70535"/>
                      </a:cubicBezTo>
                      <a:lnTo>
                        <a:pt x="17634" y="5426"/>
                      </a:lnTo>
                      <a:cubicBezTo>
                        <a:pt x="17634" y="2713"/>
                        <a:pt x="17634" y="1356"/>
                        <a:pt x="20347" y="0"/>
                      </a:cubicBezTo>
                      <a:close/>
                    </a:path>
                  </a:pathLst>
                </a:custGeom>
                <a:solidFill>
                  <a:srgbClr val="FFFFFF"/>
                </a:solidFill>
                <a:ln w="13558" cap="flat">
                  <a:noFill/>
                  <a:prstDash val="solid"/>
                  <a:miter/>
                </a:ln>
              </p:spPr>
              <p:txBody>
                <a:bodyPr rtlCol="0" anchor="ctr"/>
                <a:lstStyle/>
                <a:p>
                  <a:endParaRPr lang="sv-SE"/>
                </a:p>
              </p:txBody>
            </p:sp>
            <p:sp>
              <p:nvSpPr>
                <p:cNvPr id="74" name="Frihandsfigur: Form 73">
                  <a:extLst>
                    <a:ext uri="{FF2B5EF4-FFF2-40B4-BE49-F238E27FC236}">
                      <a16:creationId xmlns:a16="http://schemas.microsoft.com/office/drawing/2014/main" id="{C8C40F97-18F6-4B51-9CCE-4F20A103D162}"/>
                    </a:ext>
                  </a:extLst>
                </p:cNvPr>
                <p:cNvSpPr/>
                <p:nvPr/>
              </p:nvSpPr>
              <p:spPr>
                <a:xfrm>
                  <a:off x="2715232" y="6288959"/>
                  <a:ext cx="81446" cy="77317"/>
                </a:xfrm>
                <a:custGeom>
                  <a:avLst/>
                  <a:gdLst>
                    <a:gd name="connsiteX0" fmla="*/ 42050 w 81446"/>
                    <a:gd name="connsiteY0" fmla="*/ 0 h 77317"/>
                    <a:gd name="connsiteX1" fmla="*/ 0 w 81446"/>
                    <a:gd name="connsiteY1" fmla="*/ 37980 h 77317"/>
                    <a:gd name="connsiteX2" fmla="*/ 39337 w 81446"/>
                    <a:gd name="connsiteY2" fmla="*/ 77317 h 77317"/>
                    <a:gd name="connsiteX3" fmla="*/ 81386 w 81446"/>
                    <a:gd name="connsiteY3" fmla="*/ 39337 h 77317"/>
                    <a:gd name="connsiteX4" fmla="*/ 42050 w 81446"/>
                    <a:gd name="connsiteY4" fmla="*/ 0 h 77317"/>
                    <a:gd name="connsiteX5" fmla="*/ 42050 w 81446"/>
                    <a:gd name="connsiteY5" fmla="*/ 70535 h 77317"/>
                    <a:gd name="connsiteX6" fmla="*/ 16277 w 81446"/>
                    <a:gd name="connsiteY6" fmla="*/ 36624 h 77317"/>
                    <a:gd name="connsiteX7" fmla="*/ 42050 w 81446"/>
                    <a:gd name="connsiteY7" fmla="*/ 5426 h 77317"/>
                    <a:gd name="connsiteX8" fmla="*/ 67822 w 81446"/>
                    <a:gd name="connsiteY8" fmla="*/ 39337 h 77317"/>
                    <a:gd name="connsiteX9" fmla="*/ 42050 w 81446"/>
                    <a:gd name="connsiteY9" fmla="*/ 70535 h 7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446" h="77317">
                      <a:moveTo>
                        <a:pt x="42050" y="0"/>
                      </a:moveTo>
                      <a:cubicBezTo>
                        <a:pt x="16277" y="0"/>
                        <a:pt x="0" y="18990"/>
                        <a:pt x="0" y="37980"/>
                      </a:cubicBezTo>
                      <a:cubicBezTo>
                        <a:pt x="0" y="61040"/>
                        <a:pt x="17634" y="75961"/>
                        <a:pt x="39337" y="77317"/>
                      </a:cubicBezTo>
                      <a:cubicBezTo>
                        <a:pt x="59683" y="77317"/>
                        <a:pt x="80030" y="65109"/>
                        <a:pt x="81386" y="39337"/>
                      </a:cubicBezTo>
                      <a:cubicBezTo>
                        <a:pt x="82743" y="13564"/>
                        <a:pt x="61040" y="0"/>
                        <a:pt x="42050" y="0"/>
                      </a:cubicBezTo>
                      <a:close/>
                      <a:moveTo>
                        <a:pt x="42050" y="70535"/>
                      </a:moveTo>
                      <a:cubicBezTo>
                        <a:pt x="29842" y="70535"/>
                        <a:pt x="16277" y="59683"/>
                        <a:pt x="16277" y="36624"/>
                      </a:cubicBezTo>
                      <a:cubicBezTo>
                        <a:pt x="16277" y="17634"/>
                        <a:pt x="27129" y="5426"/>
                        <a:pt x="42050" y="5426"/>
                      </a:cubicBezTo>
                      <a:cubicBezTo>
                        <a:pt x="56971" y="5426"/>
                        <a:pt x="67822" y="17634"/>
                        <a:pt x="67822" y="39337"/>
                      </a:cubicBezTo>
                      <a:cubicBezTo>
                        <a:pt x="66466" y="59683"/>
                        <a:pt x="55614" y="70535"/>
                        <a:pt x="42050" y="70535"/>
                      </a:cubicBezTo>
                      <a:close/>
                    </a:path>
                  </a:pathLst>
                </a:custGeom>
                <a:solidFill>
                  <a:srgbClr val="FFFFFF"/>
                </a:solidFill>
                <a:ln w="13558" cap="flat">
                  <a:noFill/>
                  <a:prstDash val="solid"/>
                  <a:miter/>
                </a:ln>
              </p:spPr>
              <p:txBody>
                <a:bodyPr rtlCol="0" anchor="ctr"/>
                <a:lstStyle/>
                <a:p>
                  <a:endParaRPr lang="sv-SE"/>
                </a:p>
              </p:txBody>
            </p:sp>
            <p:sp>
              <p:nvSpPr>
                <p:cNvPr id="75" name="Frihandsfigur: Form 74">
                  <a:extLst>
                    <a:ext uri="{FF2B5EF4-FFF2-40B4-BE49-F238E27FC236}">
                      <a16:creationId xmlns:a16="http://schemas.microsoft.com/office/drawing/2014/main" id="{83368ECE-227D-4011-9686-5A922E212960}"/>
                    </a:ext>
                  </a:extLst>
                </p:cNvPr>
                <p:cNvSpPr/>
                <p:nvPr/>
              </p:nvSpPr>
              <p:spPr>
                <a:xfrm>
                  <a:off x="2812896" y="6288959"/>
                  <a:ext cx="69178" cy="78673"/>
                </a:xfrm>
                <a:custGeom>
                  <a:avLst/>
                  <a:gdLst>
                    <a:gd name="connsiteX0" fmla="*/ 59683 w 69178"/>
                    <a:gd name="connsiteY0" fmla="*/ 6782 h 78673"/>
                    <a:gd name="connsiteX1" fmla="*/ 59683 w 69178"/>
                    <a:gd name="connsiteY1" fmla="*/ 50188 h 78673"/>
                    <a:gd name="connsiteX2" fmla="*/ 18990 w 69178"/>
                    <a:gd name="connsiteY2" fmla="*/ 1356 h 78673"/>
                    <a:gd name="connsiteX3" fmla="*/ 0 w 69178"/>
                    <a:gd name="connsiteY3" fmla="*/ 1356 h 78673"/>
                    <a:gd name="connsiteX4" fmla="*/ 5426 w 69178"/>
                    <a:gd name="connsiteY4" fmla="*/ 5426 h 78673"/>
                    <a:gd name="connsiteX5" fmla="*/ 6782 w 69178"/>
                    <a:gd name="connsiteY5" fmla="*/ 12208 h 78673"/>
                    <a:gd name="connsiteX6" fmla="*/ 6782 w 69178"/>
                    <a:gd name="connsiteY6" fmla="*/ 70535 h 78673"/>
                    <a:gd name="connsiteX7" fmla="*/ 4069 w 69178"/>
                    <a:gd name="connsiteY7" fmla="*/ 75961 h 78673"/>
                    <a:gd name="connsiteX8" fmla="*/ 16277 w 69178"/>
                    <a:gd name="connsiteY8" fmla="*/ 75961 h 78673"/>
                    <a:gd name="connsiteX9" fmla="*/ 13564 w 69178"/>
                    <a:gd name="connsiteY9" fmla="*/ 70535 h 78673"/>
                    <a:gd name="connsiteX10" fmla="*/ 13564 w 69178"/>
                    <a:gd name="connsiteY10" fmla="*/ 16277 h 78673"/>
                    <a:gd name="connsiteX11" fmla="*/ 66465 w 69178"/>
                    <a:gd name="connsiteY11" fmla="*/ 78674 h 78673"/>
                    <a:gd name="connsiteX12" fmla="*/ 66465 w 69178"/>
                    <a:gd name="connsiteY12" fmla="*/ 5426 h 78673"/>
                    <a:gd name="connsiteX13" fmla="*/ 69178 w 69178"/>
                    <a:gd name="connsiteY13" fmla="*/ 0 h 78673"/>
                    <a:gd name="connsiteX14" fmla="*/ 56970 w 69178"/>
                    <a:gd name="connsiteY14" fmla="*/ 0 h 78673"/>
                    <a:gd name="connsiteX15" fmla="*/ 59683 w 69178"/>
                    <a:gd name="connsiteY15" fmla="*/ 6782 h 7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9178" h="78673">
                      <a:moveTo>
                        <a:pt x="59683" y="6782"/>
                      </a:moveTo>
                      <a:lnTo>
                        <a:pt x="59683" y="50188"/>
                      </a:lnTo>
                      <a:lnTo>
                        <a:pt x="18990" y="1356"/>
                      </a:lnTo>
                      <a:lnTo>
                        <a:pt x="0" y="1356"/>
                      </a:lnTo>
                      <a:cubicBezTo>
                        <a:pt x="2713" y="2713"/>
                        <a:pt x="4069" y="4069"/>
                        <a:pt x="5426" y="5426"/>
                      </a:cubicBezTo>
                      <a:cubicBezTo>
                        <a:pt x="8139" y="8139"/>
                        <a:pt x="6782" y="8139"/>
                        <a:pt x="6782" y="12208"/>
                      </a:cubicBezTo>
                      <a:lnTo>
                        <a:pt x="6782" y="70535"/>
                      </a:lnTo>
                      <a:cubicBezTo>
                        <a:pt x="6782" y="73248"/>
                        <a:pt x="5426" y="74604"/>
                        <a:pt x="4069" y="75961"/>
                      </a:cubicBezTo>
                      <a:lnTo>
                        <a:pt x="16277" y="75961"/>
                      </a:lnTo>
                      <a:cubicBezTo>
                        <a:pt x="14921" y="74604"/>
                        <a:pt x="13564" y="73248"/>
                        <a:pt x="13564" y="70535"/>
                      </a:cubicBezTo>
                      <a:lnTo>
                        <a:pt x="13564" y="16277"/>
                      </a:lnTo>
                      <a:cubicBezTo>
                        <a:pt x="13564" y="17634"/>
                        <a:pt x="66465" y="78674"/>
                        <a:pt x="66465" y="78674"/>
                      </a:cubicBezTo>
                      <a:lnTo>
                        <a:pt x="66465" y="5426"/>
                      </a:lnTo>
                      <a:cubicBezTo>
                        <a:pt x="66465" y="2713"/>
                        <a:pt x="67822" y="1356"/>
                        <a:pt x="69178" y="0"/>
                      </a:cubicBezTo>
                      <a:lnTo>
                        <a:pt x="56970" y="0"/>
                      </a:lnTo>
                      <a:cubicBezTo>
                        <a:pt x="58327" y="2713"/>
                        <a:pt x="59683" y="4069"/>
                        <a:pt x="59683" y="6782"/>
                      </a:cubicBezTo>
                      <a:close/>
                    </a:path>
                  </a:pathLst>
                </a:custGeom>
                <a:solidFill>
                  <a:srgbClr val="FFFFFF"/>
                </a:solidFill>
                <a:ln w="13558" cap="flat">
                  <a:noFill/>
                  <a:prstDash val="solid"/>
                  <a:miter/>
                </a:ln>
              </p:spPr>
              <p:txBody>
                <a:bodyPr rtlCol="0" anchor="ctr"/>
                <a:lstStyle/>
                <a:p>
                  <a:endParaRPr lang="sv-SE"/>
                </a:p>
              </p:txBody>
            </p:sp>
            <p:sp>
              <p:nvSpPr>
                <p:cNvPr id="76" name="Frihandsfigur: Form 75">
                  <a:extLst>
                    <a:ext uri="{FF2B5EF4-FFF2-40B4-BE49-F238E27FC236}">
                      <a16:creationId xmlns:a16="http://schemas.microsoft.com/office/drawing/2014/main" id="{03B46B1D-ACDA-4AE3-B797-AD3C8D20E07F}"/>
                    </a:ext>
                  </a:extLst>
                </p:cNvPr>
                <p:cNvSpPr/>
                <p:nvPr/>
              </p:nvSpPr>
              <p:spPr>
                <a:xfrm>
                  <a:off x="2909203" y="6288959"/>
                  <a:ext cx="50188" cy="75960"/>
                </a:xfrm>
                <a:custGeom>
                  <a:avLst/>
                  <a:gdLst>
                    <a:gd name="connsiteX0" fmla="*/ 29842 w 50188"/>
                    <a:gd name="connsiteY0" fmla="*/ 70535 h 75960"/>
                    <a:gd name="connsiteX1" fmla="*/ 16277 w 50188"/>
                    <a:gd name="connsiteY1" fmla="*/ 70535 h 75960"/>
                    <a:gd name="connsiteX2" fmla="*/ 16277 w 50188"/>
                    <a:gd name="connsiteY2" fmla="*/ 37980 h 75960"/>
                    <a:gd name="connsiteX3" fmla="*/ 32555 w 50188"/>
                    <a:gd name="connsiteY3" fmla="*/ 37980 h 75960"/>
                    <a:gd name="connsiteX4" fmla="*/ 36624 w 50188"/>
                    <a:gd name="connsiteY4" fmla="*/ 40693 h 75960"/>
                    <a:gd name="connsiteX5" fmla="*/ 36624 w 50188"/>
                    <a:gd name="connsiteY5" fmla="*/ 28485 h 75960"/>
                    <a:gd name="connsiteX6" fmla="*/ 32555 w 50188"/>
                    <a:gd name="connsiteY6" fmla="*/ 31198 h 75960"/>
                    <a:gd name="connsiteX7" fmla="*/ 16277 w 50188"/>
                    <a:gd name="connsiteY7" fmla="*/ 31198 h 75960"/>
                    <a:gd name="connsiteX8" fmla="*/ 16277 w 50188"/>
                    <a:gd name="connsiteY8" fmla="*/ 5426 h 75960"/>
                    <a:gd name="connsiteX9" fmla="*/ 35268 w 50188"/>
                    <a:gd name="connsiteY9" fmla="*/ 5426 h 75960"/>
                    <a:gd name="connsiteX10" fmla="*/ 43406 w 50188"/>
                    <a:gd name="connsiteY10" fmla="*/ 9495 h 75960"/>
                    <a:gd name="connsiteX11" fmla="*/ 43406 w 50188"/>
                    <a:gd name="connsiteY11" fmla="*/ 0 h 75960"/>
                    <a:gd name="connsiteX12" fmla="*/ 0 w 50188"/>
                    <a:gd name="connsiteY12" fmla="*/ 0 h 75960"/>
                    <a:gd name="connsiteX13" fmla="*/ 2713 w 50188"/>
                    <a:gd name="connsiteY13" fmla="*/ 5426 h 75960"/>
                    <a:gd name="connsiteX14" fmla="*/ 2713 w 50188"/>
                    <a:gd name="connsiteY14" fmla="*/ 70535 h 75960"/>
                    <a:gd name="connsiteX15" fmla="*/ 0 w 50188"/>
                    <a:gd name="connsiteY15" fmla="*/ 75961 h 75960"/>
                    <a:gd name="connsiteX16" fmla="*/ 47475 w 50188"/>
                    <a:gd name="connsiteY16" fmla="*/ 75961 h 75960"/>
                    <a:gd name="connsiteX17" fmla="*/ 50188 w 50188"/>
                    <a:gd name="connsiteY17" fmla="*/ 63753 h 75960"/>
                    <a:gd name="connsiteX18" fmla="*/ 29842 w 50188"/>
                    <a:gd name="connsiteY18" fmla="*/ 70535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88" h="75960">
                      <a:moveTo>
                        <a:pt x="29842" y="70535"/>
                      </a:moveTo>
                      <a:cubicBezTo>
                        <a:pt x="24416" y="70535"/>
                        <a:pt x="17634" y="70535"/>
                        <a:pt x="16277" y="70535"/>
                      </a:cubicBezTo>
                      <a:lnTo>
                        <a:pt x="16277" y="37980"/>
                      </a:lnTo>
                      <a:lnTo>
                        <a:pt x="32555" y="37980"/>
                      </a:lnTo>
                      <a:cubicBezTo>
                        <a:pt x="33911" y="37980"/>
                        <a:pt x="35268" y="39337"/>
                        <a:pt x="36624" y="40693"/>
                      </a:cubicBezTo>
                      <a:lnTo>
                        <a:pt x="36624" y="28485"/>
                      </a:lnTo>
                      <a:cubicBezTo>
                        <a:pt x="36624" y="29842"/>
                        <a:pt x="33911" y="31198"/>
                        <a:pt x="32555" y="31198"/>
                      </a:cubicBezTo>
                      <a:lnTo>
                        <a:pt x="16277" y="31198"/>
                      </a:lnTo>
                      <a:lnTo>
                        <a:pt x="16277" y="5426"/>
                      </a:lnTo>
                      <a:cubicBezTo>
                        <a:pt x="16277" y="5426"/>
                        <a:pt x="31198" y="5426"/>
                        <a:pt x="35268" y="5426"/>
                      </a:cubicBezTo>
                      <a:cubicBezTo>
                        <a:pt x="39337" y="5426"/>
                        <a:pt x="42050" y="6782"/>
                        <a:pt x="43406" y="9495"/>
                      </a:cubicBezTo>
                      <a:lnTo>
                        <a:pt x="43406" y="0"/>
                      </a:lnTo>
                      <a:lnTo>
                        <a:pt x="0" y="0"/>
                      </a:lnTo>
                      <a:cubicBezTo>
                        <a:pt x="1357" y="1356"/>
                        <a:pt x="2713" y="2713"/>
                        <a:pt x="2713" y="5426"/>
                      </a:cubicBezTo>
                      <a:lnTo>
                        <a:pt x="2713" y="70535"/>
                      </a:lnTo>
                      <a:cubicBezTo>
                        <a:pt x="2713" y="73248"/>
                        <a:pt x="1357" y="74604"/>
                        <a:pt x="0" y="75961"/>
                      </a:cubicBezTo>
                      <a:lnTo>
                        <a:pt x="47475" y="75961"/>
                      </a:lnTo>
                      <a:lnTo>
                        <a:pt x="50188" y="63753"/>
                      </a:lnTo>
                      <a:cubicBezTo>
                        <a:pt x="43406" y="70535"/>
                        <a:pt x="39337" y="70535"/>
                        <a:pt x="29842" y="70535"/>
                      </a:cubicBezTo>
                      <a:close/>
                    </a:path>
                  </a:pathLst>
                </a:custGeom>
                <a:solidFill>
                  <a:srgbClr val="FFFFFF"/>
                </a:solidFill>
                <a:ln w="13558" cap="flat">
                  <a:noFill/>
                  <a:prstDash val="solid"/>
                  <a:miter/>
                </a:ln>
              </p:spPr>
              <p:txBody>
                <a:bodyPr rtlCol="0" anchor="ctr"/>
                <a:lstStyle/>
                <a:p>
                  <a:endParaRPr lang="sv-SE"/>
                </a:p>
              </p:txBody>
            </p:sp>
            <p:sp>
              <p:nvSpPr>
                <p:cNvPr id="77" name="Frihandsfigur: Form 76">
                  <a:extLst>
                    <a:ext uri="{FF2B5EF4-FFF2-40B4-BE49-F238E27FC236}">
                      <a16:creationId xmlns:a16="http://schemas.microsoft.com/office/drawing/2014/main" id="{FE85B18E-D593-49FA-93F8-A008AE6B0567}"/>
                    </a:ext>
                  </a:extLst>
                </p:cNvPr>
                <p:cNvSpPr/>
                <p:nvPr/>
              </p:nvSpPr>
              <p:spPr>
                <a:xfrm>
                  <a:off x="2974312" y="6288959"/>
                  <a:ext cx="69178" cy="78673"/>
                </a:xfrm>
                <a:custGeom>
                  <a:avLst/>
                  <a:gdLst>
                    <a:gd name="connsiteX0" fmla="*/ 55614 w 69178"/>
                    <a:gd name="connsiteY0" fmla="*/ 1356 h 78673"/>
                    <a:gd name="connsiteX1" fmla="*/ 58327 w 69178"/>
                    <a:gd name="connsiteY1" fmla="*/ 6782 h 78673"/>
                    <a:gd name="connsiteX2" fmla="*/ 58327 w 69178"/>
                    <a:gd name="connsiteY2" fmla="*/ 50188 h 78673"/>
                    <a:gd name="connsiteX3" fmla="*/ 17634 w 69178"/>
                    <a:gd name="connsiteY3" fmla="*/ 1356 h 78673"/>
                    <a:gd name="connsiteX4" fmla="*/ 0 w 69178"/>
                    <a:gd name="connsiteY4" fmla="*/ 1356 h 78673"/>
                    <a:gd name="connsiteX5" fmla="*/ 5426 w 69178"/>
                    <a:gd name="connsiteY5" fmla="*/ 5426 h 78673"/>
                    <a:gd name="connsiteX6" fmla="*/ 6782 w 69178"/>
                    <a:gd name="connsiteY6" fmla="*/ 12208 h 78673"/>
                    <a:gd name="connsiteX7" fmla="*/ 6782 w 69178"/>
                    <a:gd name="connsiteY7" fmla="*/ 70535 h 78673"/>
                    <a:gd name="connsiteX8" fmla="*/ 4069 w 69178"/>
                    <a:gd name="connsiteY8" fmla="*/ 75961 h 78673"/>
                    <a:gd name="connsiteX9" fmla="*/ 16277 w 69178"/>
                    <a:gd name="connsiteY9" fmla="*/ 75961 h 78673"/>
                    <a:gd name="connsiteX10" fmla="*/ 13564 w 69178"/>
                    <a:gd name="connsiteY10" fmla="*/ 70535 h 78673"/>
                    <a:gd name="connsiteX11" fmla="*/ 13564 w 69178"/>
                    <a:gd name="connsiteY11" fmla="*/ 16277 h 78673"/>
                    <a:gd name="connsiteX12" fmla="*/ 66465 w 69178"/>
                    <a:gd name="connsiteY12" fmla="*/ 78674 h 78673"/>
                    <a:gd name="connsiteX13" fmla="*/ 66465 w 69178"/>
                    <a:gd name="connsiteY13" fmla="*/ 5426 h 78673"/>
                    <a:gd name="connsiteX14" fmla="*/ 69178 w 69178"/>
                    <a:gd name="connsiteY14" fmla="*/ 0 h 78673"/>
                    <a:gd name="connsiteX15" fmla="*/ 55614 w 69178"/>
                    <a:gd name="connsiteY15" fmla="*/ 0 h 7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9178" h="78673">
                      <a:moveTo>
                        <a:pt x="55614" y="1356"/>
                      </a:moveTo>
                      <a:cubicBezTo>
                        <a:pt x="56970" y="2713"/>
                        <a:pt x="58327" y="4069"/>
                        <a:pt x="58327" y="6782"/>
                      </a:cubicBezTo>
                      <a:lnTo>
                        <a:pt x="58327" y="50188"/>
                      </a:lnTo>
                      <a:lnTo>
                        <a:pt x="17634" y="1356"/>
                      </a:lnTo>
                      <a:lnTo>
                        <a:pt x="0" y="1356"/>
                      </a:lnTo>
                      <a:cubicBezTo>
                        <a:pt x="2713" y="2713"/>
                        <a:pt x="4069" y="4069"/>
                        <a:pt x="5426" y="5426"/>
                      </a:cubicBezTo>
                      <a:cubicBezTo>
                        <a:pt x="8139" y="8139"/>
                        <a:pt x="6782" y="8139"/>
                        <a:pt x="6782" y="12208"/>
                      </a:cubicBezTo>
                      <a:lnTo>
                        <a:pt x="6782" y="70535"/>
                      </a:lnTo>
                      <a:cubicBezTo>
                        <a:pt x="6782" y="73248"/>
                        <a:pt x="5426" y="74604"/>
                        <a:pt x="4069" y="75961"/>
                      </a:cubicBezTo>
                      <a:lnTo>
                        <a:pt x="16277" y="75961"/>
                      </a:lnTo>
                      <a:cubicBezTo>
                        <a:pt x="14921" y="74604"/>
                        <a:pt x="13564" y="73248"/>
                        <a:pt x="13564" y="70535"/>
                      </a:cubicBezTo>
                      <a:lnTo>
                        <a:pt x="13564" y="16277"/>
                      </a:lnTo>
                      <a:cubicBezTo>
                        <a:pt x="13564" y="17634"/>
                        <a:pt x="66465" y="78674"/>
                        <a:pt x="66465" y="78674"/>
                      </a:cubicBezTo>
                      <a:lnTo>
                        <a:pt x="66465" y="5426"/>
                      </a:lnTo>
                      <a:cubicBezTo>
                        <a:pt x="66465" y="2713"/>
                        <a:pt x="67822" y="1356"/>
                        <a:pt x="69178" y="0"/>
                      </a:cubicBezTo>
                      <a:lnTo>
                        <a:pt x="55614" y="0"/>
                      </a:lnTo>
                      <a:close/>
                    </a:path>
                  </a:pathLst>
                </a:custGeom>
                <a:solidFill>
                  <a:srgbClr val="FFFFFF"/>
                </a:solidFill>
                <a:ln w="13558" cap="flat">
                  <a:noFill/>
                  <a:prstDash val="solid"/>
                  <a:miter/>
                </a:ln>
              </p:spPr>
              <p:txBody>
                <a:bodyPr rtlCol="0" anchor="ctr"/>
                <a:lstStyle/>
                <a:p>
                  <a:endParaRPr lang="sv-SE"/>
                </a:p>
              </p:txBody>
            </p:sp>
            <p:sp>
              <p:nvSpPr>
                <p:cNvPr id="78" name="Frihandsfigur: Form 77">
                  <a:extLst>
                    <a:ext uri="{FF2B5EF4-FFF2-40B4-BE49-F238E27FC236}">
                      <a16:creationId xmlns:a16="http://schemas.microsoft.com/office/drawing/2014/main" id="{D1EA8FA8-6F46-4681-8F87-7E36F41F6604}"/>
                    </a:ext>
                  </a:extLst>
                </p:cNvPr>
                <p:cNvSpPr/>
                <p:nvPr/>
              </p:nvSpPr>
              <p:spPr>
                <a:xfrm>
                  <a:off x="1779289" y="6288959"/>
                  <a:ext cx="81446" cy="77317"/>
                </a:xfrm>
                <a:custGeom>
                  <a:avLst/>
                  <a:gdLst>
                    <a:gd name="connsiteX0" fmla="*/ 42050 w 81446"/>
                    <a:gd name="connsiteY0" fmla="*/ 0 h 77317"/>
                    <a:gd name="connsiteX1" fmla="*/ 0 w 81446"/>
                    <a:gd name="connsiteY1" fmla="*/ 37980 h 77317"/>
                    <a:gd name="connsiteX2" fmla="*/ 39337 w 81446"/>
                    <a:gd name="connsiteY2" fmla="*/ 77317 h 77317"/>
                    <a:gd name="connsiteX3" fmla="*/ 81386 w 81446"/>
                    <a:gd name="connsiteY3" fmla="*/ 39337 h 77317"/>
                    <a:gd name="connsiteX4" fmla="*/ 42050 w 81446"/>
                    <a:gd name="connsiteY4" fmla="*/ 0 h 77317"/>
                    <a:gd name="connsiteX5" fmla="*/ 42050 w 81446"/>
                    <a:gd name="connsiteY5" fmla="*/ 70535 h 77317"/>
                    <a:gd name="connsiteX6" fmla="*/ 16277 w 81446"/>
                    <a:gd name="connsiteY6" fmla="*/ 36624 h 77317"/>
                    <a:gd name="connsiteX7" fmla="*/ 42050 w 81446"/>
                    <a:gd name="connsiteY7" fmla="*/ 5426 h 77317"/>
                    <a:gd name="connsiteX8" fmla="*/ 67822 w 81446"/>
                    <a:gd name="connsiteY8" fmla="*/ 39337 h 77317"/>
                    <a:gd name="connsiteX9" fmla="*/ 42050 w 81446"/>
                    <a:gd name="connsiteY9" fmla="*/ 70535 h 7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446" h="77317">
                      <a:moveTo>
                        <a:pt x="42050" y="0"/>
                      </a:moveTo>
                      <a:cubicBezTo>
                        <a:pt x="16277" y="0"/>
                        <a:pt x="0" y="18990"/>
                        <a:pt x="0" y="37980"/>
                      </a:cubicBezTo>
                      <a:cubicBezTo>
                        <a:pt x="0" y="61040"/>
                        <a:pt x="17634" y="75961"/>
                        <a:pt x="39337" y="77317"/>
                      </a:cubicBezTo>
                      <a:cubicBezTo>
                        <a:pt x="59683" y="77317"/>
                        <a:pt x="80030" y="65109"/>
                        <a:pt x="81386" y="39337"/>
                      </a:cubicBezTo>
                      <a:cubicBezTo>
                        <a:pt x="82743" y="13564"/>
                        <a:pt x="61040" y="0"/>
                        <a:pt x="42050" y="0"/>
                      </a:cubicBezTo>
                      <a:close/>
                      <a:moveTo>
                        <a:pt x="42050" y="70535"/>
                      </a:moveTo>
                      <a:cubicBezTo>
                        <a:pt x="29842" y="70535"/>
                        <a:pt x="16277" y="59683"/>
                        <a:pt x="16277" y="36624"/>
                      </a:cubicBezTo>
                      <a:cubicBezTo>
                        <a:pt x="16277" y="17634"/>
                        <a:pt x="27129" y="5426"/>
                        <a:pt x="42050" y="5426"/>
                      </a:cubicBezTo>
                      <a:cubicBezTo>
                        <a:pt x="56971" y="5426"/>
                        <a:pt x="67822" y="17634"/>
                        <a:pt x="67822" y="39337"/>
                      </a:cubicBezTo>
                      <a:cubicBezTo>
                        <a:pt x="66466" y="59683"/>
                        <a:pt x="55614" y="70535"/>
                        <a:pt x="42050" y="70535"/>
                      </a:cubicBezTo>
                      <a:close/>
                    </a:path>
                  </a:pathLst>
                </a:custGeom>
                <a:solidFill>
                  <a:srgbClr val="FFFFFF"/>
                </a:solidFill>
                <a:ln w="13558" cap="flat">
                  <a:noFill/>
                  <a:prstDash val="solid"/>
                  <a:miter/>
                </a:ln>
              </p:spPr>
              <p:txBody>
                <a:bodyPr rtlCol="0" anchor="ctr"/>
                <a:lstStyle/>
                <a:p>
                  <a:endParaRPr lang="sv-SE"/>
                </a:p>
              </p:txBody>
            </p:sp>
            <p:sp>
              <p:nvSpPr>
                <p:cNvPr id="79" name="Frihandsfigur: Form 78">
                  <a:extLst>
                    <a:ext uri="{FF2B5EF4-FFF2-40B4-BE49-F238E27FC236}">
                      <a16:creationId xmlns:a16="http://schemas.microsoft.com/office/drawing/2014/main" id="{80ECEDAB-A5EF-4063-B1A5-860C42F17CC4}"/>
                    </a:ext>
                  </a:extLst>
                </p:cNvPr>
                <p:cNvSpPr/>
                <p:nvPr/>
              </p:nvSpPr>
              <p:spPr>
                <a:xfrm>
                  <a:off x="1826765" y="6272681"/>
                  <a:ext cx="10851" cy="10851"/>
                </a:xfrm>
                <a:custGeom>
                  <a:avLst/>
                  <a:gdLst>
                    <a:gd name="connsiteX0" fmla="*/ 5426 w 10851"/>
                    <a:gd name="connsiteY0" fmla="*/ 10852 h 10851"/>
                    <a:gd name="connsiteX1" fmla="*/ 10852 w 10851"/>
                    <a:gd name="connsiteY1" fmla="*/ 5426 h 10851"/>
                    <a:gd name="connsiteX2" fmla="*/ 5426 w 10851"/>
                    <a:gd name="connsiteY2" fmla="*/ 0 h 10851"/>
                    <a:gd name="connsiteX3" fmla="*/ 0 w 10851"/>
                    <a:gd name="connsiteY3" fmla="*/ 5426 h 10851"/>
                    <a:gd name="connsiteX4" fmla="*/ 5426 w 10851"/>
                    <a:gd name="connsiteY4" fmla="*/ 10852 h 10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1" h="10851">
                      <a:moveTo>
                        <a:pt x="5426" y="10852"/>
                      </a:moveTo>
                      <a:cubicBezTo>
                        <a:pt x="8139" y="10852"/>
                        <a:pt x="10852" y="8139"/>
                        <a:pt x="10852" y="5426"/>
                      </a:cubicBezTo>
                      <a:cubicBezTo>
                        <a:pt x="10852" y="2713"/>
                        <a:pt x="8139" y="0"/>
                        <a:pt x="5426" y="0"/>
                      </a:cubicBezTo>
                      <a:cubicBezTo>
                        <a:pt x="2713" y="0"/>
                        <a:pt x="0" y="2713"/>
                        <a:pt x="0" y="5426"/>
                      </a:cubicBezTo>
                      <a:cubicBezTo>
                        <a:pt x="0" y="9495"/>
                        <a:pt x="2713" y="10852"/>
                        <a:pt x="5426" y="10852"/>
                      </a:cubicBezTo>
                      <a:close/>
                    </a:path>
                  </a:pathLst>
                </a:custGeom>
                <a:solidFill>
                  <a:srgbClr val="FFFFFF"/>
                </a:solidFill>
                <a:ln w="13558" cap="flat">
                  <a:noFill/>
                  <a:prstDash val="solid"/>
                  <a:miter/>
                </a:ln>
              </p:spPr>
              <p:txBody>
                <a:bodyPr rtlCol="0" anchor="ctr"/>
                <a:lstStyle/>
                <a:p>
                  <a:endParaRPr lang="sv-SE"/>
                </a:p>
              </p:txBody>
            </p:sp>
            <p:sp>
              <p:nvSpPr>
                <p:cNvPr id="80" name="Frihandsfigur: Form 79">
                  <a:extLst>
                    <a:ext uri="{FF2B5EF4-FFF2-40B4-BE49-F238E27FC236}">
                      <a16:creationId xmlns:a16="http://schemas.microsoft.com/office/drawing/2014/main" id="{B5D4753F-7B4B-4D56-B7C0-8BAF97F12A57}"/>
                    </a:ext>
                  </a:extLst>
                </p:cNvPr>
                <p:cNvSpPr/>
                <p:nvPr/>
              </p:nvSpPr>
              <p:spPr>
                <a:xfrm>
                  <a:off x="1802349" y="6272681"/>
                  <a:ext cx="10851" cy="10851"/>
                </a:xfrm>
                <a:custGeom>
                  <a:avLst/>
                  <a:gdLst>
                    <a:gd name="connsiteX0" fmla="*/ 0 w 10851"/>
                    <a:gd name="connsiteY0" fmla="*/ 5426 h 10851"/>
                    <a:gd name="connsiteX1" fmla="*/ 5426 w 10851"/>
                    <a:gd name="connsiteY1" fmla="*/ 10852 h 10851"/>
                    <a:gd name="connsiteX2" fmla="*/ 10851 w 10851"/>
                    <a:gd name="connsiteY2" fmla="*/ 5426 h 10851"/>
                    <a:gd name="connsiteX3" fmla="*/ 5426 w 10851"/>
                    <a:gd name="connsiteY3" fmla="*/ 0 h 10851"/>
                    <a:gd name="connsiteX4" fmla="*/ 0 w 10851"/>
                    <a:gd name="connsiteY4" fmla="*/ 5426 h 10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1" h="10851">
                      <a:moveTo>
                        <a:pt x="0" y="5426"/>
                      </a:moveTo>
                      <a:cubicBezTo>
                        <a:pt x="0" y="8139"/>
                        <a:pt x="2713" y="10852"/>
                        <a:pt x="5426" y="10852"/>
                      </a:cubicBezTo>
                      <a:cubicBezTo>
                        <a:pt x="8139" y="10852"/>
                        <a:pt x="10851" y="8139"/>
                        <a:pt x="10851" y="5426"/>
                      </a:cubicBezTo>
                      <a:cubicBezTo>
                        <a:pt x="10851" y="2713"/>
                        <a:pt x="8139" y="0"/>
                        <a:pt x="5426" y="0"/>
                      </a:cubicBezTo>
                      <a:cubicBezTo>
                        <a:pt x="2713" y="0"/>
                        <a:pt x="0" y="2713"/>
                        <a:pt x="0" y="5426"/>
                      </a:cubicBezTo>
                      <a:close/>
                    </a:path>
                  </a:pathLst>
                </a:custGeom>
                <a:solidFill>
                  <a:srgbClr val="FFFFFF"/>
                </a:solidFill>
                <a:ln w="13558" cap="flat">
                  <a:noFill/>
                  <a:prstDash val="solid"/>
                  <a:miter/>
                </a:ln>
              </p:spPr>
              <p:txBody>
                <a:bodyPr rtlCol="0" anchor="ctr"/>
                <a:lstStyle/>
                <a:p>
                  <a:endParaRPr lang="sv-SE"/>
                </a:p>
              </p:txBody>
            </p:sp>
          </p:grpSp>
          <p:sp>
            <p:nvSpPr>
              <p:cNvPr id="81" name="Frihandsfigur: Form 80">
                <a:extLst>
                  <a:ext uri="{FF2B5EF4-FFF2-40B4-BE49-F238E27FC236}">
                    <a16:creationId xmlns:a16="http://schemas.microsoft.com/office/drawing/2014/main" id="{5CD83C37-A679-4971-8F75-C5069B8E268D}"/>
                  </a:ext>
                </a:extLst>
              </p:cNvPr>
              <p:cNvSpPr/>
              <p:nvPr/>
            </p:nvSpPr>
            <p:spPr>
              <a:xfrm>
                <a:off x="692781" y="6177731"/>
                <a:ext cx="52901" cy="74604"/>
              </a:xfrm>
              <a:custGeom>
                <a:avLst/>
                <a:gdLst>
                  <a:gd name="connsiteX0" fmla="*/ 32555 w 52901"/>
                  <a:gd name="connsiteY0" fmla="*/ 74604 h 74604"/>
                  <a:gd name="connsiteX1" fmla="*/ 21703 w 52901"/>
                  <a:gd name="connsiteY1" fmla="*/ 74604 h 74604"/>
                  <a:gd name="connsiteX2" fmla="*/ 0 w 52901"/>
                  <a:gd name="connsiteY2" fmla="*/ 0 h 74604"/>
                  <a:gd name="connsiteX3" fmla="*/ 10852 w 52901"/>
                  <a:gd name="connsiteY3" fmla="*/ 0 h 74604"/>
                  <a:gd name="connsiteX4" fmla="*/ 27129 w 52901"/>
                  <a:gd name="connsiteY4" fmla="*/ 65109 h 74604"/>
                  <a:gd name="connsiteX5" fmla="*/ 27129 w 52901"/>
                  <a:gd name="connsiteY5" fmla="*/ 65109 h 74604"/>
                  <a:gd name="connsiteX6" fmla="*/ 43406 w 52901"/>
                  <a:gd name="connsiteY6" fmla="*/ 1356 h 74604"/>
                  <a:gd name="connsiteX7" fmla="*/ 52901 w 52901"/>
                  <a:gd name="connsiteY7" fmla="*/ 1356 h 74604"/>
                  <a:gd name="connsiteX8" fmla="*/ 32555 w 52901"/>
                  <a:gd name="connsiteY8"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01" h="74604">
                    <a:moveTo>
                      <a:pt x="32555" y="74604"/>
                    </a:moveTo>
                    <a:lnTo>
                      <a:pt x="21703" y="74604"/>
                    </a:lnTo>
                    <a:lnTo>
                      <a:pt x="0" y="0"/>
                    </a:lnTo>
                    <a:lnTo>
                      <a:pt x="10852" y="0"/>
                    </a:lnTo>
                    <a:lnTo>
                      <a:pt x="27129" y="65109"/>
                    </a:lnTo>
                    <a:lnTo>
                      <a:pt x="27129" y="65109"/>
                    </a:lnTo>
                    <a:lnTo>
                      <a:pt x="43406" y="1356"/>
                    </a:lnTo>
                    <a:lnTo>
                      <a:pt x="52901" y="1356"/>
                    </a:lnTo>
                    <a:lnTo>
                      <a:pt x="32555" y="74604"/>
                    </a:lnTo>
                    <a:close/>
                  </a:path>
                </a:pathLst>
              </a:custGeom>
              <a:solidFill>
                <a:srgbClr val="FFFFFF"/>
              </a:solidFill>
              <a:ln w="13558" cap="flat">
                <a:noFill/>
                <a:prstDash val="solid"/>
                <a:miter/>
              </a:ln>
            </p:spPr>
            <p:txBody>
              <a:bodyPr rtlCol="0" anchor="ctr"/>
              <a:lstStyle/>
              <a:p>
                <a:endParaRPr lang="sv-SE"/>
              </a:p>
            </p:txBody>
          </p:sp>
          <p:sp>
            <p:nvSpPr>
              <p:cNvPr id="82" name="Frihandsfigur: Form 81">
                <a:extLst>
                  <a:ext uri="{FF2B5EF4-FFF2-40B4-BE49-F238E27FC236}">
                    <a16:creationId xmlns:a16="http://schemas.microsoft.com/office/drawing/2014/main" id="{4A509B7D-EE81-4EBC-A26B-7493200B5B27}"/>
                  </a:ext>
                </a:extLst>
              </p:cNvPr>
              <p:cNvSpPr/>
              <p:nvPr/>
            </p:nvSpPr>
            <p:spPr>
              <a:xfrm>
                <a:off x="752465" y="6158740"/>
                <a:ext cx="59683" cy="94950"/>
              </a:xfrm>
              <a:custGeom>
                <a:avLst/>
                <a:gdLst>
                  <a:gd name="connsiteX0" fmla="*/ 23059 w 59683"/>
                  <a:gd name="connsiteY0" fmla="*/ 20347 h 94950"/>
                  <a:gd name="connsiteX1" fmla="*/ 35267 w 59683"/>
                  <a:gd name="connsiteY1" fmla="*/ 20347 h 94950"/>
                  <a:gd name="connsiteX2" fmla="*/ 59683 w 59683"/>
                  <a:gd name="connsiteY2" fmla="*/ 94951 h 94950"/>
                  <a:gd name="connsiteX3" fmla="*/ 48832 w 59683"/>
                  <a:gd name="connsiteY3" fmla="*/ 94951 h 94950"/>
                  <a:gd name="connsiteX4" fmla="*/ 43406 w 59683"/>
                  <a:gd name="connsiteY4" fmla="*/ 77317 h 94950"/>
                  <a:gd name="connsiteX5" fmla="*/ 14921 w 59683"/>
                  <a:gd name="connsiteY5" fmla="*/ 77317 h 94950"/>
                  <a:gd name="connsiteX6" fmla="*/ 9495 w 59683"/>
                  <a:gd name="connsiteY6" fmla="*/ 94951 h 94950"/>
                  <a:gd name="connsiteX7" fmla="*/ 0 w 59683"/>
                  <a:gd name="connsiteY7" fmla="*/ 94951 h 94950"/>
                  <a:gd name="connsiteX8" fmla="*/ 23059 w 59683"/>
                  <a:gd name="connsiteY8" fmla="*/ 20347 h 94950"/>
                  <a:gd name="connsiteX9" fmla="*/ 25772 w 59683"/>
                  <a:gd name="connsiteY9" fmla="*/ 10852 h 94950"/>
                  <a:gd name="connsiteX10" fmla="*/ 16277 w 59683"/>
                  <a:gd name="connsiteY10" fmla="*/ 10852 h 94950"/>
                  <a:gd name="connsiteX11" fmla="*/ 16277 w 59683"/>
                  <a:gd name="connsiteY11" fmla="*/ 0 h 94950"/>
                  <a:gd name="connsiteX12" fmla="*/ 25772 w 59683"/>
                  <a:gd name="connsiteY12" fmla="*/ 0 h 94950"/>
                  <a:gd name="connsiteX13" fmla="*/ 25772 w 59683"/>
                  <a:gd name="connsiteY13" fmla="*/ 10852 h 94950"/>
                  <a:gd name="connsiteX14" fmla="*/ 28485 w 59683"/>
                  <a:gd name="connsiteY14" fmla="*/ 28485 h 94950"/>
                  <a:gd name="connsiteX15" fmla="*/ 28485 w 59683"/>
                  <a:gd name="connsiteY15" fmla="*/ 28485 h 94950"/>
                  <a:gd name="connsiteX16" fmla="*/ 16277 w 59683"/>
                  <a:gd name="connsiteY16" fmla="*/ 67822 h 94950"/>
                  <a:gd name="connsiteX17" fmla="*/ 39337 w 59683"/>
                  <a:gd name="connsiteY17" fmla="*/ 67822 h 94950"/>
                  <a:gd name="connsiteX18" fmla="*/ 28485 w 59683"/>
                  <a:gd name="connsiteY18" fmla="*/ 28485 h 94950"/>
                  <a:gd name="connsiteX19" fmla="*/ 43406 w 59683"/>
                  <a:gd name="connsiteY19" fmla="*/ 10852 h 94950"/>
                  <a:gd name="connsiteX20" fmla="*/ 33911 w 59683"/>
                  <a:gd name="connsiteY20" fmla="*/ 10852 h 94950"/>
                  <a:gd name="connsiteX21" fmla="*/ 33911 w 59683"/>
                  <a:gd name="connsiteY21" fmla="*/ 0 h 94950"/>
                  <a:gd name="connsiteX22" fmla="*/ 43406 w 59683"/>
                  <a:gd name="connsiteY22" fmla="*/ 0 h 94950"/>
                  <a:gd name="connsiteX23" fmla="*/ 43406 w 59683"/>
                  <a:gd name="connsiteY23" fmla="*/ 10852 h 9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683" h="94950">
                    <a:moveTo>
                      <a:pt x="23059" y="20347"/>
                    </a:moveTo>
                    <a:lnTo>
                      <a:pt x="35267" y="20347"/>
                    </a:lnTo>
                    <a:lnTo>
                      <a:pt x="59683" y="94951"/>
                    </a:lnTo>
                    <a:lnTo>
                      <a:pt x="48832" y="94951"/>
                    </a:lnTo>
                    <a:lnTo>
                      <a:pt x="43406" y="77317"/>
                    </a:lnTo>
                    <a:lnTo>
                      <a:pt x="14921" y="77317"/>
                    </a:lnTo>
                    <a:lnTo>
                      <a:pt x="9495" y="94951"/>
                    </a:lnTo>
                    <a:lnTo>
                      <a:pt x="0" y="94951"/>
                    </a:lnTo>
                    <a:lnTo>
                      <a:pt x="23059" y="20347"/>
                    </a:lnTo>
                    <a:close/>
                    <a:moveTo>
                      <a:pt x="25772" y="10852"/>
                    </a:moveTo>
                    <a:lnTo>
                      <a:pt x="16277" y="10852"/>
                    </a:lnTo>
                    <a:lnTo>
                      <a:pt x="16277" y="0"/>
                    </a:lnTo>
                    <a:lnTo>
                      <a:pt x="25772" y="0"/>
                    </a:lnTo>
                    <a:lnTo>
                      <a:pt x="25772" y="10852"/>
                    </a:lnTo>
                    <a:close/>
                    <a:moveTo>
                      <a:pt x="28485" y="28485"/>
                    </a:moveTo>
                    <a:lnTo>
                      <a:pt x="28485" y="28485"/>
                    </a:lnTo>
                    <a:lnTo>
                      <a:pt x="16277" y="67822"/>
                    </a:lnTo>
                    <a:lnTo>
                      <a:pt x="39337" y="67822"/>
                    </a:lnTo>
                    <a:lnTo>
                      <a:pt x="28485" y="28485"/>
                    </a:lnTo>
                    <a:close/>
                    <a:moveTo>
                      <a:pt x="43406" y="10852"/>
                    </a:moveTo>
                    <a:lnTo>
                      <a:pt x="33911" y="10852"/>
                    </a:lnTo>
                    <a:lnTo>
                      <a:pt x="33911" y="0"/>
                    </a:lnTo>
                    <a:lnTo>
                      <a:pt x="43406" y="0"/>
                    </a:lnTo>
                    <a:lnTo>
                      <a:pt x="43406" y="10852"/>
                    </a:lnTo>
                    <a:close/>
                  </a:path>
                </a:pathLst>
              </a:custGeom>
              <a:solidFill>
                <a:srgbClr val="FFFFFF"/>
              </a:solidFill>
              <a:ln w="13558" cap="flat">
                <a:noFill/>
                <a:prstDash val="solid"/>
                <a:miter/>
              </a:ln>
            </p:spPr>
            <p:txBody>
              <a:bodyPr rtlCol="0" anchor="ctr"/>
              <a:lstStyle/>
              <a:p>
                <a:endParaRPr lang="sv-SE"/>
              </a:p>
            </p:txBody>
          </p:sp>
          <p:sp>
            <p:nvSpPr>
              <p:cNvPr id="83" name="Frihandsfigur: Form 82">
                <a:extLst>
                  <a:ext uri="{FF2B5EF4-FFF2-40B4-BE49-F238E27FC236}">
                    <a16:creationId xmlns:a16="http://schemas.microsoft.com/office/drawing/2014/main" id="{8F70026D-7940-457A-A5C6-DD49B76022D3}"/>
                  </a:ext>
                </a:extLst>
              </p:cNvPr>
              <p:cNvSpPr/>
              <p:nvPr/>
            </p:nvSpPr>
            <p:spPr>
              <a:xfrm>
                <a:off x="824356" y="6177731"/>
                <a:ext cx="44762" cy="77317"/>
              </a:xfrm>
              <a:custGeom>
                <a:avLst/>
                <a:gdLst>
                  <a:gd name="connsiteX0" fmla="*/ 8139 w 44762"/>
                  <a:gd name="connsiteY0" fmla="*/ 52901 h 77317"/>
                  <a:gd name="connsiteX1" fmla="*/ 8139 w 44762"/>
                  <a:gd name="connsiteY1" fmla="*/ 55614 h 77317"/>
                  <a:gd name="connsiteX2" fmla="*/ 20347 w 44762"/>
                  <a:gd name="connsiteY2" fmla="*/ 69178 h 77317"/>
                  <a:gd name="connsiteX3" fmla="*/ 33911 w 44762"/>
                  <a:gd name="connsiteY3" fmla="*/ 56970 h 77317"/>
                  <a:gd name="connsiteX4" fmla="*/ 1356 w 44762"/>
                  <a:gd name="connsiteY4" fmla="*/ 20347 h 77317"/>
                  <a:gd name="connsiteX5" fmla="*/ 23059 w 44762"/>
                  <a:gd name="connsiteY5" fmla="*/ 0 h 77317"/>
                  <a:gd name="connsiteX6" fmla="*/ 43406 w 44762"/>
                  <a:gd name="connsiteY6" fmla="*/ 21703 h 77317"/>
                  <a:gd name="connsiteX7" fmla="*/ 33911 w 44762"/>
                  <a:gd name="connsiteY7" fmla="*/ 21703 h 77317"/>
                  <a:gd name="connsiteX8" fmla="*/ 23059 w 44762"/>
                  <a:gd name="connsiteY8" fmla="*/ 8139 h 77317"/>
                  <a:gd name="connsiteX9" fmla="*/ 12208 w 44762"/>
                  <a:gd name="connsiteY9" fmla="*/ 18990 h 77317"/>
                  <a:gd name="connsiteX10" fmla="*/ 44763 w 44762"/>
                  <a:gd name="connsiteY10" fmla="*/ 56970 h 77317"/>
                  <a:gd name="connsiteX11" fmla="*/ 21703 w 44762"/>
                  <a:gd name="connsiteY11" fmla="*/ 77317 h 77317"/>
                  <a:gd name="connsiteX12" fmla="*/ 0 w 44762"/>
                  <a:gd name="connsiteY12" fmla="*/ 54258 h 77317"/>
                  <a:gd name="connsiteX13" fmla="*/ 8139 w 44762"/>
                  <a:gd name="connsiteY13" fmla="*/ 54258 h 7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62" h="77317">
                    <a:moveTo>
                      <a:pt x="8139" y="52901"/>
                    </a:moveTo>
                    <a:lnTo>
                      <a:pt x="8139" y="55614"/>
                    </a:lnTo>
                    <a:cubicBezTo>
                      <a:pt x="8139" y="65109"/>
                      <a:pt x="14921" y="69178"/>
                      <a:pt x="20347" y="69178"/>
                    </a:cubicBezTo>
                    <a:cubicBezTo>
                      <a:pt x="28485" y="69178"/>
                      <a:pt x="33911" y="66466"/>
                      <a:pt x="33911" y="56970"/>
                    </a:cubicBezTo>
                    <a:cubicBezTo>
                      <a:pt x="33911" y="40693"/>
                      <a:pt x="1356" y="42050"/>
                      <a:pt x="1356" y="20347"/>
                    </a:cubicBezTo>
                    <a:cubicBezTo>
                      <a:pt x="1356" y="6782"/>
                      <a:pt x="10852" y="0"/>
                      <a:pt x="23059" y="0"/>
                    </a:cubicBezTo>
                    <a:cubicBezTo>
                      <a:pt x="36624" y="0"/>
                      <a:pt x="44763" y="6782"/>
                      <a:pt x="43406" y="21703"/>
                    </a:cubicBezTo>
                    <a:lnTo>
                      <a:pt x="33911" y="21703"/>
                    </a:lnTo>
                    <a:cubicBezTo>
                      <a:pt x="33911" y="13564"/>
                      <a:pt x="31198" y="8139"/>
                      <a:pt x="23059" y="8139"/>
                    </a:cubicBezTo>
                    <a:cubicBezTo>
                      <a:pt x="17634" y="8139"/>
                      <a:pt x="12208" y="10852"/>
                      <a:pt x="12208" y="18990"/>
                    </a:cubicBezTo>
                    <a:cubicBezTo>
                      <a:pt x="12208" y="35267"/>
                      <a:pt x="44763" y="32555"/>
                      <a:pt x="44763" y="56970"/>
                    </a:cubicBezTo>
                    <a:cubicBezTo>
                      <a:pt x="44763" y="71891"/>
                      <a:pt x="33911" y="77317"/>
                      <a:pt x="21703" y="77317"/>
                    </a:cubicBezTo>
                    <a:cubicBezTo>
                      <a:pt x="0" y="77317"/>
                      <a:pt x="0" y="61040"/>
                      <a:pt x="0" y="54258"/>
                    </a:cubicBezTo>
                    <a:lnTo>
                      <a:pt x="8139" y="54258"/>
                    </a:lnTo>
                    <a:close/>
                  </a:path>
                </a:pathLst>
              </a:custGeom>
              <a:solidFill>
                <a:srgbClr val="FFFFFF"/>
              </a:solidFill>
              <a:ln w="13558" cap="flat">
                <a:noFill/>
                <a:prstDash val="solid"/>
                <a:miter/>
              </a:ln>
            </p:spPr>
            <p:txBody>
              <a:bodyPr rtlCol="0" anchor="ctr"/>
              <a:lstStyle/>
              <a:p>
                <a:endParaRPr lang="sv-SE"/>
              </a:p>
            </p:txBody>
          </p:sp>
          <p:sp>
            <p:nvSpPr>
              <p:cNvPr id="84" name="Frihandsfigur: Form 83">
                <a:extLst>
                  <a:ext uri="{FF2B5EF4-FFF2-40B4-BE49-F238E27FC236}">
                    <a16:creationId xmlns:a16="http://schemas.microsoft.com/office/drawing/2014/main" id="{7AE5F4C9-122F-4C25-9DEF-B75EC63CF870}"/>
                  </a:ext>
                </a:extLst>
              </p:cNvPr>
              <p:cNvSpPr/>
              <p:nvPr/>
            </p:nvSpPr>
            <p:spPr>
              <a:xfrm>
                <a:off x="878614" y="6179087"/>
                <a:ext cx="47475" cy="74604"/>
              </a:xfrm>
              <a:custGeom>
                <a:avLst/>
                <a:gdLst>
                  <a:gd name="connsiteX0" fmla="*/ 47475 w 47475"/>
                  <a:gd name="connsiteY0" fmla="*/ 0 h 74604"/>
                  <a:gd name="connsiteX1" fmla="*/ 47475 w 47475"/>
                  <a:gd name="connsiteY1" fmla="*/ 8139 h 74604"/>
                  <a:gd name="connsiteX2" fmla="*/ 28485 w 47475"/>
                  <a:gd name="connsiteY2" fmla="*/ 8139 h 74604"/>
                  <a:gd name="connsiteX3" fmla="*/ 28485 w 47475"/>
                  <a:gd name="connsiteY3" fmla="*/ 74604 h 74604"/>
                  <a:gd name="connsiteX4" fmla="*/ 18990 w 47475"/>
                  <a:gd name="connsiteY4" fmla="*/ 74604 h 74604"/>
                  <a:gd name="connsiteX5" fmla="*/ 18990 w 47475"/>
                  <a:gd name="connsiteY5" fmla="*/ 8139 h 74604"/>
                  <a:gd name="connsiteX6" fmla="*/ 0 w 47475"/>
                  <a:gd name="connsiteY6" fmla="*/ 8139 h 74604"/>
                  <a:gd name="connsiteX7" fmla="*/ 0 w 47475"/>
                  <a:gd name="connsiteY7" fmla="*/ 0 h 74604"/>
                  <a:gd name="connsiteX8" fmla="*/ 47475 w 47475"/>
                  <a:gd name="connsiteY8" fmla="*/ 0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475" h="74604">
                    <a:moveTo>
                      <a:pt x="47475" y="0"/>
                    </a:moveTo>
                    <a:lnTo>
                      <a:pt x="47475" y="8139"/>
                    </a:lnTo>
                    <a:lnTo>
                      <a:pt x="28485" y="8139"/>
                    </a:lnTo>
                    <a:lnTo>
                      <a:pt x="28485" y="74604"/>
                    </a:lnTo>
                    <a:lnTo>
                      <a:pt x="18990" y="74604"/>
                    </a:lnTo>
                    <a:lnTo>
                      <a:pt x="18990" y="8139"/>
                    </a:lnTo>
                    <a:lnTo>
                      <a:pt x="0" y="8139"/>
                    </a:lnTo>
                    <a:lnTo>
                      <a:pt x="0" y="0"/>
                    </a:lnTo>
                    <a:lnTo>
                      <a:pt x="47475" y="0"/>
                    </a:lnTo>
                    <a:close/>
                  </a:path>
                </a:pathLst>
              </a:custGeom>
              <a:solidFill>
                <a:srgbClr val="FFFFFF"/>
              </a:solidFill>
              <a:ln w="13558" cap="flat">
                <a:noFill/>
                <a:prstDash val="solid"/>
                <a:miter/>
              </a:ln>
            </p:spPr>
            <p:txBody>
              <a:bodyPr rtlCol="0" anchor="ctr"/>
              <a:lstStyle/>
              <a:p>
                <a:endParaRPr lang="sv-SE"/>
              </a:p>
            </p:txBody>
          </p:sp>
          <p:sp>
            <p:nvSpPr>
              <p:cNvPr id="85" name="Frihandsfigur: Form 84">
                <a:extLst>
                  <a:ext uri="{FF2B5EF4-FFF2-40B4-BE49-F238E27FC236}">
                    <a16:creationId xmlns:a16="http://schemas.microsoft.com/office/drawing/2014/main" id="{79FD25B9-38E3-4E95-B6B8-63ABE1431F7E}"/>
                  </a:ext>
                </a:extLst>
              </p:cNvPr>
              <p:cNvSpPr/>
              <p:nvPr/>
            </p:nvSpPr>
            <p:spPr>
              <a:xfrm>
                <a:off x="932871" y="6179087"/>
                <a:ext cx="47475" cy="74604"/>
              </a:xfrm>
              <a:custGeom>
                <a:avLst/>
                <a:gdLst>
                  <a:gd name="connsiteX0" fmla="*/ 47475 w 47475"/>
                  <a:gd name="connsiteY0" fmla="*/ 0 h 74604"/>
                  <a:gd name="connsiteX1" fmla="*/ 47475 w 47475"/>
                  <a:gd name="connsiteY1" fmla="*/ 8139 h 74604"/>
                  <a:gd name="connsiteX2" fmla="*/ 28485 w 47475"/>
                  <a:gd name="connsiteY2" fmla="*/ 8139 h 74604"/>
                  <a:gd name="connsiteX3" fmla="*/ 28485 w 47475"/>
                  <a:gd name="connsiteY3" fmla="*/ 74604 h 74604"/>
                  <a:gd name="connsiteX4" fmla="*/ 18990 w 47475"/>
                  <a:gd name="connsiteY4" fmla="*/ 74604 h 74604"/>
                  <a:gd name="connsiteX5" fmla="*/ 18990 w 47475"/>
                  <a:gd name="connsiteY5" fmla="*/ 8139 h 74604"/>
                  <a:gd name="connsiteX6" fmla="*/ 0 w 47475"/>
                  <a:gd name="connsiteY6" fmla="*/ 8139 h 74604"/>
                  <a:gd name="connsiteX7" fmla="*/ 0 w 47475"/>
                  <a:gd name="connsiteY7" fmla="*/ 0 h 74604"/>
                  <a:gd name="connsiteX8" fmla="*/ 47475 w 47475"/>
                  <a:gd name="connsiteY8" fmla="*/ 0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475" h="74604">
                    <a:moveTo>
                      <a:pt x="47475" y="0"/>
                    </a:moveTo>
                    <a:lnTo>
                      <a:pt x="47475" y="8139"/>
                    </a:lnTo>
                    <a:lnTo>
                      <a:pt x="28485" y="8139"/>
                    </a:lnTo>
                    <a:lnTo>
                      <a:pt x="28485" y="74604"/>
                    </a:lnTo>
                    <a:lnTo>
                      <a:pt x="18990" y="74604"/>
                    </a:lnTo>
                    <a:lnTo>
                      <a:pt x="18990" y="8139"/>
                    </a:lnTo>
                    <a:lnTo>
                      <a:pt x="0" y="8139"/>
                    </a:lnTo>
                    <a:lnTo>
                      <a:pt x="0" y="0"/>
                    </a:lnTo>
                    <a:lnTo>
                      <a:pt x="47475" y="0"/>
                    </a:lnTo>
                    <a:close/>
                  </a:path>
                </a:pathLst>
              </a:custGeom>
              <a:solidFill>
                <a:srgbClr val="FFFFFF"/>
              </a:solidFill>
              <a:ln w="13558" cap="flat">
                <a:noFill/>
                <a:prstDash val="solid"/>
                <a:miter/>
              </a:ln>
            </p:spPr>
            <p:txBody>
              <a:bodyPr rtlCol="0" anchor="ctr"/>
              <a:lstStyle/>
              <a:p>
                <a:endParaRPr lang="sv-SE"/>
              </a:p>
            </p:txBody>
          </p:sp>
          <p:sp>
            <p:nvSpPr>
              <p:cNvPr id="86" name="Frihandsfigur: Form 85">
                <a:extLst>
                  <a:ext uri="{FF2B5EF4-FFF2-40B4-BE49-F238E27FC236}">
                    <a16:creationId xmlns:a16="http://schemas.microsoft.com/office/drawing/2014/main" id="{7F37F1D1-8B14-45A3-8F47-6B5357555D81}"/>
                  </a:ext>
                </a:extLst>
              </p:cNvPr>
              <p:cNvSpPr/>
              <p:nvPr/>
            </p:nvSpPr>
            <p:spPr>
              <a:xfrm>
                <a:off x="991198" y="6179087"/>
                <a:ext cx="44762" cy="73247"/>
              </a:xfrm>
              <a:custGeom>
                <a:avLst/>
                <a:gdLst>
                  <a:gd name="connsiteX0" fmla="*/ 9495 w 44762"/>
                  <a:gd name="connsiteY0" fmla="*/ 39337 h 73247"/>
                  <a:gd name="connsiteX1" fmla="*/ 9495 w 44762"/>
                  <a:gd name="connsiteY1" fmla="*/ 73248 h 73247"/>
                  <a:gd name="connsiteX2" fmla="*/ 0 w 44762"/>
                  <a:gd name="connsiteY2" fmla="*/ 73248 h 73247"/>
                  <a:gd name="connsiteX3" fmla="*/ 0 w 44762"/>
                  <a:gd name="connsiteY3" fmla="*/ 0 h 73247"/>
                  <a:gd name="connsiteX4" fmla="*/ 25772 w 44762"/>
                  <a:gd name="connsiteY4" fmla="*/ 0 h 73247"/>
                  <a:gd name="connsiteX5" fmla="*/ 43406 w 44762"/>
                  <a:gd name="connsiteY5" fmla="*/ 18990 h 73247"/>
                  <a:gd name="connsiteX6" fmla="*/ 29842 w 44762"/>
                  <a:gd name="connsiteY6" fmla="*/ 35267 h 73247"/>
                  <a:gd name="connsiteX7" fmla="*/ 29842 w 44762"/>
                  <a:gd name="connsiteY7" fmla="*/ 35267 h 73247"/>
                  <a:gd name="connsiteX8" fmla="*/ 42050 w 44762"/>
                  <a:gd name="connsiteY8" fmla="*/ 54258 h 73247"/>
                  <a:gd name="connsiteX9" fmla="*/ 44762 w 44762"/>
                  <a:gd name="connsiteY9" fmla="*/ 73248 h 73247"/>
                  <a:gd name="connsiteX10" fmla="*/ 35267 w 44762"/>
                  <a:gd name="connsiteY10" fmla="*/ 73248 h 73247"/>
                  <a:gd name="connsiteX11" fmla="*/ 32554 w 44762"/>
                  <a:gd name="connsiteY11" fmla="*/ 48832 h 73247"/>
                  <a:gd name="connsiteX12" fmla="*/ 21703 w 44762"/>
                  <a:gd name="connsiteY12" fmla="*/ 39337 h 73247"/>
                  <a:gd name="connsiteX13" fmla="*/ 9495 w 44762"/>
                  <a:gd name="connsiteY13" fmla="*/ 39337 h 73247"/>
                  <a:gd name="connsiteX14" fmla="*/ 9495 w 44762"/>
                  <a:gd name="connsiteY14" fmla="*/ 31198 h 73247"/>
                  <a:gd name="connsiteX15" fmla="*/ 23059 w 44762"/>
                  <a:gd name="connsiteY15" fmla="*/ 31198 h 73247"/>
                  <a:gd name="connsiteX16" fmla="*/ 32554 w 44762"/>
                  <a:gd name="connsiteY16" fmla="*/ 18990 h 73247"/>
                  <a:gd name="connsiteX17" fmla="*/ 23059 w 44762"/>
                  <a:gd name="connsiteY17" fmla="*/ 8139 h 73247"/>
                  <a:gd name="connsiteX18" fmla="*/ 8139 w 44762"/>
                  <a:gd name="connsiteY18" fmla="*/ 8139 h 73247"/>
                  <a:gd name="connsiteX19" fmla="*/ 8139 w 44762"/>
                  <a:gd name="connsiteY19" fmla="*/ 31198 h 73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762" h="73247">
                    <a:moveTo>
                      <a:pt x="9495" y="39337"/>
                    </a:moveTo>
                    <a:lnTo>
                      <a:pt x="9495" y="73248"/>
                    </a:lnTo>
                    <a:lnTo>
                      <a:pt x="0" y="73248"/>
                    </a:lnTo>
                    <a:lnTo>
                      <a:pt x="0" y="0"/>
                    </a:lnTo>
                    <a:lnTo>
                      <a:pt x="25772" y="0"/>
                    </a:lnTo>
                    <a:cubicBezTo>
                      <a:pt x="39337" y="0"/>
                      <a:pt x="43406" y="9495"/>
                      <a:pt x="43406" y="18990"/>
                    </a:cubicBezTo>
                    <a:cubicBezTo>
                      <a:pt x="43406" y="27129"/>
                      <a:pt x="37980" y="33911"/>
                      <a:pt x="29842" y="35267"/>
                    </a:cubicBezTo>
                    <a:lnTo>
                      <a:pt x="29842" y="35267"/>
                    </a:lnTo>
                    <a:cubicBezTo>
                      <a:pt x="37980" y="36624"/>
                      <a:pt x="42050" y="39337"/>
                      <a:pt x="42050" y="54258"/>
                    </a:cubicBezTo>
                    <a:cubicBezTo>
                      <a:pt x="42050" y="56970"/>
                      <a:pt x="43406" y="69178"/>
                      <a:pt x="44762" y="73248"/>
                    </a:cubicBezTo>
                    <a:lnTo>
                      <a:pt x="35267" y="73248"/>
                    </a:lnTo>
                    <a:cubicBezTo>
                      <a:pt x="32554" y="67822"/>
                      <a:pt x="32554" y="58327"/>
                      <a:pt x="32554" y="48832"/>
                    </a:cubicBezTo>
                    <a:cubicBezTo>
                      <a:pt x="31198" y="39337"/>
                      <a:pt x="24416" y="39337"/>
                      <a:pt x="21703" y="39337"/>
                    </a:cubicBezTo>
                    <a:lnTo>
                      <a:pt x="9495" y="39337"/>
                    </a:lnTo>
                    <a:close/>
                    <a:moveTo>
                      <a:pt x="9495" y="31198"/>
                    </a:moveTo>
                    <a:lnTo>
                      <a:pt x="23059" y="31198"/>
                    </a:lnTo>
                    <a:cubicBezTo>
                      <a:pt x="29842" y="31198"/>
                      <a:pt x="32554" y="25772"/>
                      <a:pt x="32554" y="18990"/>
                    </a:cubicBezTo>
                    <a:cubicBezTo>
                      <a:pt x="32554" y="13564"/>
                      <a:pt x="29842" y="8139"/>
                      <a:pt x="23059" y="8139"/>
                    </a:cubicBezTo>
                    <a:lnTo>
                      <a:pt x="8139" y="8139"/>
                    </a:lnTo>
                    <a:lnTo>
                      <a:pt x="8139" y="31198"/>
                    </a:lnTo>
                    <a:close/>
                  </a:path>
                </a:pathLst>
              </a:custGeom>
              <a:solidFill>
                <a:srgbClr val="FFFFFF"/>
              </a:solidFill>
              <a:ln w="13558" cap="flat">
                <a:noFill/>
                <a:prstDash val="solid"/>
                <a:miter/>
              </a:ln>
            </p:spPr>
            <p:txBody>
              <a:bodyPr rtlCol="0" anchor="ctr"/>
              <a:lstStyle/>
              <a:p>
                <a:endParaRPr lang="sv-SE"/>
              </a:p>
            </p:txBody>
          </p:sp>
          <p:sp>
            <p:nvSpPr>
              <p:cNvPr id="87" name="Frihandsfigur: Form 86">
                <a:extLst>
                  <a:ext uri="{FF2B5EF4-FFF2-40B4-BE49-F238E27FC236}">
                    <a16:creationId xmlns:a16="http://schemas.microsoft.com/office/drawing/2014/main" id="{FAC189AB-508D-4589-AAAE-EA283A7FC976}"/>
                  </a:ext>
                </a:extLst>
              </p:cNvPr>
              <p:cNvSpPr/>
              <p:nvPr/>
            </p:nvSpPr>
            <p:spPr>
              <a:xfrm>
                <a:off x="1049525" y="6179087"/>
                <a:ext cx="59683" cy="74604"/>
              </a:xfrm>
              <a:custGeom>
                <a:avLst/>
                <a:gdLst>
                  <a:gd name="connsiteX0" fmla="*/ 23060 w 59683"/>
                  <a:gd name="connsiteY0" fmla="*/ 0 h 74604"/>
                  <a:gd name="connsiteX1" fmla="*/ 35267 w 59683"/>
                  <a:gd name="connsiteY1" fmla="*/ 0 h 74604"/>
                  <a:gd name="connsiteX2" fmla="*/ 59683 w 59683"/>
                  <a:gd name="connsiteY2" fmla="*/ 74604 h 74604"/>
                  <a:gd name="connsiteX3" fmla="*/ 48832 w 59683"/>
                  <a:gd name="connsiteY3" fmla="*/ 74604 h 74604"/>
                  <a:gd name="connsiteX4" fmla="*/ 43406 w 59683"/>
                  <a:gd name="connsiteY4" fmla="*/ 56970 h 74604"/>
                  <a:gd name="connsiteX5" fmla="*/ 14921 w 59683"/>
                  <a:gd name="connsiteY5" fmla="*/ 56970 h 74604"/>
                  <a:gd name="connsiteX6" fmla="*/ 9495 w 59683"/>
                  <a:gd name="connsiteY6" fmla="*/ 74604 h 74604"/>
                  <a:gd name="connsiteX7" fmla="*/ 0 w 59683"/>
                  <a:gd name="connsiteY7" fmla="*/ 74604 h 74604"/>
                  <a:gd name="connsiteX8" fmla="*/ 23060 w 59683"/>
                  <a:gd name="connsiteY8" fmla="*/ 0 h 74604"/>
                  <a:gd name="connsiteX9" fmla="*/ 28485 w 59683"/>
                  <a:gd name="connsiteY9" fmla="*/ 8139 h 74604"/>
                  <a:gd name="connsiteX10" fmla="*/ 28485 w 59683"/>
                  <a:gd name="connsiteY10" fmla="*/ 8139 h 74604"/>
                  <a:gd name="connsiteX11" fmla="*/ 16277 w 59683"/>
                  <a:gd name="connsiteY11" fmla="*/ 47475 h 74604"/>
                  <a:gd name="connsiteX12" fmla="*/ 39337 w 59683"/>
                  <a:gd name="connsiteY12" fmla="*/ 47475 h 74604"/>
                  <a:gd name="connsiteX13" fmla="*/ 28485 w 59683"/>
                  <a:gd name="connsiteY13" fmla="*/ 8139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683" h="74604">
                    <a:moveTo>
                      <a:pt x="23060" y="0"/>
                    </a:moveTo>
                    <a:lnTo>
                      <a:pt x="35267" y="0"/>
                    </a:lnTo>
                    <a:lnTo>
                      <a:pt x="59683" y="74604"/>
                    </a:lnTo>
                    <a:lnTo>
                      <a:pt x="48832" y="74604"/>
                    </a:lnTo>
                    <a:lnTo>
                      <a:pt x="43406" y="56970"/>
                    </a:lnTo>
                    <a:lnTo>
                      <a:pt x="14921" y="56970"/>
                    </a:lnTo>
                    <a:lnTo>
                      <a:pt x="9495" y="74604"/>
                    </a:lnTo>
                    <a:lnTo>
                      <a:pt x="0" y="74604"/>
                    </a:lnTo>
                    <a:lnTo>
                      <a:pt x="23060" y="0"/>
                    </a:lnTo>
                    <a:close/>
                    <a:moveTo>
                      <a:pt x="28485" y="8139"/>
                    </a:moveTo>
                    <a:lnTo>
                      <a:pt x="28485" y="8139"/>
                    </a:lnTo>
                    <a:lnTo>
                      <a:pt x="16277" y="47475"/>
                    </a:lnTo>
                    <a:lnTo>
                      <a:pt x="39337" y="47475"/>
                    </a:lnTo>
                    <a:lnTo>
                      <a:pt x="28485" y="8139"/>
                    </a:lnTo>
                    <a:close/>
                  </a:path>
                </a:pathLst>
              </a:custGeom>
              <a:solidFill>
                <a:srgbClr val="FFFFFF"/>
              </a:solidFill>
              <a:ln w="13558" cap="flat">
                <a:noFill/>
                <a:prstDash val="solid"/>
                <a:miter/>
              </a:ln>
            </p:spPr>
            <p:txBody>
              <a:bodyPr rtlCol="0" anchor="ctr"/>
              <a:lstStyle/>
              <a:p>
                <a:endParaRPr lang="sv-SE"/>
              </a:p>
            </p:txBody>
          </p:sp>
          <p:sp>
            <p:nvSpPr>
              <p:cNvPr id="88" name="Frihandsfigur: Form 87">
                <a:extLst>
                  <a:ext uri="{FF2B5EF4-FFF2-40B4-BE49-F238E27FC236}">
                    <a16:creationId xmlns:a16="http://schemas.microsoft.com/office/drawing/2014/main" id="{5353CA8F-8331-453A-975A-00FFC7460347}"/>
                  </a:ext>
                </a:extLst>
              </p:cNvPr>
              <p:cNvSpPr/>
              <p:nvPr/>
            </p:nvSpPr>
            <p:spPr>
              <a:xfrm>
                <a:off x="1120060" y="6179087"/>
                <a:ext cx="36623" cy="74604"/>
              </a:xfrm>
              <a:custGeom>
                <a:avLst/>
                <a:gdLst>
                  <a:gd name="connsiteX0" fmla="*/ 0 w 36623"/>
                  <a:gd name="connsiteY0" fmla="*/ 73248 h 74604"/>
                  <a:gd name="connsiteX1" fmla="*/ 0 w 36623"/>
                  <a:gd name="connsiteY1" fmla="*/ 0 h 74604"/>
                  <a:gd name="connsiteX2" fmla="*/ 36624 w 36623"/>
                  <a:gd name="connsiteY2" fmla="*/ 0 h 74604"/>
                  <a:gd name="connsiteX3" fmla="*/ 36624 w 36623"/>
                  <a:gd name="connsiteY3" fmla="*/ 8139 h 74604"/>
                  <a:gd name="connsiteX4" fmla="*/ 9495 w 36623"/>
                  <a:gd name="connsiteY4" fmla="*/ 8139 h 74604"/>
                  <a:gd name="connsiteX5" fmla="*/ 9495 w 36623"/>
                  <a:gd name="connsiteY5" fmla="*/ 32555 h 74604"/>
                  <a:gd name="connsiteX6" fmla="*/ 35267 w 36623"/>
                  <a:gd name="connsiteY6" fmla="*/ 32555 h 74604"/>
                  <a:gd name="connsiteX7" fmla="*/ 35267 w 36623"/>
                  <a:gd name="connsiteY7" fmla="*/ 40693 h 74604"/>
                  <a:gd name="connsiteX8" fmla="*/ 9495 w 36623"/>
                  <a:gd name="connsiteY8" fmla="*/ 40693 h 74604"/>
                  <a:gd name="connsiteX9" fmla="*/ 9495 w 36623"/>
                  <a:gd name="connsiteY9" fmla="*/ 74604 h 74604"/>
                  <a:gd name="connsiteX10" fmla="*/ 0 w 36623"/>
                  <a:gd name="connsiteY10"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623" h="74604">
                    <a:moveTo>
                      <a:pt x="0" y="73248"/>
                    </a:moveTo>
                    <a:lnTo>
                      <a:pt x="0" y="0"/>
                    </a:lnTo>
                    <a:lnTo>
                      <a:pt x="36624" y="0"/>
                    </a:lnTo>
                    <a:lnTo>
                      <a:pt x="36624" y="8139"/>
                    </a:lnTo>
                    <a:lnTo>
                      <a:pt x="9495" y="8139"/>
                    </a:lnTo>
                    <a:lnTo>
                      <a:pt x="9495" y="32555"/>
                    </a:lnTo>
                    <a:lnTo>
                      <a:pt x="35267" y="32555"/>
                    </a:lnTo>
                    <a:lnTo>
                      <a:pt x="35267" y="40693"/>
                    </a:lnTo>
                    <a:lnTo>
                      <a:pt x="9495" y="40693"/>
                    </a:lnTo>
                    <a:lnTo>
                      <a:pt x="9495" y="74604"/>
                    </a:lnTo>
                    <a:lnTo>
                      <a:pt x="0" y="74604"/>
                    </a:lnTo>
                    <a:close/>
                  </a:path>
                </a:pathLst>
              </a:custGeom>
              <a:solidFill>
                <a:srgbClr val="FFFFFF"/>
              </a:solidFill>
              <a:ln w="13558" cap="flat">
                <a:noFill/>
                <a:prstDash val="solid"/>
                <a:miter/>
              </a:ln>
            </p:spPr>
            <p:txBody>
              <a:bodyPr rtlCol="0" anchor="ctr"/>
              <a:lstStyle/>
              <a:p>
                <a:endParaRPr lang="sv-SE"/>
              </a:p>
            </p:txBody>
          </p:sp>
          <p:sp>
            <p:nvSpPr>
              <p:cNvPr id="89" name="Frihandsfigur: Form 88">
                <a:extLst>
                  <a:ext uri="{FF2B5EF4-FFF2-40B4-BE49-F238E27FC236}">
                    <a16:creationId xmlns:a16="http://schemas.microsoft.com/office/drawing/2014/main" id="{773BF217-D3AE-483F-8DCF-10716A5A9B46}"/>
                  </a:ext>
                </a:extLst>
              </p:cNvPr>
              <p:cNvSpPr/>
              <p:nvPr/>
            </p:nvSpPr>
            <p:spPr>
              <a:xfrm>
                <a:off x="1174317" y="6179087"/>
                <a:ext cx="9495" cy="73247"/>
              </a:xfrm>
              <a:custGeom>
                <a:avLst/>
                <a:gdLst>
                  <a:gd name="connsiteX0" fmla="*/ 9495 w 9495"/>
                  <a:gd name="connsiteY0" fmla="*/ 73248 h 73247"/>
                  <a:gd name="connsiteX1" fmla="*/ 0 w 9495"/>
                  <a:gd name="connsiteY1" fmla="*/ 73248 h 73247"/>
                  <a:gd name="connsiteX2" fmla="*/ 0 w 9495"/>
                  <a:gd name="connsiteY2" fmla="*/ 0 h 73247"/>
                  <a:gd name="connsiteX3" fmla="*/ 9495 w 9495"/>
                  <a:gd name="connsiteY3" fmla="*/ 0 h 73247"/>
                  <a:gd name="connsiteX4" fmla="*/ 9495 w 9495"/>
                  <a:gd name="connsiteY4" fmla="*/ 73248 h 73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95" h="73247">
                    <a:moveTo>
                      <a:pt x="9495" y="73248"/>
                    </a:moveTo>
                    <a:lnTo>
                      <a:pt x="0" y="73248"/>
                    </a:lnTo>
                    <a:lnTo>
                      <a:pt x="0" y="0"/>
                    </a:lnTo>
                    <a:lnTo>
                      <a:pt x="9495" y="0"/>
                    </a:lnTo>
                    <a:lnTo>
                      <a:pt x="9495" y="73248"/>
                    </a:lnTo>
                    <a:close/>
                  </a:path>
                </a:pathLst>
              </a:custGeom>
              <a:solidFill>
                <a:srgbClr val="FFFFFF"/>
              </a:solidFill>
              <a:ln w="13558" cap="flat">
                <a:noFill/>
                <a:prstDash val="solid"/>
                <a:miter/>
              </a:ln>
            </p:spPr>
            <p:txBody>
              <a:bodyPr rtlCol="0" anchor="ctr"/>
              <a:lstStyle/>
              <a:p>
                <a:endParaRPr lang="sv-SE"/>
              </a:p>
            </p:txBody>
          </p:sp>
          <p:sp>
            <p:nvSpPr>
              <p:cNvPr id="90" name="Frihandsfigur: Form 89">
                <a:extLst>
                  <a:ext uri="{FF2B5EF4-FFF2-40B4-BE49-F238E27FC236}">
                    <a16:creationId xmlns:a16="http://schemas.microsoft.com/office/drawing/2014/main" id="{CCFAD81B-306D-4BFA-BCD9-3ADB83E5C20D}"/>
                  </a:ext>
                </a:extLst>
              </p:cNvPr>
              <p:cNvSpPr/>
              <p:nvPr/>
            </p:nvSpPr>
            <p:spPr>
              <a:xfrm>
                <a:off x="1206872" y="6179087"/>
                <a:ext cx="47475" cy="74604"/>
              </a:xfrm>
              <a:custGeom>
                <a:avLst/>
                <a:gdLst>
                  <a:gd name="connsiteX0" fmla="*/ 0 w 47475"/>
                  <a:gd name="connsiteY0" fmla="*/ 73248 h 74604"/>
                  <a:gd name="connsiteX1" fmla="*/ 0 w 47475"/>
                  <a:gd name="connsiteY1" fmla="*/ 0 h 74604"/>
                  <a:gd name="connsiteX2" fmla="*/ 9495 w 47475"/>
                  <a:gd name="connsiteY2" fmla="*/ 0 h 74604"/>
                  <a:gd name="connsiteX3" fmla="*/ 9495 w 47475"/>
                  <a:gd name="connsiteY3" fmla="*/ 32555 h 74604"/>
                  <a:gd name="connsiteX4" fmla="*/ 9495 w 47475"/>
                  <a:gd name="connsiteY4" fmla="*/ 32555 h 74604"/>
                  <a:gd name="connsiteX5" fmla="*/ 35268 w 47475"/>
                  <a:gd name="connsiteY5" fmla="*/ 0 h 74604"/>
                  <a:gd name="connsiteX6" fmla="*/ 46119 w 47475"/>
                  <a:gd name="connsiteY6" fmla="*/ 0 h 74604"/>
                  <a:gd name="connsiteX7" fmla="*/ 18990 w 47475"/>
                  <a:gd name="connsiteY7" fmla="*/ 33911 h 74604"/>
                  <a:gd name="connsiteX8" fmla="*/ 47475 w 47475"/>
                  <a:gd name="connsiteY8" fmla="*/ 74604 h 74604"/>
                  <a:gd name="connsiteX9" fmla="*/ 35268 w 47475"/>
                  <a:gd name="connsiteY9" fmla="*/ 74604 h 74604"/>
                  <a:gd name="connsiteX10" fmla="*/ 9495 w 47475"/>
                  <a:gd name="connsiteY10" fmla="*/ 35267 h 74604"/>
                  <a:gd name="connsiteX11" fmla="*/ 9495 w 47475"/>
                  <a:gd name="connsiteY11" fmla="*/ 35267 h 74604"/>
                  <a:gd name="connsiteX12" fmla="*/ 9495 w 47475"/>
                  <a:gd name="connsiteY12" fmla="*/ 74604 h 74604"/>
                  <a:gd name="connsiteX13" fmla="*/ 0 w 47475"/>
                  <a:gd name="connsiteY13"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75" h="74604">
                    <a:moveTo>
                      <a:pt x="0" y="73248"/>
                    </a:moveTo>
                    <a:lnTo>
                      <a:pt x="0" y="0"/>
                    </a:lnTo>
                    <a:lnTo>
                      <a:pt x="9495" y="0"/>
                    </a:lnTo>
                    <a:lnTo>
                      <a:pt x="9495" y="32555"/>
                    </a:lnTo>
                    <a:lnTo>
                      <a:pt x="9495" y="32555"/>
                    </a:lnTo>
                    <a:lnTo>
                      <a:pt x="35268" y="0"/>
                    </a:lnTo>
                    <a:lnTo>
                      <a:pt x="46119" y="0"/>
                    </a:lnTo>
                    <a:lnTo>
                      <a:pt x="18990" y="33911"/>
                    </a:lnTo>
                    <a:lnTo>
                      <a:pt x="47475" y="74604"/>
                    </a:lnTo>
                    <a:lnTo>
                      <a:pt x="35268" y="74604"/>
                    </a:lnTo>
                    <a:lnTo>
                      <a:pt x="9495" y="35267"/>
                    </a:lnTo>
                    <a:lnTo>
                      <a:pt x="9495" y="35267"/>
                    </a:lnTo>
                    <a:lnTo>
                      <a:pt x="9495" y="74604"/>
                    </a:lnTo>
                    <a:lnTo>
                      <a:pt x="0" y="74604"/>
                    </a:lnTo>
                    <a:close/>
                  </a:path>
                </a:pathLst>
              </a:custGeom>
              <a:solidFill>
                <a:srgbClr val="FFFFFF"/>
              </a:solidFill>
              <a:ln w="13558" cap="flat">
                <a:noFill/>
                <a:prstDash val="solid"/>
                <a:miter/>
              </a:ln>
            </p:spPr>
            <p:txBody>
              <a:bodyPr rtlCol="0" anchor="ctr"/>
              <a:lstStyle/>
              <a:p>
                <a:endParaRPr lang="sv-SE"/>
              </a:p>
            </p:txBody>
          </p:sp>
          <p:sp>
            <p:nvSpPr>
              <p:cNvPr id="91" name="Frihandsfigur: Form 90">
                <a:extLst>
                  <a:ext uri="{FF2B5EF4-FFF2-40B4-BE49-F238E27FC236}">
                    <a16:creationId xmlns:a16="http://schemas.microsoft.com/office/drawing/2014/main" id="{2062EC6D-4D86-4F2A-BA13-C5F03C4EBBFC}"/>
                  </a:ext>
                </a:extLst>
              </p:cNvPr>
              <p:cNvSpPr/>
              <p:nvPr/>
            </p:nvSpPr>
            <p:spPr>
              <a:xfrm>
                <a:off x="711772" y="6320157"/>
                <a:ext cx="51544" cy="5425"/>
              </a:xfrm>
              <a:custGeom>
                <a:avLst/>
                <a:gdLst>
                  <a:gd name="connsiteX0" fmla="*/ 0 w 51544"/>
                  <a:gd name="connsiteY0" fmla="*/ 0 h 5425"/>
                  <a:gd name="connsiteX1" fmla="*/ 51545 w 51544"/>
                  <a:gd name="connsiteY1" fmla="*/ 0 h 5425"/>
                  <a:gd name="connsiteX2" fmla="*/ 51545 w 51544"/>
                  <a:gd name="connsiteY2" fmla="*/ 5426 h 5425"/>
                  <a:gd name="connsiteX3" fmla="*/ 0 w 51544"/>
                  <a:gd name="connsiteY3" fmla="*/ 5426 h 5425"/>
                  <a:gd name="connsiteX4" fmla="*/ 0 w 51544"/>
                  <a:gd name="connsiteY4" fmla="*/ 0 h 5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44" h="5425">
                    <a:moveTo>
                      <a:pt x="0" y="0"/>
                    </a:moveTo>
                    <a:lnTo>
                      <a:pt x="51545" y="0"/>
                    </a:lnTo>
                    <a:lnTo>
                      <a:pt x="51545" y="5426"/>
                    </a:lnTo>
                    <a:lnTo>
                      <a:pt x="0" y="5426"/>
                    </a:lnTo>
                    <a:lnTo>
                      <a:pt x="0" y="0"/>
                    </a:lnTo>
                    <a:close/>
                  </a:path>
                </a:pathLst>
              </a:custGeom>
              <a:solidFill>
                <a:srgbClr val="FFFFFF"/>
              </a:solidFill>
              <a:ln w="13558" cap="flat">
                <a:noFill/>
                <a:prstDash val="solid"/>
                <a:miter/>
              </a:ln>
            </p:spPr>
            <p:txBody>
              <a:bodyPr rtlCol="0" anchor="ctr"/>
              <a:lstStyle/>
              <a:p>
                <a:endParaRPr lang="sv-SE"/>
              </a:p>
            </p:txBody>
          </p:sp>
          <p:sp>
            <p:nvSpPr>
              <p:cNvPr id="92" name="Frihandsfigur: Form 91">
                <a:extLst>
                  <a:ext uri="{FF2B5EF4-FFF2-40B4-BE49-F238E27FC236}">
                    <a16:creationId xmlns:a16="http://schemas.microsoft.com/office/drawing/2014/main" id="{9E09DDB4-28A0-43A0-88C1-1FCEF45A8508}"/>
                  </a:ext>
                </a:extLst>
              </p:cNvPr>
              <p:cNvSpPr/>
              <p:nvPr/>
            </p:nvSpPr>
            <p:spPr>
              <a:xfrm>
                <a:off x="798584" y="6290315"/>
                <a:ext cx="39336" cy="74604"/>
              </a:xfrm>
              <a:custGeom>
                <a:avLst/>
                <a:gdLst>
                  <a:gd name="connsiteX0" fmla="*/ 0 w 39336"/>
                  <a:gd name="connsiteY0" fmla="*/ 74604 h 74604"/>
                  <a:gd name="connsiteX1" fmla="*/ 0 w 39336"/>
                  <a:gd name="connsiteY1" fmla="*/ 0 h 74604"/>
                  <a:gd name="connsiteX2" fmla="*/ 37980 w 39336"/>
                  <a:gd name="connsiteY2" fmla="*/ 0 h 74604"/>
                  <a:gd name="connsiteX3" fmla="*/ 37980 w 39336"/>
                  <a:gd name="connsiteY3" fmla="*/ 8139 h 74604"/>
                  <a:gd name="connsiteX4" fmla="*/ 9495 w 39336"/>
                  <a:gd name="connsiteY4" fmla="*/ 8139 h 74604"/>
                  <a:gd name="connsiteX5" fmla="*/ 9495 w 39336"/>
                  <a:gd name="connsiteY5" fmla="*/ 32555 h 74604"/>
                  <a:gd name="connsiteX6" fmla="*/ 36624 w 39336"/>
                  <a:gd name="connsiteY6" fmla="*/ 32555 h 74604"/>
                  <a:gd name="connsiteX7" fmla="*/ 36624 w 39336"/>
                  <a:gd name="connsiteY7" fmla="*/ 40693 h 74604"/>
                  <a:gd name="connsiteX8" fmla="*/ 9495 w 39336"/>
                  <a:gd name="connsiteY8" fmla="*/ 40693 h 74604"/>
                  <a:gd name="connsiteX9" fmla="*/ 9495 w 39336"/>
                  <a:gd name="connsiteY9" fmla="*/ 66466 h 74604"/>
                  <a:gd name="connsiteX10" fmla="*/ 39337 w 39336"/>
                  <a:gd name="connsiteY10" fmla="*/ 66466 h 74604"/>
                  <a:gd name="connsiteX11" fmla="*/ 39337 w 39336"/>
                  <a:gd name="connsiteY11" fmla="*/ 74604 h 74604"/>
                  <a:gd name="connsiteX12" fmla="*/ 0 w 39336"/>
                  <a:gd name="connsiteY12"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336" h="74604">
                    <a:moveTo>
                      <a:pt x="0" y="74604"/>
                    </a:moveTo>
                    <a:lnTo>
                      <a:pt x="0" y="0"/>
                    </a:lnTo>
                    <a:lnTo>
                      <a:pt x="37980" y="0"/>
                    </a:lnTo>
                    <a:lnTo>
                      <a:pt x="37980" y="8139"/>
                    </a:lnTo>
                    <a:lnTo>
                      <a:pt x="9495" y="8139"/>
                    </a:lnTo>
                    <a:lnTo>
                      <a:pt x="9495" y="32555"/>
                    </a:lnTo>
                    <a:lnTo>
                      <a:pt x="36624" y="32555"/>
                    </a:lnTo>
                    <a:lnTo>
                      <a:pt x="36624" y="40693"/>
                    </a:lnTo>
                    <a:lnTo>
                      <a:pt x="9495" y="40693"/>
                    </a:lnTo>
                    <a:lnTo>
                      <a:pt x="9495" y="66466"/>
                    </a:lnTo>
                    <a:lnTo>
                      <a:pt x="39337" y="66466"/>
                    </a:lnTo>
                    <a:lnTo>
                      <a:pt x="39337" y="74604"/>
                    </a:lnTo>
                    <a:lnTo>
                      <a:pt x="0" y="74604"/>
                    </a:lnTo>
                    <a:close/>
                  </a:path>
                </a:pathLst>
              </a:custGeom>
              <a:solidFill>
                <a:srgbClr val="FFFFFF"/>
              </a:solidFill>
              <a:ln w="13558" cap="flat">
                <a:noFill/>
                <a:prstDash val="solid"/>
                <a:miter/>
              </a:ln>
            </p:spPr>
            <p:txBody>
              <a:bodyPr rtlCol="0" anchor="ctr"/>
              <a:lstStyle/>
              <a:p>
                <a:endParaRPr lang="sv-SE"/>
              </a:p>
            </p:txBody>
          </p:sp>
          <p:sp>
            <p:nvSpPr>
              <p:cNvPr id="93" name="Frihandsfigur: Form 92">
                <a:extLst>
                  <a:ext uri="{FF2B5EF4-FFF2-40B4-BE49-F238E27FC236}">
                    <a16:creationId xmlns:a16="http://schemas.microsoft.com/office/drawing/2014/main" id="{71342B0F-ED1F-4078-B2B9-8A8B7B20054F}"/>
                  </a:ext>
                </a:extLst>
              </p:cNvPr>
              <p:cNvSpPr/>
              <p:nvPr/>
            </p:nvSpPr>
            <p:spPr>
              <a:xfrm>
                <a:off x="852841" y="6290315"/>
                <a:ext cx="51544" cy="74604"/>
              </a:xfrm>
              <a:custGeom>
                <a:avLst/>
                <a:gdLst>
                  <a:gd name="connsiteX0" fmla="*/ 51545 w 51544"/>
                  <a:gd name="connsiteY0" fmla="*/ 0 h 74604"/>
                  <a:gd name="connsiteX1" fmla="*/ 51545 w 51544"/>
                  <a:gd name="connsiteY1" fmla="*/ 74604 h 74604"/>
                  <a:gd name="connsiteX2" fmla="*/ 37980 w 51544"/>
                  <a:gd name="connsiteY2" fmla="*/ 74604 h 74604"/>
                  <a:gd name="connsiteX3" fmla="*/ 8139 w 51544"/>
                  <a:gd name="connsiteY3" fmla="*/ 10852 h 74604"/>
                  <a:gd name="connsiteX4" fmla="*/ 8139 w 51544"/>
                  <a:gd name="connsiteY4" fmla="*/ 10852 h 74604"/>
                  <a:gd name="connsiteX5" fmla="*/ 8139 w 51544"/>
                  <a:gd name="connsiteY5" fmla="*/ 74604 h 74604"/>
                  <a:gd name="connsiteX6" fmla="*/ 0 w 51544"/>
                  <a:gd name="connsiteY6" fmla="*/ 74604 h 74604"/>
                  <a:gd name="connsiteX7" fmla="*/ 0 w 51544"/>
                  <a:gd name="connsiteY7" fmla="*/ 0 h 74604"/>
                  <a:gd name="connsiteX8" fmla="*/ 13564 w 51544"/>
                  <a:gd name="connsiteY8" fmla="*/ 0 h 74604"/>
                  <a:gd name="connsiteX9" fmla="*/ 42050 w 51544"/>
                  <a:gd name="connsiteY9" fmla="*/ 63753 h 74604"/>
                  <a:gd name="connsiteX10" fmla="*/ 42050 w 51544"/>
                  <a:gd name="connsiteY10" fmla="*/ 63753 h 74604"/>
                  <a:gd name="connsiteX11" fmla="*/ 42050 w 51544"/>
                  <a:gd name="connsiteY11" fmla="*/ 0 h 74604"/>
                  <a:gd name="connsiteX12" fmla="*/ 51545 w 51544"/>
                  <a:gd name="connsiteY12" fmla="*/ 0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544" h="74604">
                    <a:moveTo>
                      <a:pt x="51545" y="0"/>
                    </a:moveTo>
                    <a:lnTo>
                      <a:pt x="51545" y="74604"/>
                    </a:lnTo>
                    <a:lnTo>
                      <a:pt x="37980" y="74604"/>
                    </a:lnTo>
                    <a:lnTo>
                      <a:pt x="8139" y="10852"/>
                    </a:lnTo>
                    <a:lnTo>
                      <a:pt x="8139" y="10852"/>
                    </a:lnTo>
                    <a:lnTo>
                      <a:pt x="8139" y="74604"/>
                    </a:lnTo>
                    <a:lnTo>
                      <a:pt x="0" y="74604"/>
                    </a:lnTo>
                    <a:lnTo>
                      <a:pt x="0" y="0"/>
                    </a:lnTo>
                    <a:lnTo>
                      <a:pt x="13564" y="0"/>
                    </a:lnTo>
                    <a:lnTo>
                      <a:pt x="42050" y="63753"/>
                    </a:lnTo>
                    <a:lnTo>
                      <a:pt x="42050" y="63753"/>
                    </a:lnTo>
                    <a:lnTo>
                      <a:pt x="42050" y="0"/>
                    </a:lnTo>
                    <a:lnTo>
                      <a:pt x="51545" y="0"/>
                    </a:lnTo>
                    <a:close/>
                  </a:path>
                </a:pathLst>
              </a:custGeom>
              <a:solidFill>
                <a:srgbClr val="FFFFFF"/>
              </a:solidFill>
              <a:ln w="13558" cap="flat">
                <a:noFill/>
                <a:prstDash val="solid"/>
                <a:miter/>
              </a:ln>
            </p:spPr>
            <p:txBody>
              <a:bodyPr rtlCol="0" anchor="ctr"/>
              <a:lstStyle/>
              <a:p>
                <a:endParaRPr lang="sv-SE"/>
              </a:p>
            </p:txBody>
          </p:sp>
          <p:sp>
            <p:nvSpPr>
              <p:cNvPr id="94" name="Frihandsfigur: Form 93">
                <a:extLst>
                  <a:ext uri="{FF2B5EF4-FFF2-40B4-BE49-F238E27FC236}">
                    <a16:creationId xmlns:a16="http://schemas.microsoft.com/office/drawing/2014/main" id="{D4BFDC91-D4B4-4D58-BF9D-6E5A6FF12A7A}"/>
                  </a:ext>
                </a:extLst>
              </p:cNvPr>
              <p:cNvSpPr/>
              <p:nvPr/>
            </p:nvSpPr>
            <p:spPr>
              <a:xfrm>
                <a:off x="950505" y="6290315"/>
                <a:ext cx="46118" cy="74604"/>
              </a:xfrm>
              <a:custGeom>
                <a:avLst/>
                <a:gdLst>
                  <a:gd name="connsiteX0" fmla="*/ 0 w 46118"/>
                  <a:gd name="connsiteY0" fmla="*/ 0 h 74604"/>
                  <a:gd name="connsiteX1" fmla="*/ 23059 w 46118"/>
                  <a:gd name="connsiteY1" fmla="*/ 0 h 74604"/>
                  <a:gd name="connsiteX2" fmla="*/ 43406 w 46118"/>
                  <a:gd name="connsiteY2" fmla="*/ 10852 h 74604"/>
                  <a:gd name="connsiteX3" fmla="*/ 46119 w 46118"/>
                  <a:gd name="connsiteY3" fmla="*/ 33911 h 74604"/>
                  <a:gd name="connsiteX4" fmla="*/ 42050 w 46118"/>
                  <a:gd name="connsiteY4" fmla="*/ 63753 h 74604"/>
                  <a:gd name="connsiteX5" fmla="*/ 17634 w 46118"/>
                  <a:gd name="connsiteY5" fmla="*/ 74604 h 74604"/>
                  <a:gd name="connsiteX6" fmla="*/ 0 w 46118"/>
                  <a:gd name="connsiteY6" fmla="*/ 74604 h 74604"/>
                  <a:gd name="connsiteX7" fmla="*/ 0 w 46118"/>
                  <a:gd name="connsiteY7" fmla="*/ 0 h 74604"/>
                  <a:gd name="connsiteX8" fmla="*/ 9495 w 46118"/>
                  <a:gd name="connsiteY8" fmla="*/ 66466 h 74604"/>
                  <a:gd name="connsiteX9" fmla="*/ 18990 w 46118"/>
                  <a:gd name="connsiteY9" fmla="*/ 66466 h 74604"/>
                  <a:gd name="connsiteX10" fmla="*/ 36624 w 46118"/>
                  <a:gd name="connsiteY10" fmla="*/ 44763 h 74604"/>
                  <a:gd name="connsiteX11" fmla="*/ 36624 w 46118"/>
                  <a:gd name="connsiteY11" fmla="*/ 29842 h 74604"/>
                  <a:gd name="connsiteX12" fmla="*/ 21703 w 46118"/>
                  <a:gd name="connsiteY12" fmla="*/ 9495 h 74604"/>
                  <a:gd name="connsiteX13" fmla="*/ 9495 w 46118"/>
                  <a:gd name="connsiteY13" fmla="*/ 9495 h 74604"/>
                  <a:gd name="connsiteX14" fmla="*/ 9495 w 46118"/>
                  <a:gd name="connsiteY14" fmla="*/ 66466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118" h="74604">
                    <a:moveTo>
                      <a:pt x="0" y="0"/>
                    </a:moveTo>
                    <a:lnTo>
                      <a:pt x="23059" y="0"/>
                    </a:lnTo>
                    <a:cubicBezTo>
                      <a:pt x="32554" y="0"/>
                      <a:pt x="39337" y="2713"/>
                      <a:pt x="43406" y="10852"/>
                    </a:cubicBezTo>
                    <a:cubicBezTo>
                      <a:pt x="46119" y="17634"/>
                      <a:pt x="46119" y="32555"/>
                      <a:pt x="46119" y="33911"/>
                    </a:cubicBezTo>
                    <a:cubicBezTo>
                      <a:pt x="46119" y="50188"/>
                      <a:pt x="44762" y="58327"/>
                      <a:pt x="42050" y="63753"/>
                    </a:cubicBezTo>
                    <a:cubicBezTo>
                      <a:pt x="37980" y="71891"/>
                      <a:pt x="29842" y="74604"/>
                      <a:pt x="17634" y="74604"/>
                    </a:cubicBezTo>
                    <a:lnTo>
                      <a:pt x="0" y="74604"/>
                    </a:lnTo>
                    <a:lnTo>
                      <a:pt x="0" y="0"/>
                    </a:lnTo>
                    <a:close/>
                    <a:moveTo>
                      <a:pt x="9495" y="66466"/>
                    </a:moveTo>
                    <a:lnTo>
                      <a:pt x="18990" y="66466"/>
                    </a:lnTo>
                    <a:cubicBezTo>
                      <a:pt x="32554" y="66466"/>
                      <a:pt x="36624" y="61040"/>
                      <a:pt x="36624" y="44763"/>
                    </a:cubicBezTo>
                    <a:lnTo>
                      <a:pt x="36624" y="29842"/>
                    </a:lnTo>
                    <a:cubicBezTo>
                      <a:pt x="36624" y="14921"/>
                      <a:pt x="32554" y="9495"/>
                      <a:pt x="21703" y="9495"/>
                    </a:cubicBezTo>
                    <a:lnTo>
                      <a:pt x="9495" y="9495"/>
                    </a:lnTo>
                    <a:lnTo>
                      <a:pt x="9495" y="66466"/>
                    </a:lnTo>
                    <a:close/>
                  </a:path>
                </a:pathLst>
              </a:custGeom>
              <a:solidFill>
                <a:srgbClr val="FFFFFF"/>
              </a:solidFill>
              <a:ln w="13558" cap="flat">
                <a:noFill/>
                <a:prstDash val="solid"/>
                <a:miter/>
              </a:ln>
            </p:spPr>
            <p:txBody>
              <a:bodyPr rtlCol="0" anchor="ctr"/>
              <a:lstStyle/>
              <a:p>
                <a:endParaRPr lang="sv-SE"/>
              </a:p>
            </p:txBody>
          </p:sp>
          <p:sp>
            <p:nvSpPr>
              <p:cNvPr id="95" name="Frihandsfigur: Form 94">
                <a:extLst>
                  <a:ext uri="{FF2B5EF4-FFF2-40B4-BE49-F238E27FC236}">
                    <a16:creationId xmlns:a16="http://schemas.microsoft.com/office/drawing/2014/main" id="{B34E3DB2-DCAE-4515-A9C9-A98D75FDC38F}"/>
                  </a:ext>
                </a:extLst>
              </p:cNvPr>
              <p:cNvSpPr/>
              <p:nvPr/>
            </p:nvSpPr>
            <p:spPr>
              <a:xfrm>
                <a:off x="1011545" y="6290315"/>
                <a:ext cx="39336" cy="74604"/>
              </a:xfrm>
              <a:custGeom>
                <a:avLst/>
                <a:gdLst>
                  <a:gd name="connsiteX0" fmla="*/ 0 w 39336"/>
                  <a:gd name="connsiteY0" fmla="*/ 74604 h 74604"/>
                  <a:gd name="connsiteX1" fmla="*/ 0 w 39336"/>
                  <a:gd name="connsiteY1" fmla="*/ 0 h 74604"/>
                  <a:gd name="connsiteX2" fmla="*/ 37980 w 39336"/>
                  <a:gd name="connsiteY2" fmla="*/ 0 h 74604"/>
                  <a:gd name="connsiteX3" fmla="*/ 37980 w 39336"/>
                  <a:gd name="connsiteY3" fmla="*/ 8139 h 74604"/>
                  <a:gd name="connsiteX4" fmla="*/ 9495 w 39336"/>
                  <a:gd name="connsiteY4" fmla="*/ 8139 h 74604"/>
                  <a:gd name="connsiteX5" fmla="*/ 9495 w 39336"/>
                  <a:gd name="connsiteY5" fmla="*/ 32555 h 74604"/>
                  <a:gd name="connsiteX6" fmla="*/ 36624 w 39336"/>
                  <a:gd name="connsiteY6" fmla="*/ 32555 h 74604"/>
                  <a:gd name="connsiteX7" fmla="*/ 36624 w 39336"/>
                  <a:gd name="connsiteY7" fmla="*/ 40693 h 74604"/>
                  <a:gd name="connsiteX8" fmla="*/ 9495 w 39336"/>
                  <a:gd name="connsiteY8" fmla="*/ 40693 h 74604"/>
                  <a:gd name="connsiteX9" fmla="*/ 9495 w 39336"/>
                  <a:gd name="connsiteY9" fmla="*/ 66466 h 74604"/>
                  <a:gd name="connsiteX10" fmla="*/ 39337 w 39336"/>
                  <a:gd name="connsiteY10" fmla="*/ 66466 h 74604"/>
                  <a:gd name="connsiteX11" fmla="*/ 39337 w 39336"/>
                  <a:gd name="connsiteY11" fmla="*/ 74604 h 74604"/>
                  <a:gd name="connsiteX12" fmla="*/ 0 w 39336"/>
                  <a:gd name="connsiteY12"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336" h="74604">
                    <a:moveTo>
                      <a:pt x="0" y="74604"/>
                    </a:moveTo>
                    <a:lnTo>
                      <a:pt x="0" y="0"/>
                    </a:lnTo>
                    <a:lnTo>
                      <a:pt x="37980" y="0"/>
                    </a:lnTo>
                    <a:lnTo>
                      <a:pt x="37980" y="8139"/>
                    </a:lnTo>
                    <a:lnTo>
                      <a:pt x="9495" y="8139"/>
                    </a:lnTo>
                    <a:lnTo>
                      <a:pt x="9495" y="32555"/>
                    </a:lnTo>
                    <a:lnTo>
                      <a:pt x="36624" y="32555"/>
                    </a:lnTo>
                    <a:lnTo>
                      <a:pt x="36624" y="40693"/>
                    </a:lnTo>
                    <a:lnTo>
                      <a:pt x="9495" y="40693"/>
                    </a:lnTo>
                    <a:lnTo>
                      <a:pt x="9495" y="66466"/>
                    </a:lnTo>
                    <a:lnTo>
                      <a:pt x="39337" y="66466"/>
                    </a:lnTo>
                    <a:lnTo>
                      <a:pt x="39337" y="74604"/>
                    </a:lnTo>
                    <a:lnTo>
                      <a:pt x="0" y="74604"/>
                    </a:lnTo>
                    <a:close/>
                  </a:path>
                </a:pathLst>
              </a:custGeom>
              <a:solidFill>
                <a:srgbClr val="FFFFFF"/>
              </a:solidFill>
              <a:ln w="13558" cap="flat">
                <a:noFill/>
                <a:prstDash val="solid"/>
                <a:miter/>
              </a:ln>
            </p:spPr>
            <p:txBody>
              <a:bodyPr rtlCol="0" anchor="ctr"/>
              <a:lstStyle/>
              <a:p>
                <a:endParaRPr lang="sv-SE"/>
              </a:p>
            </p:txBody>
          </p:sp>
          <p:sp>
            <p:nvSpPr>
              <p:cNvPr id="96" name="Frihandsfigur: Form 95">
                <a:extLst>
                  <a:ext uri="{FF2B5EF4-FFF2-40B4-BE49-F238E27FC236}">
                    <a16:creationId xmlns:a16="http://schemas.microsoft.com/office/drawing/2014/main" id="{03051775-35AF-4F8E-B72D-759CBA911DCE}"/>
                  </a:ext>
                </a:extLst>
              </p:cNvPr>
              <p:cNvSpPr/>
              <p:nvPr/>
            </p:nvSpPr>
            <p:spPr>
              <a:xfrm>
                <a:off x="1068515" y="6290315"/>
                <a:ext cx="36623" cy="74604"/>
              </a:xfrm>
              <a:custGeom>
                <a:avLst/>
                <a:gdLst>
                  <a:gd name="connsiteX0" fmla="*/ 0 w 36623"/>
                  <a:gd name="connsiteY0" fmla="*/ 74604 h 74604"/>
                  <a:gd name="connsiteX1" fmla="*/ 0 w 36623"/>
                  <a:gd name="connsiteY1" fmla="*/ 0 h 74604"/>
                  <a:gd name="connsiteX2" fmla="*/ 9495 w 36623"/>
                  <a:gd name="connsiteY2" fmla="*/ 0 h 74604"/>
                  <a:gd name="connsiteX3" fmla="*/ 9495 w 36623"/>
                  <a:gd name="connsiteY3" fmla="*/ 66466 h 74604"/>
                  <a:gd name="connsiteX4" fmla="*/ 36624 w 36623"/>
                  <a:gd name="connsiteY4" fmla="*/ 66466 h 74604"/>
                  <a:gd name="connsiteX5" fmla="*/ 36624 w 36623"/>
                  <a:gd name="connsiteY5" fmla="*/ 74604 h 74604"/>
                  <a:gd name="connsiteX6" fmla="*/ 0 w 36623"/>
                  <a:gd name="connsiteY6"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623" h="74604">
                    <a:moveTo>
                      <a:pt x="0" y="74604"/>
                    </a:moveTo>
                    <a:lnTo>
                      <a:pt x="0" y="0"/>
                    </a:lnTo>
                    <a:lnTo>
                      <a:pt x="9495" y="0"/>
                    </a:lnTo>
                    <a:lnTo>
                      <a:pt x="9495" y="66466"/>
                    </a:lnTo>
                    <a:lnTo>
                      <a:pt x="36624" y="66466"/>
                    </a:lnTo>
                    <a:lnTo>
                      <a:pt x="36624" y="74604"/>
                    </a:lnTo>
                    <a:lnTo>
                      <a:pt x="0" y="74604"/>
                    </a:lnTo>
                    <a:close/>
                  </a:path>
                </a:pathLst>
              </a:custGeom>
              <a:solidFill>
                <a:srgbClr val="FFFFFF"/>
              </a:solidFill>
              <a:ln w="13558" cap="flat">
                <a:noFill/>
                <a:prstDash val="solid"/>
                <a:miter/>
              </a:ln>
            </p:spPr>
            <p:txBody>
              <a:bodyPr rtlCol="0" anchor="ctr"/>
              <a:lstStyle/>
              <a:p>
                <a:endParaRPr lang="sv-SE"/>
              </a:p>
            </p:txBody>
          </p:sp>
          <p:sp>
            <p:nvSpPr>
              <p:cNvPr id="97" name="Frihandsfigur: Form 96">
                <a:extLst>
                  <a:ext uri="{FF2B5EF4-FFF2-40B4-BE49-F238E27FC236}">
                    <a16:creationId xmlns:a16="http://schemas.microsoft.com/office/drawing/2014/main" id="{6EE1F961-D6E3-4141-8239-5CD86F1E1EE5}"/>
                  </a:ext>
                </a:extLst>
              </p:cNvPr>
              <p:cNvSpPr/>
              <p:nvPr/>
            </p:nvSpPr>
            <p:spPr>
              <a:xfrm>
                <a:off x="1136337" y="6290315"/>
                <a:ext cx="59683" cy="74604"/>
              </a:xfrm>
              <a:custGeom>
                <a:avLst/>
                <a:gdLst>
                  <a:gd name="connsiteX0" fmla="*/ 23059 w 59683"/>
                  <a:gd name="connsiteY0" fmla="*/ 0 h 74604"/>
                  <a:gd name="connsiteX1" fmla="*/ 35267 w 59683"/>
                  <a:gd name="connsiteY1" fmla="*/ 0 h 74604"/>
                  <a:gd name="connsiteX2" fmla="*/ 59683 w 59683"/>
                  <a:gd name="connsiteY2" fmla="*/ 74604 h 74604"/>
                  <a:gd name="connsiteX3" fmla="*/ 48832 w 59683"/>
                  <a:gd name="connsiteY3" fmla="*/ 74604 h 74604"/>
                  <a:gd name="connsiteX4" fmla="*/ 43406 w 59683"/>
                  <a:gd name="connsiteY4" fmla="*/ 56970 h 74604"/>
                  <a:gd name="connsiteX5" fmla="*/ 14921 w 59683"/>
                  <a:gd name="connsiteY5" fmla="*/ 56970 h 74604"/>
                  <a:gd name="connsiteX6" fmla="*/ 9495 w 59683"/>
                  <a:gd name="connsiteY6" fmla="*/ 74604 h 74604"/>
                  <a:gd name="connsiteX7" fmla="*/ 0 w 59683"/>
                  <a:gd name="connsiteY7" fmla="*/ 74604 h 74604"/>
                  <a:gd name="connsiteX8" fmla="*/ 23059 w 59683"/>
                  <a:gd name="connsiteY8" fmla="*/ 0 h 74604"/>
                  <a:gd name="connsiteX9" fmla="*/ 28485 w 59683"/>
                  <a:gd name="connsiteY9" fmla="*/ 9495 h 74604"/>
                  <a:gd name="connsiteX10" fmla="*/ 28485 w 59683"/>
                  <a:gd name="connsiteY10" fmla="*/ 9495 h 74604"/>
                  <a:gd name="connsiteX11" fmla="*/ 16277 w 59683"/>
                  <a:gd name="connsiteY11" fmla="*/ 48832 h 74604"/>
                  <a:gd name="connsiteX12" fmla="*/ 39337 w 59683"/>
                  <a:gd name="connsiteY12" fmla="*/ 48832 h 74604"/>
                  <a:gd name="connsiteX13" fmla="*/ 28485 w 59683"/>
                  <a:gd name="connsiteY13" fmla="*/ 9495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683" h="74604">
                    <a:moveTo>
                      <a:pt x="23059" y="0"/>
                    </a:moveTo>
                    <a:lnTo>
                      <a:pt x="35267" y="0"/>
                    </a:lnTo>
                    <a:lnTo>
                      <a:pt x="59683" y="74604"/>
                    </a:lnTo>
                    <a:lnTo>
                      <a:pt x="48832" y="74604"/>
                    </a:lnTo>
                    <a:lnTo>
                      <a:pt x="43406" y="56970"/>
                    </a:lnTo>
                    <a:lnTo>
                      <a:pt x="14921" y="56970"/>
                    </a:lnTo>
                    <a:lnTo>
                      <a:pt x="9495" y="74604"/>
                    </a:lnTo>
                    <a:lnTo>
                      <a:pt x="0" y="74604"/>
                    </a:lnTo>
                    <a:lnTo>
                      <a:pt x="23059" y="0"/>
                    </a:lnTo>
                    <a:close/>
                    <a:moveTo>
                      <a:pt x="28485" y="9495"/>
                    </a:moveTo>
                    <a:lnTo>
                      <a:pt x="28485" y="9495"/>
                    </a:lnTo>
                    <a:lnTo>
                      <a:pt x="16277" y="48832"/>
                    </a:lnTo>
                    <a:lnTo>
                      <a:pt x="39337" y="48832"/>
                    </a:lnTo>
                    <a:lnTo>
                      <a:pt x="28485" y="9495"/>
                    </a:lnTo>
                    <a:close/>
                  </a:path>
                </a:pathLst>
              </a:custGeom>
              <a:solidFill>
                <a:srgbClr val="FFFFFF"/>
              </a:solidFill>
              <a:ln w="13558" cap="flat">
                <a:noFill/>
                <a:prstDash val="solid"/>
                <a:miter/>
              </a:ln>
            </p:spPr>
            <p:txBody>
              <a:bodyPr rtlCol="0" anchor="ctr"/>
              <a:lstStyle/>
              <a:p>
                <a:endParaRPr lang="sv-SE"/>
              </a:p>
            </p:txBody>
          </p:sp>
          <p:sp>
            <p:nvSpPr>
              <p:cNvPr id="98" name="Frihandsfigur: Form 97">
                <a:extLst>
                  <a:ext uri="{FF2B5EF4-FFF2-40B4-BE49-F238E27FC236}">
                    <a16:creationId xmlns:a16="http://schemas.microsoft.com/office/drawing/2014/main" id="{1466FD6A-5FAE-4120-A36E-2A6A13D21A3C}"/>
                  </a:ext>
                </a:extLst>
              </p:cNvPr>
              <p:cNvSpPr/>
              <p:nvPr/>
            </p:nvSpPr>
            <p:spPr>
              <a:xfrm>
                <a:off x="1200090" y="6290315"/>
                <a:ext cx="54257" cy="74604"/>
              </a:xfrm>
              <a:custGeom>
                <a:avLst/>
                <a:gdLst>
                  <a:gd name="connsiteX0" fmla="*/ 32555 w 54257"/>
                  <a:gd name="connsiteY0" fmla="*/ 74604 h 74604"/>
                  <a:gd name="connsiteX1" fmla="*/ 21703 w 54257"/>
                  <a:gd name="connsiteY1" fmla="*/ 74604 h 74604"/>
                  <a:gd name="connsiteX2" fmla="*/ 0 w 54257"/>
                  <a:gd name="connsiteY2" fmla="*/ 0 h 74604"/>
                  <a:gd name="connsiteX3" fmla="*/ 10852 w 54257"/>
                  <a:gd name="connsiteY3" fmla="*/ 0 h 74604"/>
                  <a:gd name="connsiteX4" fmla="*/ 27129 w 54257"/>
                  <a:gd name="connsiteY4" fmla="*/ 65109 h 74604"/>
                  <a:gd name="connsiteX5" fmla="*/ 27129 w 54257"/>
                  <a:gd name="connsiteY5" fmla="*/ 65109 h 74604"/>
                  <a:gd name="connsiteX6" fmla="*/ 44763 w 54257"/>
                  <a:gd name="connsiteY6" fmla="*/ 0 h 74604"/>
                  <a:gd name="connsiteX7" fmla="*/ 54258 w 54257"/>
                  <a:gd name="connsiteY7" fmla="*/ 0 h 74604"/>
                  <a:gd name="connsiteX8" fmla="*/ 32555 w 54257"/>
                  <a:gd name="connsiteY8"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257" h="74604">
                    <a:moveTo>
                      <a:pt x="32555" y="74604"/>
                    </a:moveTo>
                    <a:lnTo>
                      <a:pt x="21703" y="74604"/>
                    </a:lnTo>
                    <a:lnTo>
                      <a:pt x="0" y="0"/>
                    </a:lnTo>
                    <a:lnTo>
                      <a:pt x="10852" y="0"/>
                    </a:lnTo>
                    <a:lnTo>
                      <a:pt x="27129" y="65109"/>
                    </a:lnTo>
                    <a:lnTo>
                      <a:pt x="27129" y="65109"/>
                    </a:lnTo>
                    <a:lnTo>
                      <a:pt x="44763" y="0"/>
                    </a:lnTo>
                    <a:lnTo>
                      <a:pt x="54258" y="0"/>
                    </a:lnTo>
                    <a:lnTo>
                      <a:pt x="32555" y="74604"/>
                    </a:lnTo>
                    <a:close/>
                  </a:path>
                </a:pathLst>
              </a:custGeom>
              <a:solidFill>
                <a:srgbClr val="FFFFFF"/>
              </a:solidFill>
              <a:ln w="13558" cap="flat">
                <a:noFill/>
                <a:prstDash val="solid"/>
                <a:miter/>
              </a:ln>
            </p:spPr>
            <p:txBody>
              <a:bodyPr rtlCol="0" anchor="ctr"/>
              <a:lstStyle/>
              <a:p>
                <a:endParaRPr lang="sv-SE"/>
              </a:p>
            </p:txBody>
          </p:sp>
        </p:grpSp>
      </p:grpSp>
    </p:spTree>
    <p:extLst>
      <p:ext uri="{BB962C8B-B14F-4D97-AF65-F5344CB8AC3E}">
        <p14:creationId xmlns:p14="http://schemas.microsoft.com/office/powerpoint/2010/main" val="1893196440"/>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re spalt löp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571902-9019-4326-9DA4-70B9743B49ED}"/>
              </a:ext>
            </a:extLst>
          </p:cNvPr>
          <p:cNvSpPr>
            <a:spLocks noGrp="1"/>
          </p:cNvSpPr>
          <p:nvPr>
            <p:ph type="title"/>
          </p:nvPr>
        </p:nvSpPr>
        <p:spPr/>
        <p:txBody>
          <a:bodyPr/>
          <a:lstStyle/>
          <a:p>
            <a:r>
              <a:rPr lang="en-GB"/>
              <a:t>Click to edit Master title style</a:t>
            </a:r>
            <a:endParaRPr lang="sv-SE"/>
          </a:p>
        </p:txBody>
      </p:sp>
      <p:sp>
        <p:nvSpPr>
          <p:cNvPr id="6" name="Platshållare för text 6">
            <a:extLst>
              <a:ext uri="{FF2B5EF4-FFF2-40B4-BE49-F238E27FC236}">
                <a16:creationId xmlns:a16="http://schemas.microsoft.com/office/drawing/2014/main" id="{2CE57FF4-84CE-4353-B184-81725A773964}"/>
              </a:ext>
            </a:extLst>
          </p:cNvPr>
          <p:cNvSpPr>
            <a:spLocks noGrp="1"/>
          </p:cNvSpPr>
          <p:nvPr>
            <p:ph type="body" sz="quarter" idx="13"/>
          </p:nvPr>
        </p:nvSpPr>
        <p:spPr>
          <a:xfrm>
            <a:off x="792163" y="1825625"/>
            <a:ext cx="10561637" cy="4041775"/>
          </a:xfrm>
        </p:spPr>
        <p:txBody>
          <a:bodyPr numCol="3" spcCol="360000"/>
          <a:lstStyle>
            <a:lvl1pPr>
              <a:defRPr sz="1600"/>
            </a:lvl1pPr>
            <a:lvl2pPr>
              <a:defRPr sz="1400"/>
            </a:lvl2pPr>
            <a:lvl3pPr>
              <a:defRPr sz="1200"/>
            </a:lvl3pPr>
            <a:lvl4pPr>
              <a:defRPr sz="1100"/>
            </a:lvl4pPr>
            <a:lvl5pPr>
              <a:defRPr sz="11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a:p>
        </p:txBody>
      </p:sp>
    </p:spTree>
    <p:extLst>
      <p:ext uri="{BB962C8B-B14F-4D97-AF65-F5344CB8AC3E}">
        <p14:creationId xmlns:p14="http://schemas.microsoft.com/office/powerpoint/2010/main" val="38668611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acksida">
    <p:bg>
      <p:bgPr>
        <a:solidFill>
          <a:schemeClr val="accent4"/>
        </a:solidFill>
        <a:effectLst/>
      </p:bgPr>
    </p:bg>
    <p:spTree>
      <p:nvGrpSpPr>
        <p:cNvPr id="1" name=""/>
        <p:cNvGrpSpPr/>
        <p:nvPr/>
      </p:nvGrpSpPr>
      <p:grpSpPr>
        <a:xfrm>
          <a:off x="0" y="0"/>
          <a:ext cx="0" cy="0"/>
          <a:chOff x="0" y="0"/>
          <a:chExt cx="0" cy="0"/>
        </a:xfrm>
      </p:grpSpPr>
      <p:grpSp>
        <p:nvGrpSpPr>
          <p:cNvPr id="10" name="Bild 6">
            <a:extLst>
              <a:ext uri="{FF2B5EF4-FFF2-40B4-BE49-F238E27FC236}">
                <a16:creationId xmlns:a16="http://schemas.microsoft.com/office/drawing/2014/main" id="{DADFDBA0-06EC-4EF0-A96B-9B09936FB171}"/>
              </a:ext>
            </a:extLst>
          </p:cNvPr>
          <p:cNvGrpSpPr/>
          <p:nvPr/>
        </p:nvGrpSpPr>
        <p:grpSpPr>
          <a:xfrm>
            <a:off x="0" y="6076335"/>
            <a:ext cx="12213021" cy="782247"/>
            <a:chOff x="-91240" y="6067859"/>
            <a:chExt cx="12304261" cy="788091"/>
          </a:xfrm>
          <a:solidFill>
            <a:srgbClr val="FFFFFF"/>
          </a:solidFill>
        </p:grpSpPr>
        <p:sp>
          <p:nvSpPr>
            <p:cNvPr id="11" name="Frihandsfigur: Form 10">
              <a:extLst>
                <a:ext uri="{FF2B5EF4-FFF2-40B4-BE49-F238E27FC236}">
                  <a16:creationId xmlns:a16="http://schemas.microsoft.com/office/drawing/2014/main" id="{FD3D0A8B-AB4F-48F7-AB08-2FEFAA1141EB}"/>
                </a:ext>
              </a:extLst>
            </p:cNvPr>
            <p:cNvSpPr/>
            <p:nvPr/>
          </p:nvSpPr>
          <p:spPr>
            <a:xfrm>
              <a:off x="7412582"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7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12" name="Frihandsfigur: Form 11">
              <a:extLst>
                <a:ext uri="{FF2B5EF4-FFF2-40B4-BE49-F238E27FC236}">
                  <a16:creationId xmlns:a16="http://schemas.microsoft.com/office/drawing/2014/main" id="{7D677AFC-9798-471F-AC39-8FE50EDFC5FF}"/>
                </a:ext>
              </a:extLst>
            </p:cNvPr>
            <p:cNvSpPr/>
            <p:nvPr/>
          </p:nvSpPr>
          <p:spPr>
            <a:xfrm>
              <a:off x="11958010" y="6682326"/>
              <a:ext cx="255010" cy="173624"/>
            </a:xfrm>
            <a:custGeom>
              <a:avLst/>
              <a:gdLst>
                <a:gd name="connsiteX0" fmla="*/ 0 w 255010"/>
                <a:gd name="connsiteY0" fmla="*/ 0 h 173624"/>
                <a:gd name="connsiteX1" fmla="*/ 56971 w 255010"/>
                <a:gd name="connsiteY1" fmla="*/ 173624 h 173624"/>
                <a:gd name="connsiteX2" fmla="*/ 255010 w 255010"/>
                <a:gd name="connsiteY2" fmla="*/ 173624 h 173624"/>
                <a:gd name="connsiteX3" fmla="*/ 255010 w 255010"/>
                <a:gd name="connsiteY3" fmla="*/ 6782 h 173624"/>
                <a:gd name="connsiteX4" fmla="*/ 252298 w 255010"/>
                <a:gd name="connsiteY4" fmla="*/ 0 h 173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10" h="173624">
                  <a:moveTo>
                    <a:pt x="0" y="0"/>
                  </a:moveTo>
                  <a:lnTo>
                    <a:pt x="56971" y="173624"/>
                  </a:lnTo>
                  <a:lnTo>
                    <a:pt x="255010" y="173624"/>
                  </a:lnTo>
                  <a:lnTo>
                    <a:pt x="255010" y="6782"/>
                  </a:lnTo>
                  <a:lnTo>
                    <a:pt x="252298" y="0"/>
                  </a:lnTo>
                  <a:close/>
                </a:path>
              </a:pathLst>
            </a:custGeom>
            <a:solidFill>
              <a:srgbClr val="FFFFFF"/>
            </a:solidFill>
            <a:ln w="13558" cap="flat">
              <a:noFill/>
              <a:prstDash val="solid"/>
              <a:miter/>
            </a:ln>
          </p:spPr>
          <p:txBody>
            <a:bodyPr rtlCol="0" anchor="ctr"/>
            <a:lstStyle/>
            <a:p>
              <a:endParaRPr lang="sv-SE"/>
            </a:p>
          </p:txBody>
        </p:sp>
        <p:sp>
          <p:nvSpPr>
            <p:cNvPr id="13" name="Frihandsfigur: Form 12">
              <a:extLst>
                <a:ext uri="{FF2B5EF4-FFF2-40B4-BE49-F238E27FC236}">
                  <a16:creationId xmlns:a16="http://schemas.microsoft.com/office/drawing/2014/main" id="{B24A2607-0494-4714-A295-0F993C9D3163}"/>
                </a:ext>
              </a:extLst>
            </p:cNvPr>
            <p:cNvSpPr/>
            <p:nvPr/>
          </p:nvSpPr>
          <p:spPr>
            <a:xfrm>
              <a:off x="8423130"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7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14" name="Frihandsfigur: Form 13">
              <a:extLst>
                <a:ext uri="{FF2B5EF4-FFF2-40B4-BE49-F238E27FC236}">
                  <a16:creationId xmlns:a16="http://schemas.microsoft.com/office/drawing/2014/main" id="{ACF8F4A9-DEEA-48D3-A0D2-4C607A720723}"/>
                </a:ext>
              </a:extLst>
            </p:cNvPr>
            <p:cNvSpPr/>
            <p:nvPr/>
          </p:nvSpPr>
          <p:spPr>
            <a:xfrm>
              <a:off x="8927725" y="6682326"/>
              <a:ext cx="309268" cy="173624"/>
            </a:xfrm>
            <a:custGeom>
              <a:avLst/>
              <a:gdLst>
                <a:gd name="connsiteX0" fmla="*/ 0 w 309268"/>
                <a:gd name="connsiteY0" fmla="*/ 0 h 173624"/>
                <a:gd name="connsiteX1" fmla="*/ 55614 w 309268"/>
                <a:gd name="connsiteY1" fmla="*/ 173624 h 173624"/>
                <a:gd name="connsiteX2" fmla="*/ 309268 w 309268"/>
                <a:gd name="connsiteY2" fmla="*/ 173624 h 173624"/>
                <a:gd name="connsiteX3" fmla="*/ 252297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5614" y="173624"/>
                  </a:lnTo>
                  <a:lnTo>
                    <a:pt x="309268"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15" name="Frihandsfigur: Form 14">
              <a:extLst>
                <a:ext uri="{FF2B5EF4-FFF2-40B4-BE49-F238E27FC236}">
                  <a16:creationId xmlns:a16="http://schemas.microsoft.com/office/drawing/2014/main" id="{240ADB71-8CAE-4606-B5D7-4DF4632D6EDC}"/>
                </a:ext>
              </a:extLst>
            </p:cNvPr>
            <p:cNvSpPr/>
            <p:nvPr/>
          </p:nvSpPr>
          <p:spPr>
            <a:xfrm>
              <a:off x="9432320" y="6682326"/>
              <a:ext cx="309268" cy="173624"/>
            </a:xfrm>
            <a:custGeom>
              <a:avLst/>
              <a:gdLst>
                <a:gd name="connsiteX0" fmla="*/ 0 w 309268"/>
                <a:gd name="connsiteY0" fmla="*/ 0 h 173624"/>
                <a:gd name="connsiteX1" fmla="*/ 56971 w 309268"/>
                <a:gd name="connsiteY1" fmla="*/ 173624 h 173624"/>
                <a:gd name="connsiteX2" fmla="*/ 309269 w 309268"/>
                <a:gd name="connsiteY2" fmla="*/ 173624 h 173624"/>
                <a:gd name="connsiteX3" fmla="*/ 253654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1" y="173624"/>
                  </a:lnTo>
                  <a:lnTo>
                    <a:pt x="309269" y="173624"/>
                  </a:lnTo>
                  <a:lnTo>
                    <a:pt x="253654" y="0"/>
                  </a:lnTo>
                  <a:close/>
                </a:path>
              </a:pathLst>
            </a:custGeom>
            <a:solidFill>
              <a:srgbClr val="FFFFFF"/>
            </a:solidFill>
            <a:ln w="13558" cap="flat">
              <a:noFill/>
              <a:prstDash val="solid"/>
              <a:miter/>
            </a:ln>
          </p:spPr>
          <p:txBody>
            <a:bodyPr rtlCol="0" anchor="ctr"/>
            <a:lstStyle/>
            <a:p>
              <a:endParaRPr lang="sv-SE"/>
            </a:p>
          </p:txBody>
        </p:sp>
        <p:sp>
          <p:nvSpPr>
            <p:cNvPr id="16" name="Frihandsfigur: Form 15">
              <a:extLst>
                <a:ext uri="{FF2B5EF4-FFF2-40B4-BE49-F238E27FC236}">
                  <a16:creationId xmlns:a16="http://schemas.microsoft.com/office/drawing/2014/main" id="{0D2C6FB9-B30B-4E8E-81FA-8E97DB49B114}"/>
                </a:ext>
              </a:extLst>
            </p:cNvPr>
            <p:cNvSpPr/>
            <p:nvPr/>
          </p:nvSpPr>
          <p:spPr>
            <a:xfrm>
              <a:off x="7917178"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2297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17" name="Frihandsfigur: Form 16">
              <a:extLst>
                <a:ext uri="{FF2B5EF4-FFF2-40B4-BE49-F238E27FC236}">
                  <a16:creationId xmlns:a16="http://schemas.microsoft.com/office/drawing/2014/main" id="{50AB4921-459B-4D96-9BDF-AF7EA4493EEA}"/>
                </a:ext>
              </a:extLst>
            </p:cNvPr>
            <p:cNvSpPr/>
            <p:nvPr/>
          </p:nvSpPr>
          <p:spPr>
            <a:xfrm>
              <a:off x="11453415" y="6682326"/>
              <a:ext cx="307911" cy="173624"/>
            </a:xfrm>
            <a:custGeom>
              <a:avLst/>
              <a:gdLst>
                <a:gd name="connsiteX0" fmla="*/ 0 w 307911"/>
                <a:gd name="connsiteY0" fmla="*/ 0 h 173624"/>
                <a:gd name="connsiteX1" fmla="*/ 55615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5"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18" name="Frihandsfigur: Form 17">
              <a:extLst>
                <a:ext uri="{FF2B5EF4-FFF2-40B4-BE49-F238E27FC236}">
                  <a16:creationId xmlns:a16="http://schemas.microsoft.com/office/drawing/2014/main" id="{16F1547C-BB1E-444C-B9F8-2BA58BA43B80}"/>
                </a:ext>
              </a:extLst>
            </p:cNvPr>
            <p:cNvSpPr/>
            <p:nvPr/>
          </p:nvSpPr>
          <p:spPr>
            <a:xfrm>
              <a:off x="10948820" y="6682326"/>
              <a:ext cx="307911" cy="173624"/>
            </a:xfrm>
            <a:custGeom>
              <a:avLst/>
              <a:gdLst>
                <a:gd name="connsiteX0" fmla="*/ 0 w 307911"/>
                <a:gd name="connsiteY0" fmla="*/ 0 h 173624"/>
                <a:gd name="connsiteX1" fmla="*/ 55614 w 307911"/>
                <a:gd name="connsiteY1" fmla="*/ 173624 h 173624"/>
                <a:gd name="connsiteX2" fmla="*/ 307911 w 307911"/>
                <a:gd name="connsiteY2" fmla="*/ 173624 h 173624"/>
                <a:gd name="connsiteX3" fmla="*/ 252297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1"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19" name="Frihandsfigur: Form 18">
              <a:extLst>
                <a:ext uri="{FF2B5EF4-FFF2-40B4-BE49-F238E27FC236}">
                  <a16:creationId xmlns:a16="http://schemas.microsoft.com/office/drawing/2014/main" id="{A7329509-7EB8-4FCB-84B6-3FE5F560F7CB}"/>
                </a:ext>
              </a:extLst>
            </p:cNvPr>
            <p:cNvSpPr/>
            <p:nvPr/>
          </p:nvSpPr>
          <p:spPr>
            <a:xfrm>
              <a:off x="10442867" y="6682326"/>
              <a:ext cx="309268" cy="173624"/>
            </a:xfrm>
            <a:custGeom>
              <a:avLst/>
              <a:gdLst>
                <a:gd name="connsiteX0" fmla="*/ 0 w 309268"/>
                <a:gd name="connsiteY0" fmla="*/ 0 h 173624"/>
                <a:gd name="connsiteX1" fmla="*/ 56971 w 309268"/>
                <a:gd name="connsiteY1" fmla="*/ 173624 h 173624"/>
                <a:gd name="connsiteX2" fmla="*/ 309269 w 309268"/>
                <a:gd name="connsiteY2" fmla="*/ 173624 h 173624"/>
                <a:gd name="connsiteX3" fmla="*/ 252298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1" y="173624"/>
                  </a:lnTo>
                  <a:lnTo>
                    <a:pt x="309269"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0" name="Frihandsfigur: Form 19">
              <a:extLst>
                <a:ext uri="{FF2B5EF4-FFF2-40B4-BE49-F238E27FC236}">
                  <a16:creationId xmlns:a16="http://schemas.microsoft.com/office/drawing/2014/main" id="{591D103A-879C-451E-9AA7-4A7AF85394AE}"/>
                </a:ext>
              </a:extLst>
            </p:cNvPr>
            <p:cNvSpPr/>
            <p:nvPr/>
          </p:nvSpPr>
          <p:spPr>
            <a:xfrm>
              <a:off x="9938272" y="6682326"/>
              <a:ext cx="307911" cy="173624"/>
            </a:xfrm>
            <a:custGeom>
              <a:avLst/>
              <a:gdLst>
                <a:gd name="connsiteX0" fmla="*/ 0 w 307911"/>
                <a:gd name="connsiteY0" fmla="*/ 0 h 173624"/>
                <a:gd name="connsiteX1" fmla="*/ 55614 w 307911"/>
                <a:gd name="connsiteY1" fmla="*/ 173624 h 173624"/>
                <a:gd name="connsiteX2" fmla="*/ 307911 w 307911"/>
                <a:gd name="connsiteY2" fmla="*/ 173624 h 173624"/>
                <a:gd name="connsiteX3" fmla="*/ 252297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1"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21" name="Frihandsfigur: Form 20">
              <a:extLst>
                <a:ext uri="{FF2B5EF4-FFF2-40B4-BE49-F238E27FC236}">
                  <a16:creationId xmlns:a16="http://schemas.microsoft.com/office/drawing/2014/main" id="{1FD01448-75B6-4B78-AB49-9099BFA12696}"/>
                </a:ext>
              </a:extLst>
            </p:cNvPr>
            <p:cNvSpPr/>
            <p:nvPr/>
          </p:nvSpPr>
          <p:spPr>
            <a:xfrm>
              <a:off x="6906630"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3654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3654" y="0"/>
                  </a:lnTo>
                  <a:close/>
                </a:path>
              </a:pathLst>
            </a:custGeom>
            <a:solidFill>
              <a:srgbClr val="FFFFFF"/>
            </a:solidFill>
            <a:ln w="13558" cap="flat">
              <a:noFill/>
              <a:prstDash val="solid"/>
              <a:miter/>
            </a:ln>
          </p:spPr>
          <p:txBody>
            <a:bodyPr rtlCol="0" anchor="ctr"/>
            <a:lstStyle/>
            <a:p>
              <a:endParaRPr lang="sv-SE"/>
            </a:p>
          </p:txBody>
        </p:sp>
        <p:sp>
          <p:nvSpPr>
            <p:cNvPr id="22" name="Frihandsfigur: Form 21">
              <a:extLst>
                <a:ext uri="{FF2B5EF4-FFF2-40B4-BE49-F238E27FC236}">
                  <a16:creationId xmlns:a16="http://schemas.microsoft.com/office/drawing/2014/main" id="{9330494B-9051-421D-B3B0-1E9909A77B88}"/>
                </a:ext>
              </a:extLst>
            </p:cNvPr>
            <p:cNvSpPr/>
            <p:nvPr/>
          </p:nvSpPr>
          <p:spPr>
            <a:xfrm>
              <a:off x="3371749"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3" name="Frihandsfigur: Form 22">
              <a:extLst>
                <a:ext uri="{FF2B5EF4-FFF2-40B4-BE49-F238E27FC236}">
                  <a16:creationId xmlns:a16="http://schemas.microsoft.com/office/drawing/2014/main" id="{474F2E8A-D695-4F5A-801E-1ADBE08B0DC9}"/>
                </a:ext>
              </a:extLst>
            </p:cNvPr>
            <p:cNvSpPr/>
            <p:nvPr/>
          </p:nvSpPr>
          <p:spPr>
            <a:xfrm>
              <a:off x="3876345" y="6682326"/>
              <a:ext cx="309268" cy="173624"/>
            </a:xfrm>
            <a:custGeom>
              <a:avLst/>
              <a:gdLst>
                <a:gd name="connsiteX0" fmla="*/ 0 w 309268"/>
                <a:gd name="connsiteY0" fmla="*/ 0 h 173624"/>
                <a:gd name="connsiteX1" fmla="*/ 56971 w 309268"/>
                <a:gd name="connsiteY1" fmla="*/ 173624 h 173624"/>
                <a:gd name="connsiteX2" fmla="*/ 309268 w 309268"/>
                <a:gd name="connsiteY2" fmla="*/ 173624 h 173624"/>
                <a:gd name="connsiteX3" fmla="*/ 252298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1" y="173624"/>
                  </a:lnTo>
                  <a:lnTo>
                    <a:pt x="309268"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4" name="Frihandsfigur: Form 23">
              <a:extLst>
                <a:ext uri="{FF2B5EF4-FFF2-40B4-BE49-F238E27FC236}">
                  <a16:creationId xmlns:a16="http://schemas.microsoft.com/office/drawing/2014/main" id="{C8358747-6F58-42C6-9075-B6C0F51C9E95}"/>
                </a:ext>
              </a:extLst>
            </p:cNvPr>
            <p:cNvSpPr/>
            <p:nvPr/>
          </p:nvSpPr>
          <p:spPr>
            <a:xfrm>
              <a:off x="4382296"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5" name="Frihandsfigur: Form 24">
              <a:extLst>
                <a:ext uri="{FF2B5EF4-FFF2-40B4-BE49-F238E27FC236}">
                  <a16:creationId xmlns:a16="http://schemas.microsoft.com/office/drawing/2014/main" id="{8718CD85-E9F2-4AD5-909D-09086D0E1365}"/>
                </a:ext>
              </a:extLst>
            </p:cNvPr>
            <p:cNvSpPr/>
            <p:nvPr/>
          </p:nvSpPr>
          <p:spPr>
            <a:xfrm>
              <a:off x="2865797"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3654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3654" y="0"/>
                  </a:lnTo>
                  <a:close/>
                </a:path>
              </a:pathLst>
            </a:custGeom>
            <a:solidFill>
              <a:srgbClr val="FFFFFF"/>
            </a:solidFill>
            <a:ln w="13558" cap="flat">
              <a:noFill/>
              <a:prstDash val="solid"/>
              <a:miter/>
            </a:ln>
          </p:spPr>
          <p:txBody>
            <a:bodyPr rtlCol="0" anchor="ctr"/>
            <a:lstStyle/>
            <a:p>
              <a:endParaRPr lang="sv-SE"/>
            </a:p>
          </p:txBody>
        </p:sp>
        <p:sp>
          <p:nvSpPr>
            <p:cNvPr id="26" name="Frihandsfigur: Form 25">
              <a:extLst>
                <a:ext uri="{FF2B5EF4-FFF2-40B4-BE49-F238E27FC236}">
                  <a16:creationId xmlns:a16="http://schemas.microsoft.com/office/drawing/2014/main" id="{1483E2CA-0375-44F1-88A8-6769C8B3D5BB}"/>
                </a:ext>
              </a:extLst>
            </p:cNvPr>
            <p:cNvSpPr/>
            <p:nvPr/>
          </p:nvSpPr>
          <p:spPr>
            <a:xfrm>
              <a:off x="6402035"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2297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27" name="Frihandsfigur: Form 26">
              <a:extLst>
                <a:ext uri="{FF2B5EF4-FFF2-40B4-BE49-F238E27FC236}">
                  <a16:creationId xmlns:a16="http://schemas.microsoft.com/office/drawing/2014/main" id="{67027E90-88F9-4511-8D3C-EAA6B9A4FAB6}"/>
                </a:ext>
              </a:extLst>
            </p:cNvPr>
            <p:cNvSpPr/>
            <p:nvPr/>
          </p:nvSpPr>
          <p:spPr>
            <a:xfrm>
              <a:off x="2361202" y="6682326"/>
              <a:ext cx="309268" cy="173624"/>
            </a:xfrm>
            <a:custGeom>
              <a:avLst/>
              <a:gdLst>
                <a:gd name="connsiteX0" fmla="*/ 0 w 309268"/>
                <a:gd name="connsiteY0" fmla="*/ 0 h 173624"/>
                <a:gd name="connsiteX1" fmla="*/ 55614 w 309268"/>
                <a:gd name="connsiteY1" fmla="*/ 173624 h 173624"/>
                <a:gd name="connsiteX2" fmla="*/ 309268 w 309268"/>
                <a:gd name="connsiteY2" fmla="*/ 173624 h 173624"/>
                <a:gd name="connsiteX3" fmla="*/ 252298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5614" y="173624"/>
                  </a:lnTo>
                  <a:lnTo>
                    <a:pt x="309268"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8" name="Frihandsfigur: Form 27">
              <a:extLst>
                <a:ext uri="{FF2B5EF4-FFF2-40B4-BE49-F238E27FC236}">
                  <a16:creationId xmlns:a16="http://schemas.microsoft.com/office/drawing/2014/main" id="{0B968E4A-F7D1-4706-9B85-442E715D7A5B}"/>
                </a:ext>
              </a:extLst>
            </p:cNvPr>
            <p:cNvSpPr/>
            <p:nvPr/>
          </p:nvSpPr>
          <p:spPr>
            <a:xfrm>
              <a:off x="5897439"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9" name="Frihandsfigur: Form 28">
              <a:extLst>
                <a:ext uri="{FF2B5EF4-FFF2-40B4-BE49-F238E27FC236}">
                  <a16:creationId xmlns:a16="http://schemas.microsoft.com/office/drawing/2014/main" id="{85052DA0-1305-4E26-8D11-D2578BD58DC5}"/>
                </a:ext>
              </a:extLst>
            </p:cNvPr>
            <p:cNvSpPr/>
            <p:nvPr/>
          </p:nvSpPr>
          <p:spPr>
            <a:xfrm>
              <a:off x="5391488"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3654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3654" y="0"/>
                  </a:lnTo>
                  <a:close/>
                </a:path>
              </a:pathLst>
            </a:custGeom>
            <a:solidFill>
              <a:srgbClr val="FFFFFF"/>
            </a:solidFill>
            <a:ln w="13558" cap="flat">
              <a:noFill/>
              <a:prstDash val="solid"/>
              <a:miter/>
            </a:ln>
          </p:spPr>
          <p:txBody>
            <a:bodyPr rtlCol="0" anchor="ctr"/>
            <a:lstStyle/>
            <a:p>
              <a:endParaRPr lang="sv-SE"/>
            </a:p>
          </p:txBody>
        </p:sp>
        <p:sp>
          <p:nvSpPr>
            <p:cNvPr id="30" name="Frihandsfigur: Form 29">
              <a:extLst>
                <a:ext uri="{FF2B5EF4-FFF2-40B4-BE49-F238E27FC236}">
                  <a16:creationId xmlns:a16="http://schemas.microsoft.com/office/drawing/2014/main" id="{7D98279E-7685-4622-9415-1E9EA3300678}"/>
                </a:ext>
              </a:extLst>
            </p:cNvPr>
            <p:cNvSpPr/>
            <p:nvPr/>
          </p:nvSpPr>
          <p:spPr>
            <a:xfrm>
              <a:off x="4886892" y="6682326"/>
              <a:ext cx="309268" cy="173624"/>
            </a:xfrm>
            <a:custGeom>
              <a:avLst/>
              <a:gdLst>
                <a:gd name="connsiteX0" fmla="*/ 0 w 309268"/>
                <a:gd name="connsiteY0" fmla="*/ 0 h 173624"/>
                <a:gd name="connsiteX1" fmla="*/ 55614 w 309268"/>
                <a:gd name="connsiteY1" fmla="*/ 173624 h 173624"/>
                <a:gd name="connsiteX2" fmla="*/ 309268 w 309268"/>
                <a:gd name="connsiteY2" fmla="*/ 173624 h 173624"/>
                <a:gd name="connsiteX3" fmla="*/ 252298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5614" y="173624"/>
                  </a:lnTo>
                  <a:lnTo>
                    <a:pt x="309268"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31" name="Frihandsfigur: Form 30">
              <a:extLst>
                <a:ext uri="{FF2B5EF4-FFF2-40B4-BE49-F238E27FC236}">
                  <a16:creationId xmlns:a16="http://schemas.microsoft.com/office/drawing/2014/main" id="{D4CDB9DE-629B-454D-81EE-3E91D70B0C68}"/>
                </a:ext>
              </a:extLst>
            </p:cNvPr>
            <p:cNvSpPr/>
            <p:nvPr/>
          </p:nvSpPr>
          <p:spPr>
            <a:xfrm>
              <a:off x="341464"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32" name="Frihandsfigur: Form 31">
              <a:extLst>
                <a:ext uri="{FF2B5EF4-FFF2-40B4-BE49-F238E27FC236}">
                  <a16:creationId xmlns:a16="http://schemas.microsoft.com/office/drawing/2014/main" id="{78C57757-25B4-455C-B062-0288B389F303}"/>
                </a:ext>
              </a:extLst>
            </p:cNvPr>
            <p:cNvSpPr/>
            <p:nvPr/>
          </p:nvSpPr>
          <p:spPr>
            <a:xfrm>
              <a:off x="1350655"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3654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3654" y="0"/>
                  </a:lnTo>
                  <a:close/>
                </a:path>
              </a:pathLst>
            </a:custGeom>
            <a:solidFill>
              <a:srgbClr val="FFFFFF"/>
            </a:solidFill>
            <a:ln w="13558" cap="flat">
              <a:noFill/>
              <a:prstDash val="solid"/>
              <a:miter/>
            </a:ln>
          </p:spPr>
          <p:txBody>
            <a:bodyPr rtlCol="0" anchor="ctr"/>
            <a:lstStyle/>
            <a:p>
              <a:endParaRPr lang="sv-SE"/>
            </a:p>
          </p:txBody>
        </p:sp>
        <p:sp>
          <p:nvSpPr>
            <p:cNvPr id="33" name="Frihandsfigur: Form 32">
              <a:extLst>
                <a:ext uri="{FF2B5EF4-FFF2-40B4-BE49-F238E27FC236}">
                  <a16:creationId xmlns:a16="http://schemas.microsoft.com/office/drawing/2014/main" id="{93717327-F2DD-42AF-905E-D0DA773BAE13}"/>
                </a:ext>
              </a:extLst>
            </p:cNvPr>
            <p:cNvSpPr/>
            <p:nvPr/>
          </p:nvSpPr>
          <p:spPr>
            <a:xfrm>
              <a:off x="846059" y="6682326"/>
              <a:ext cx="309268" cy="173624"/>
            </a:xfrm>
            <a:custGeom>
              <a:avLst/>
              <a:gdLst>
                <a:gd name="connsiteX0" fmla="*/ 0 w 309268"/>
                <a:gd name="connsiteY0" fmla="*/ 0 h 173624"/>
                <a:gd name="connsiteX1" fmla="*/ 55614 w 309268"/>
                <a:gd name="connsiteY1" fmla="*/ 173624 h 173624"/>
                <a:gd name="connsiteX2" fmla="*/ 309268 w 309268"/>
                <a:gd name="connsiteY2" fmla="*/ 173624 h 173624"/>
                <a:gd name="connsiteX3" fmla="*/ 252298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5614" y="173624"/>
                  </a:lnTo>
                  <a:lnTo>
                    <a:pt x="309268"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34" name="Frihandsfigur: Form 33">
              <a:extLst>
                <a:ext uri="{FF2B5EF4-FFF2-40B4-BE49-F238E27FC236}">
                  <a16:creationId xmlns:a16="http://schemas.microsoft.com/office/drawing/2014/main" id="{C2FEF972-3608-49C5-B235-B693EACF6092}"/>
                </a:ext>
              </a:extLst>
            </p:cNvPr>
            <p:cNvSpPr/>
            <p:nvPr/>
          </p:nvSpPr>
          <p:spPr>
            <a:xfrm>
              <a:off x="1856607"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35" name="Frihandsfigur: Form 34">
              <a:extLst>
                <a:ext uri="{FF2B5EF4-FFF2-40B4-BE49-F238E27FC236}">
                  <a16:creationId xmlns:a16="http://schemas.microsoft.com/office/drawing/2014/main" id="{63A894EF-4345-4255-B61D-3B4472575B26}"/>
                </a:ext>
              </a:extLst>
            </p:cNvPr>
            <p:cNvSpPr/>
            <p:nvPr/>
          </p:nvSpPr>
          <p:spPr>
            <a:xfrm>
              <a:off x="-91240" y="6682326"/>
              <a:ext cx="236020" cy="173624"/>
            </a:xfrm>
            <a:custGeom>
              <a:avLst/>
              <a:gdLst>
                <a:gd name="connsiteX0" fmla="*/ 0 w 236020"/>
                <a:gd name="connsiteY0" fmla="*/ 0 h 173624"/>
                <a:gd name="connsiteX1" fmla="*/ 0 w 236020"/>
                <a:gd name="connsiteY1" fmla="*/ 173624 h 173624"/>
                <a:gd name="connsiteX2" fmla="*/ 236020 w 236020"/>
                <a:gd name="connsiteY2" fmla="*/ 173624 h 173624"/>
                <a:gd name="connsiteX3" fmla="*/ 179050 w 236020"/>
                <a:gd name="connsiteY3" fmla="*/ 0 h 173624"/>
              </a:gdLst>
              <a:ahLst/>
              <a:cxnLst>
                <a:cxn ang="0">
                  <a:pos x="connsiteX0" y="connsiteY0"/>
                </a:cxn>
                <a:cxn ang="0">
                  <a:pos x="connsiteX1" y="connsiteY1"/>
                </a:cxn>
                <a:cxn ang="0">
                  <a:pos x="connsiteX2" y="connsiteY2"/>
                </a:cxn>
                <a:cxn ang="0">
                  <a:pos x="connsiteX3" y="connsiteY3"/>
                </a:cxn>
              </a:cxnLst>
              <a:rect l="l" t="t" r="r" b="b"/>
              <a:pathLst>
                <a:path w="236020" h="173624">
                  <a:moveTo>
                    <a:pt x="0" y="0"/>
                  </a:moveTo>
                  <a:lnTo>
                    <a:pt x="0" y="173624"/>
                  </a:lnTo>
                  <a:lnTo>
                    <a:pt x="236020" y="173624"/>
                  </a:lnTo>
                  <a:lnTo>
                    <a:pt x="179050" y="0"/>
                  </a:lnTo>
                  <a:close/>
                </a:path>
              </a:pathLst>
            </a:custGeom>
            <a:solidFill>
              <a:srgbClr val="FFFFFF"/>
            </a:solidFill>
            <a:ln w="13558" cap="flat">
              <a:noFill/>
              <a:prstDash val="solid"/>
              <a:miter/>
            </a:ln>
          </p:spPr>
          <p:txBody>
            <a:bodyPr rtlCol="0" anchor="ctr"/>
            <a:lstStyle/>
            <a:p>
              <a:endParaRPr lang="sv-SE"/>
            </a:p>
          </p:txBody>
        </p:sp>
        <p:sp>
          <p:nvSpPr>
            <p:cNvPr id="36" name="Frihandsfigur: Form 35">
              <a:extLst>
                <a:ext uri="{FF2B5EF4-FFF2-40B4-BE49-F238E27FC236}">
                  <a16:creationId xmlns:a16="http://schemas.microsoft.com/office/drawing/2014/main" id="{7A63020E-14A0-4D1F-880D-066DB8151DC2}"/>
                </a:ext>
              </a:extLst>
            </p:cNvPr>
            <p:cNvSpPr/>
            <p:nvPr/>
          </p:nvSpPr>
          <p:spPr>
            <a:xfrm>
              <a:off x="10324858" y="6183156"/>
              <a:ext cx="155990" cy="183119"/>
            </a:xfrm>
            <a:custGeom>
              <a:avLst/>
              <a:gdLst>
                <a:gd name="connsiteX0" fmla="*/ 0 w 155990"/>
                <a:gd name="connsiteY0" fmla="*/ 0 h 183119"/>
                <a:gd name="connsiteX1" fmla="*/ 52901 w 155990"/>
                <a:gd name="connsiteY1" fmla="*/ 0 h 183119"/>
                <a:gd name="connsiteX2" fmla="*/ 78673 w 155990"/>
                <a:gd name="connsiteY2" fmla="*/ 137000 h 183119"/>
                <a:gd name="connsiteX3" fmla="*/ 78673 w 155990"/>
                <a:gd name="connsiteY3" fmla="*/ 137000 h 183119"/>
                <a:gd name="connsiteX4" fmla="*/ 105802 w 155990"/>
                <a:gd name="connsiteY4" fmla="*/ 0 h 183119"/>
                <a:gd name="connsiteX5" fmla="*/ 155991 w 155990"/>
                <a:gd name="connsiteY5" fmla="*/ 0 h 183119"/>
                <a:gd name="connsiteX6" fmla="*/ 105802 w 155990"/>
                <a:gd name="connsiteY6" fmla="*/ 183119 h 183119"/>
                <a:gd name="connsiteX7" fmla="*/ 48831 w 155990"/>
                <a:gd name="connsiteY7" fmla="*/ 183119 h 183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990" h="183119">
                  <a:moveTo>
                    <a:pt x="0" y="0"/>
                  </a:moveTo>
                  <a:lnTo>
                    <a:pt x="52901" y="0"/>
                  </a:lnTo>
                  <a:lnTo>
                    <a:pt x="78673" y="137000"/>
                  </a:lnTo>
                  <a:lnTo>
                    <a:pt x="78673" y="137000"/>
                  </a:lnTo>
                  <a:lnTo>
                    <a:pt x="105802" y="0"/>
                  </a:lnTo>
                  <a:lnTo>
                    <a:pt x="155991" y="0"/>
                  </a:lnTo>
                  <a:lnTo>
                    <a:pt x="105802" y="183119"/>
                  </a:lnTo>
                  <a:lnTo>
                    <a:pt x="48831" y="183119"/>
                  </a:lnTo>
                  <a:close/>
                </a:path>
              </a:pathLst>
            </a:custGeom>
            <a:solidFill>
              <a:srgbClr val="FFFFFF"/>
            </a:solidFill>
            <a:ln w="13558" cap="flat">
              <a:noFill/>
              <a:prstDash val="solid"/>
              <a:miter/>
            </a:ln>
          </p:spPr>
          <p:txBody>
            <a:bodyPr rtlCol="0" anchor="ctr"/>
            <a:lstStyle/>
            <a:p>
              <a:endParaRPr lang="sv-SE"/>
            </a:p>
          </p:txBody>
        </p:sp>
        <p:grpSp>
          <p:nvGrpSpPr>
            <p:cNvPr id="37" name="Bild 6">
              <a:extLst>
                <a:ext uri="{FF2B5EF4-FFF2-40B4-BE49-F238E27FC236}">
                  <a16:creationId xmlns:a16="http://schemas.microsoft.com/office/drawing/2014/main" id="{DADFDBA0-06EC-4EF0-A96B-9B09936FB171}"/>
                </a:ext>
              </a:extLst>
            </p:cNvPr>
            <p:cNvGrpSpPr/>
            <p:nvPr/>
          </p:nvGrpSpPr>
          <p:grpSpPr>
            <a:xfrm>
              <a:off x="10482204" y="6111265"/>
              <a:ext cx="874903" cy="259079"/>
              <a:chOff x="10482204" y="6111265"/>
              <a:chExt cx="874903" cy="259079"/>
            </a:xfrm>
            <a:solidFill>
              <a:srgbClr val="FFFFFF"/>
            </a:solidFill>
          </p:grpSpPr>
          <p:sp>
            <p:nvSpPr>
              <p:cNvPr id="38" name="Frihandsfigur: Form 37">
                <a:extLst>
                  <a:ext uri="{FF2B5EF4-FFF2-40B4-BE49-F238E27FC236}">
                    <a16:creationId xmlns:a16="http://schemas.microsoft.com/office/drawing/2014/main" id="{A5359CF3-FE98-4B5A-A872-770A718FB6A7}"/>
                  </a:ext>
                </a:extLst>
              </p:cNvPr>
              <p:cNvSpPr/>
              <p:nvPr/>
            </p:nvSpPr>
            <p:spPr>
              <a:xfrm>
                <a:off x="10482204" y="6113978"/>
                <a:ext cx="147852" cy="256367"/>
              </a:xfrm>
              <a:custGeom>
                <a:avLst/>
                <a:gdLst>
                  <a:gd name="connsiteX0" fmla="*/ 128862 w 147852"/>
                  <a:gd name="connsiteY0" fmla="*/ 37980 h 256367"/>
                  <a:gd name="connsiteX1" fmla="*/ 88169 w 147852"/>
                  <a:gd name="connsiteY1" fmla="*/ 37980 h 256367"/>
                  <a:gd name="connsiteX2" fmla="*/ 88169 w 147852"/>
                  <a:gd name="connsiteY2" fmla="*/ 0 h 256367"/>
                  <a:gd name="connsiteX3" fmla="*/ 128862 w 147852"/>
                  <a:gd name="connsiteY3" fmla="*/ 0 h 256367"/>
                  <a:gd name="connsiteX4" fmla="*/ 128862 w 147852"/>
                  <a:gd name="connsiteY4" fmla="*/ 37980 h 256367"/>
                  <a:gd name="connsiteX5" fmla="*/ 65109 w 147852"/>
                  <a:gd name="connsiteY5" fmla="*/ 37980 h 256367"/>
                  <a:gd name="connsiteX6" fmla="*/ 24416 w 147852"/>
                  <a:gd name="connsiteY6" fmla="*/ 37980 h 256367"/>
                  <a:gd name="connsiteX7" fmla="*/ 24416 w 147852"/>
                  <a:gd name="connsiteY7" fmla="*/ 0 h 256367"/>
                  <a:gd name="connsiteX8" fmla="*/ 65109 w 147852"/>
                  <a:gd name="connsiteY8" fmla="*/ 0 h 256367"/>
                  <a:gd name="connsiteX9" fmla="*/ 65109 w 147852"/>
                  <a:gd name="connsiteY9" fmla="*/ 37980 h 256367"/>
                  <a:gd name="connsiteX10" fmla="*/ 51545 w 147852"/>
                  <a:gd name="connsiteY10" fmla="*/ 195327 h 256367"/>
                  <a:gd name="connsiteX11" fmla="*/ 70535 w 147852"/>
                  <a:gd name="connsiteY11" fmla="*/ 223813 h 256367"/>
                  <a:gd name="connsiteX12" fmla="*/ 96307 w 147852"/>
                  <a:gd name="connsiteY12" fmla="*/ 162773 h 256367"/>
                  <a:gd name="connsiteX13" fmla="*/ 51545 w 147852"/>
                  <a:gd name="connsiteY13" fmla="*/ 195327 h 256367"/>
                  <a:gd name="connsiteX14" fmla="*/ 145139 w 147852"/>
                  <a:gd name="connsiteY14" fmla="*/ 218387 h 256367"/>
                  <a:gd name="connsiteX15" fmla="*/ 147852 w 147852"/>
                  <a:gd name="connsiteY15" fmla="*/ 252298 h 256367"/>
                  <a:gd name="connsiteX16" fmla="*/ 100377 w 147852"/>
                  <a:gd name="connsiteY16" fmla="*/ 252298 h 256367"/>
                  <a:gd name="connsiteX17" fmla="*/ 97664 w 147852"/>
                  <a:gd name="connsiteY17" fmla="*/ 227882 h 256367"/>
                  <a:gd name="connsiteX18" fmla="*/ 96307 w 147852"/>
                  <a:gd name="connsiteY18" fmla="*/ 227882 h 256367"/>
                  <a:gd name="connsiteX19" fmla="*/ 48831 w 147852"/>
                  <a:gd name="connsiteY19" fmla="*/ 256367 h 256367"/>
                  <a:gd name="connsiteX20" fmla="*/ 0 w 147852"/>
                  <a:gd name="connsiteY20" fmla="*/ 198040 h 256367"/>
                  <a:gd name="connsiteX21" fmla="*/ 93595 w 147852"/>
                  <a:gd name="connsiteY21" fmla="*/ 135644 h 256367"/>
                  <a:gd name="connsiteX22" fmla="*/ 93595 w 147852"/>
                  <a:gd name="connsiteY22" fmla="*/ 122080 h 256367"/>
                  <a:gd name="connsiteX23" fmla="*/ 73248 w 147852"/>
                  <a:gd name="connsiteY23" fmla="*/ 94951 h 256367"/>
                  <a:gd name="connsiteX24" fmla="*/ 54258 w 147852"/>
                  <a:gd name="connsiteY24" fmla="*/ 123436 h 256367"/>
                  <a:gd name="connsiteX25" fmla="*/ 4069 w 147852"/>
                  <a:gd name="connsiteY25" fmla="*/ 123436 h 256367"/>
                  <a:gd name="connsiteX26" fmla="*/ 23060 w 147852"/>
                  <a:gd name="connsiteY26" fmla="*/ 78674 h 256367"/>
                  <a:gd name="connsiteX27" fmla="*/ 70535 w 147852"/>
                  <a:gd name="connsiteY27" fmla="*/ 66466 h 256367"/>
                  <a:gd name="connsiteX28" fmla="*/ 143782 w 147852"/>
                  <a:gd name="connsiteY28" fmla="*/ 127505 h 256367"/>
                  <a:gd name="connsiteX29" fmla="*/ 143782 w 147852"/>
                  <a:gd name="connsiteY29" fmla="*/ 218387 h 256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7852" h="256367">
                    <a:moveTo>
                      <a:pt x="128862" y="37980"/>
                    </a:moveTo>
                    <a:lnTo>
                      <a:pt x="88169" y="37980"/>
                    </a:lnTo>
                    <a:lnTo>
                      <a:pt x="88169" y="0"/>
                    </a:lnTo>
                    <a:lnTo>
                      <a:pt x="128862" y="0"/>
                    </a:lnTo>
                    <a:lnTo>
                      <a:pt x="128862" y="37980"/>
                    </a:lnTo>
                    <a:close/>
                    <a:moveTo>
                      <a:pt x="65109" y="37980"/>
                    </a:moveTo>
                    <a:lnTo>
                      <a:pt x="24416" y="37980"/>
                    </a:lnTo>
                    <a:lnTo>
                      <a:pt x="24416" y="0"/>
                    </a:lnTo>
                    <a:lnTo>
                      <a:pt x="65109" y="0"/>
                    </a:lnTo>
                    <a:lnTo>
                      <a:pt x="65109" y="37980"/>
                    </a:lnTo>
                    <a:close/>
                    <a:moveTo>
                      <a:pt x="51545" y="195327"/>
                    </a:moveTo>
                    <a:cubicBezTo>
                      <a:pt x="51545" y="208892"/>
                      <a:pt x="54258" y="223813"/>
                      <a:pt x="70535" y="223813"/>
                    </a:cubicBezTo>
                    <a:cubicBezTo>
                      <a:pt x="100377" y="223813"/>
                      <a:pt x="96307" y="183119"/>
                      <a:pt x="96307" y="162773"/>
                    </a:cubicBezTo>
                    <a:cubicBezTo>
                      <a:pt x="70535" y="165486"/>
                      <a:pt x="51545" y="162773"/>
                      <a:pt x="51545" y="195327"/>
                    </a:cubicBezTo>
                    <a:moveTo>
                      <a:pt x="145139" y="218387"/>
                    </a:moveTo>
                    <a:cubicBezTo>
                      <a:pt x="145139" y="229238"/>
                      <a:pt x="146495" y="241446"/>
                      <a:pt x="147852" y="252298"/>
                    </a:cubicBezTo>
                    <a:lnTo>
                      <a:pt x="100377" y="252298"/>
                    </a:lnTo>
                    <a:lnTo>
                      <a:pt x="97664" y="227882"/>
                    </a:lnTo>
                    <a:lnTo>
                      <a:pt x="96307" y="227882"/>
                    </a:lnTo>
                    <a:cubicBezTo>
                      <a:pt x="85456" y="246872"/>
                      <a:pt x="70535" y="256367"/>
                      <a:pt x="48831" y="256367"/>
                    </a:cubicBezTo>
                    <a:cubicBezTo>
                      <a:pt x="13564" y="256367"/>
                      <a:pt x="0" y="229238"/>
                      <a:pt x="0" y="198040"/>
                    </a:cubicBezTo>
                    <a:cubicBezTo>
                      <a:pt x="0" y="137000"/>
                      <a:pt x="46119" y="135644"/>
                      <a:pt x="93595" y="135644"/>
                    </a:cubicBezTo>
                    <a:lnTo>
                      <a:pt x="93595" y="122080"/>
                    </a:lnTo>
                    <a:cubicBezTo>
                      <a:pt x="93595" y="107159"/>
                      <a:pt x="90882" y="94951"/>
                      <a:pt x="73248" y="94951"/>
                    </a:cubicBezTo>
                    <a:cubicBezTo>
                      <a:pt x="55614" y="94951"/>
                      <a:pt x="54258" y="108515"/>
                      <a:pt x="54258" y="123436"/>
                    </a:cubicBezTo>
                    <a:lnTo>
                      <a:pt x="4069" y="123436"/>
                    </a:lnTo>
                    <a:cubicBezTo>
                      <a:pt x="4069" y="101733"/>
                      <a:pt x="10851" y="86812"/>
                      <a:pt x="23060" y="78674"/>
                    </a:cubicBezTo>
                    <a:cubicBezTo>
                      <a:pt x="35267" y="70535"/>
                      <a:pt x="51545" y="66466"/>
                      <a:pt x="70535" y="66466"/>
                    </a:cubicBezTo>
                    <a:cubicBezTo>
                      <a:pt x="135644" y="66466"/>
                      <a:pt x="143782" y="94951"/>
                      <a:pt x="143782" y="127505"/>
                    </a:cubicBezTo>
                    <a:lnTo>
                      <a:pt x="143782" y="218387"/>
                    </a:lnTo>
                    <a:close/>
                  </a:path>
                </a:pathLst>
              </a:custGeom>
              <a:solidFill>
                <a:srgbClr val="FFFFFF"/>
              </a:solidFill>
              <a:ln w="13558" cap="flat">
                <a:noFill/>
                <a:prstDash val="solid"/>
                <a:miter/>
              </a:ln>
            </p:spPr>
            <p:txBody>
              <a:bodyPr rtlCol="0" anchor="ctr"/>
              <a:lstStyle/>
              <a:p>
                <a:endParaRPr lang="sv-SE"/>
              </a:p>
            </p:txBody>
          </p:sp>
          <p:sp>
            <p:nvSpPr>
              <p:cNvPr id="39" name="Frihandsfigur: Form 38">
                <a:extLst>
                  <a:ext uri="{FF2B5EF4-FFF2-40B4-BE49-F238E27FC236}">
                    <a16:creationId xmlns:a16="http://schemas.microsoft.com/office/drawing/2014/main" id="{C73DA85E-4737-466E-AD03-7ED67337F175}"/>
                  </a:ext>
                </a:extLst>
              </p:cNvPr>
              <p:cNvSpPr/>
              <p:nvPr/>
            </p:nvSpPr>
            <p:spPr>
              <a:xfrm>
                <a:off x="10644806" y="6179087"/>
                <a:ext cx="139883" cy="189901"/>
              </a:xfrm>
              <a:custGeom>
                <a:avLst/>
                <a:gdLst>
                  <a:gd name="connsiteX0" fmla="*/ 50359 w 139883"/>
                  <a:gd name="connsiteY0" fmla="*/ 128862 h 189901"/>
                  <a:gd name="connsiteX1" fmla="*/ 53072 w 139883"/>
                  <a:gd name="connsiteY1" fmla="*/ 150565 h 189901"/>
                  <a:gd name="connsiteX2" fmla="*/ 72062 w 139883"/>
                  <a:gd name="connsiteY2" fmla="*/ 158703 h 189901"/>
                  <a:gd name="connsiteX3" fmla="*/ 91052 w 139883"/>
                  <a:gd name="connsiteY3" fmla="*/ 139713 h 189901"/>
                  <a:gd name="connsiteX4" fmla="*/ 1527 w 139883"/>
                  <a:gd name="connsiteY4" fmla="*/ 51545 h 189901"/>
                  <a:gd name="connsiteX5" fmla="*/ 73419 w 139883"/>
                  <a:gd name="connsiteY5" fmla="*/ 0 h 189901"/>
                  <a:gd name="connsiteX6" fmla="*/ 137171 w 139883"/>
                  <a:gd name="connsiteY6" fmla="*/ 55614 h 189901"/>
                  <a:gd name="connsiteX7" fmla="*/ 86983 w 139883"/>
                  <a:gd name="connsiteY7" fmla="*/ 55614 h 189901"/>
                  <a:gd name="connsiteX8" fmla="*/ 81557 w 139883"/>
                  <a:gd name="connsiteY8" fmla="*/ 32555 h 189901"/>
                  <a:gd name="connsiteX9" fmla="*/ 67993 w 139883"/>
                  <a:gd name="connsiteY9" fmla="*/ 28485 h 189901"/>
                  <a:gd name="connsiteX10" fmla="*/ 50359 w 139883"/>
                  <a:gd name="connsiteY10" fmla="*/ 47475 h 189901"/>
                  <a:gd name="connsiteX11" fmla="*/ 139884 w 139883"/>
                  <a:gd name="connsiteY11" fmla="*/ 134288 h 189901"/>
                  <a:gd name="connsiteX12" fmla="*/ 72062 w 139883"/>
                  <a:gd name="connsiteY12" fmla="*/ 189902 h 189901"/>
                  <a:gd name="connsiteX13" fmla="*/ 171 w 139883"/>
                  <a:gd name="connsiteY13" fmla="*/ 127505 h 189901"/>
                  <a:gd name="connsiteX14" fmla="*/ 50359 w 139883"/>
                  <a:gd name="connsiteY14" fmla="*/ 127505 h 189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883" h="189901">
                    <a:moveTo>
                      <a:pt x="50359" y="128862"/>
                    </a:moveTo>
                    <a:cubicBezTo>
                      <a:pt x="50359" y="137000"/>
                      <a:pt x="50359" y="145139"/>
                      <a:pt x="53072" y="150565"/>
                    </a:cubicBezTo>
                    <a:cubicBezTo>
                      <a:pt x="55785" y="155991"/>
                      <a:pt x="61211" y="158703"/>
                      <a:pt x="72062" y="158703"/>
                    </a:cubicBezTo>
                    <a:cubicBezTo>
                      <a:pt x="81557" y="158703"/>
                      <a:pt x="91052" y="151921"/>
                      <a:pt x="91052" y="139713"/>
                    </a:cubicBezTo>
                    <a:cubicBezTo>
                      <a:pt x="91052" y="100377"/>
                      <a:pt x="1527" y="109872"/>
                      <a:pt x="1527" y="51545"/>
                    </a:cubicBezTo>
                    <a:cubicBezTo>
                      <a:pt x="1527" y="12208"/>
                      <a:pt x="40864" y="0"/>
                      <a:pt x="73419" y="0"/>
                    </a:cubicBezTo>
                    <a:cubicBezTo>
                      <a:pt x="108686" y="0"/>
                      <a:pt x="139884" y="16277"/>
                      <a:pt x="137171" y="55614"/>
                    </a:cubicBezTo>
                    <a:lnTo>
                      <a:pt x="86983" y="55614"/>
                    </a:lnTo>
                    <a:cubicBezTo>
                      <a:pt x="86983" y="43406"/>
                      <a:pt x="85626" y="35267"/>
                      <a:pt x="81557" y="32555"/>
                    </a:cubicBezTo>
                    <a:cubicBezTo>
                      <a:pt x="78844" y="29842"/>
                      <a:pt x="73419" y="28485"/>
                      <a:pt x="67993" y="28485"/>
                    </a:cubicBezTo>
                    <a:cubicBezTo>
                      <a:pt x="57141" y="28485"/>
                      <a:pt x="50359" y="35267"/>
                      <a:pt x="50359" y="47475"/>
                    </a:cubicBezTo>
                    <a:cubicBezTo>
                      <a:pt x="50359" y="75961"/>
                      <a:pt x="139884" y="74604"/>
                      <a:pt x="139884" y="134288"/>
                    </a:cubicBezTo>
                    <a:cubicBezTo>
                      <a:pt x="139884" y="166842"/>
                      <a:pt x="114112" y="189902"/>
                      <a:pt x="72062" y="189902"/>
                    </a:cubicBezTo>
                    <a:cubicBezTo>
                      <a:pt x="27300" y="189902"/>
                      <a:pt x="-2542" y="179050"/>
                      <a:pt x="171" y="127505"/>
                    </a:cubicBezTo>
                    <a:lnTo>
                      <a:pt x="50359" y="127505"/>
                    </a:lnTo>
                    <a:close/>
                  </a:path>
                </a:pathLst>
              </a:custGeom>
              <a:solidFill>
                <a:srgbClr val="FFFFFF"/>
              </a:solidFill>
              <a:ln w="13558" cap="flat">
                <a:noFill/>
                <a:prstDash val="solid"/>
                <a:miter/>
              </a:ln>
            </p:spPr>
            <p:txBody>
              <a:bodyPr rtlCol="0" anchor="ctr"/>
              <a:lstStyle/>
              <a:p>
                <a:endParaRPr lang="sv-SE"/>
              </a:p>
            </p:txBody>
          </p:sp>
          <p:sp>
            <p:nvSpPr>
              <p:cNvPr id="40" name="Frihandsfigur: Form 39">
                <a:extLst>
                  <a:ext uri="{FF2B5EF4-FFF2-40B4-BE49-F238E27FC236}">
                    <a16:creationId xmlns:a16="http://schemas.microsoft.com/office/drawing/2014/main" id="{9A80F817-A9C4-451F-A85C-1FA023934471}"/>
                  </a:ext>
                </a:extLst>
              </p:cNvPr>
              <p:cNvSpPr/>
              <p:nvPr/>
            </p:nvSpPr>
            <p:spPr>
              <a:xfrm>
                <a:off x="10791472" y="6131612"/>
                <a:ext cx="97663" cy="234664"/>
              </a:xfrm>
              <a:custGeom>
                <a:avLst/>
                <a:gdLst>
                  <a:gd name="connsiteX0" fmla="*/ 0 w 97663"/>
                  <a:gd name="connsiteY0" fmla="*/ 51545 h 234664"/>
                  <a:gd name="connsiteX1" fmla="*/ 20347 w 97663"/>
                  <a:gd name="connsiteY1" fmla="*/ 51545 h 234664"/>
                  <a:gd name="connsiteX2" fmla="*/ 20347 w 97663"/>
                  <a:gd name="connsiteY2" fmla="*/ 23059 h 234664"/>
                  <a:gd name="connsiteX3" fmla="*/ 71891 w 97663"/>
                  <a:gd name="connsiteY3" fmla="*/ 0 h 234664"/>
                  <a:gd name="connsiteX4" fmla="*/ 71891 w 97663"/>
                  <a:gd name="connsiteY4" fmla="*/ 51545 h 234664"/>
                  <a:gd name="connsiteX5" fmla="*/ 97664 w 97663"/>
                  <a:gd name="connsiteY5" fmla="*/ 51545 h 234664"/>
                  <a:gd name="connsiteX6" fmla="*/ 97664 w 97663"/>
                  <a:gd name="connsiteY6" fmla="*/ 82743 h 234664"/>
                  <a:gd name="connsiteX7" fmla="*/ 71891 w 97663"/>
                  <a:gd name="connsiteY7" fmla="*/ 82743 h 234664"/>
                  <a:gd name="connsiteX8" fmla="*/ 71891 w 97663"/>
                  <a:gd name="connsiteY8" fmla="*/ 180406 h 234664"/>
                  <a:gd name="connsiteX9" fmla="*/ 88169 w 97663"/>
                  <a:gd name="connsiteY9" fmla="*/ 203466 h 234664"/>
                  <a:gd name="connsiteX10" fmla="*/ 97664 w 97663"/>
                  <a:gd name="connsiteY10" fmla="*/ 202110 h 234664"/>
                  <a:gd name="connsiteX11" fmla="*/ 97664 w 97663"/>
                  <a:gd name="connsiteY11" fmla="*/ 233308 h 234664"/>
                  <a:gd name="connsiteX12" fmla="*/ 71891 w 97663"/>
                  <a:gd name="connsiteY12" fmla="*/ 234664 h 234664"/>
                  <a:gd name="connsiteX13" fmla="*/ 21704 w 97663"/>
                  <a:gd name="connsiteY13" fmla="*/ 193971 h 234664"/>
                  <a:gd name="connsiteX14" fmla="*/ 21704 w 97663"/>
                  <a:gd name="connsiteY14" fmla="*/ 81386 h 234664"/>
                  <a:gd name="connsiteX15" fmla="*/ 1357 w 97663"/>
                  <a:gd name="connsiteY15" fmla="*/ 81386 h 234664"/>
                  <a:gd name="connsiteX16" fmla="*/ 1357 w 97663"/>
                  <a:gd name="connsiteY16" fmla="*/ 51545 h 234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7663" h="234664">
                    <a:moveTo>
                      <a:pt x="0" y="51545"/>
                    </a:moveTo>
                    <a:lnTo>
                      <a:pt x="20347" y="51545"/>
                    </a:lnTo>
                    <a:lnTo>
                      <a:pt x="20347" y="23059"/>
                    </a:lnTo>
                    <a:lnTo>
                      <a:pt x="71891" y="0"/>
                    </a:lnTo>
                    <a:lnTo>
                      <a:pt x="71891" y="51545"/>
                    </a:lnTo>
                    <a:lnTo>
                      <a:pt x="97664" y="51545"/>
                    </a:lnTo>
                    <a:lnTo>
                      <a:pt x="97664" y="82743"/>
                    </a:lnTo>
                    <a:lnTo>
                      <a:pt x="71891" y="82743"/>
                    </a:lnTo>
                    <a:lnTo>
                      <a:pt x="71891" y="180406"/>
                    </a:lnTo>
                    <a:cubicBezTo>
                      <a:pt x="71891" y="193971"/>
                      <a:pt x="71891" y="203466"/>
                      <a:pt x="88169" y="203466"/>
                    </a:cubicBezTo>
                    <a:cubicBezTo>
                      <a:pt x="90882" y="203466"/>
                      <a:pt x="94951" y="203466"/>
                      <a:pt x="97664" y="202110"/>
                    </a:cubicBezTo>
                    <a:lnTo>
                      <a:pt x="97664" y="233308"/>
                    </a:lnTo>
                    <a:cubicBezTo>
                      <a:pt x="90882" y="233308"/>
                      <a:pt x="84099" y="234664"/>
                      <a:pt x="71891" y="234664"/>
                    </a:cubicBezTo>
                    <a:cubicBezTo>
                      <a:pt x="27129" y="234664"/>
                      <a:pt x="21704" y="204822"/>
                      <a:pt x="21704" y="193971"/>
                    </a:cubicBezTo>
                    <a:lnTo>
                      <a:pt x="21704" y="81386"/>
                    </a:lnTo>
                    <a:lnTo>
                      <a:pt x="1357" y="81386"/>
                    </a:lnTo>
                    <a:lnTo>
                      <a:pt x="1357" y="51545"/>
                    </a:lnTo>
                    <a:close/>
                  </a:path>
                </a:pathLst>
              </a:custGeom>
              <a:solidFill>
                <a:srgbClr val="FFFFFF"/>
              </a:solidFill>
              <a:ln w="13558" cap="flat">
                <a:noFill/>
                <a:prstDash val="solid"/>
                <a:miter/>
              </a:ln>
            </p:spPr>
            <p:txBody>
              <a:bodyPr rtlCol="0" anchor="ctr"/>
              <a:lstStyle/>
              <a:p>
                <a:endParaRPr lang="sv-SE"/>
              </a:p>
            </p:txBody>
          </p:sp>
          <p:sp>
            <p:nvSpPr>
              <p:cNvPr id="41" name="Frihandsfigur: Form 40">
                <a:extLst>
                  <a:ext uri="{FF2B5EF4-FFF2-40B4-BE49-F238E27FC236}">
                    <a16:creationId xmlns:a16="http://schemas.microsoft.com/office/drawing/2014/main" id="{09846F89-7564-4295-8B51-70512D0626ED}"/>
                  </a:ext>
                </a:extLst>
              </p:cNvPr>
              <p:cNvSpPr/>
              <p:nvPr/>
            </p:nvSpPr>
            <p:spPr>
              <a:xfrm>
                <a:off x="10887780" y="6131612"/>
                <a:ext cx="97662" cy="234664"/>
              </a:xfrm>
              <a:custGeom>
                <a:avLst/>
                <a:gdLst>
                  <a:gd name="connsiteX0" fmla="*/ 0 w 97662"/>
                  <a:gd name="connsiteY0" fmla="*/ 51545 h 234664"/>
                  <a:gd name="connsiteX1" fmla="*/ 20347 w 97662"/>
                  <a:gd name="connsiteY1" fmla="*/ 51545 h 234664"/>
                  <a:gd name="connsiteX2" fmla="*/ 20347 w 97662"/>
                  <a:gd name="connsiteY2" fmla="*/ 23059 h 234664"/>
                  <a:gd name="connsiteX3" fmla="*/ 71891 w 97662"/>
                  <a:gd name="connsiteY3" fmla="*/ 0 h 234664"/>
                  <a:gd name="connsiteX4" fmla="*/ 71891 w 97662"/>
                  <a:gd name="connsiteY4" fmla="*/ 51545 h 234664"/>
                  <a:gd name="connsiteX5" fmla="*/ 97663 w 97662"/>
                  <a:gd name="connsiteY5" fmla="*/ 51545 h 234664"/>
                  <a:gd name="connsiteX6" fmla="*/ 97663 w 97662"/>
                  <a:gd name="connsiteY6" fmla="*/ 82743 h 234664"/>
                  <a:gd name="connsiteX7" fmla="*/ 71891 w 97662"/>
                  <a:gd name="connsiteY7" fmla="*/ 82743 h 234664"/>
                  <a:gd name="connsiteX8" fmla="*/ 71891 w 97662"/>
                  <a:gd name="connsiteY8" fmla="*/ 180406 h 234664"/>
                  <a:gd name="connsiteX9" fmla="*/ 88169 w 97662"/>
                  <a:gd name="connsiteY9" fmla="*/ 203466 h 234664"/>
                  <a:gd name="connsiteX10" fmla="*/ 97663 w 97662"/>
                  <a:gd name="connsiteY10" fmla="*/ 202110 h 234664"/>
                  <a:gd name="connsiteX11" fmla="*/ 97663 w 97662"/>
                  <a:gd name="connsiteY11" fmla="*/ 233308 h 234664"/>
                  <a:gd name="connsiteX12" fmla="*/ 70534 w 97662"/>
                  <a:gd name="connsiteY12" fmla="*/ 234664 h 234664"/>
                  <a:gd name="connsiteX13" fmla="*/ 20347 w 97662"/>
                  <a:gd name="connsiteY13" fmla="*/ 193971 h 234664"/>
                  <a:gd name="connsiteX14" fmla="*/ 20347 w 97662"/>
                  <a:gd name="connsiteY14" fmla="*/ 81386 h 234664"/>
                  <a:gd name="connsiteX15" fmla="*/ 0 w 97662"/>
                  <a:gd name="connsiteY15" fmla="*/ 81386 h 234664"/>
                  <a:gd name="connsiteX16" fmla="*/ 0 w 97662"/>
                  <a:gd name="connsiteY16" fmla="*/ 51545 h 234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7662" h="234664">
                    <a:moveTo>
                      <a:pt x="0" y="51545"/>
                    </a:moveTo>
                    <a:lnTo>
                      <a:pt x="20347" y="51545"/>
                    </a:lnTo>
                    <a:lnTo>
                      <a:pt x="20347" y="23059"/>
                    </a:lnTo>
                    <a:lnTo>
                      <a:pt x="71891" y="0"/>
                    </a:lnTo>
                    <a:lnTo>
                      <a:pt x="71891" y="51545"/>
                    </a:lnTo>
                    <a:lnTo>
                      <a:pt x="97663" y="51545"/>
                    </a:lnTo>
                    <a:lnTo>
                      <a:pt x="97663" y="82743"/>
                    </a:lnTo>
                    <a:lnTo>
                      <a:pt x="71891" y="82743"/>
                    </a:lnTo>
                    <a:lnTo>
                      <a:pt x="71891" y="180406"/>
                    </a:lnTo>
                    <a:cubicBezTo>
                      <a:pt x="71891" y="193971"/>
                      <a:pt x="71891" y="203466"/>
                      <a:pt x="88169" y="203466"/>
                    </a:cubicBezTo>
                    <a:cubicBezTo>
                      <a:pt x="90881" y="203466"/>
                      <a:pt x="94951" y="203466"/>
                      <a:pt x="97663" y="202110"/>
                    </a:cubicBezTo>
                    <a:lnTo>
                      <a:pt x="97663" y="233308"/>
                    </a:lnTo>
                    <a:cubicBezTo>
                      <a:pt x="90881" y="233308"/>
                      <a:pt x="84099" y="234664"/>
                      <a:pt x="70534" y="234664"/>
                    </a:cubicBezTo>
                    <a:cubicBezTo>
                      <a:pt x="25772" y="234664"/>
                      <a:pt x="20347" y="204822"/>
                      <a:pt x="20347" y="193971"/>
                    </a:cubicBezTo>
                    <a:lnTo>
                      <a:pt x="20347" y="81386"/>
                    </a:lnTo>
                    <a:lnTo>
                      <a:pt x="0" y="81386"/>
                    </a:lnTo>
                    <a:lnTo>
                      <a:pt x="0" y="51545"/>
                    </a:lnTo>
                    <a:close/>
                  </a:path>
                </a:pathLst>
              </a:custGeom>
              <a:solidFill>
                <a:srgbClr val="FFFFFF"/>
              </a:solidFill>
              <a:ln w="13558" cap="flat">
                <a:noFill/>
                <a:prstDash val="solid"/>
                <a:miter/>
              </a:ln>
            </p:spPr>
            <p:txBody>
              <a:bodyPr rtlCol="0" anchor="ctr"/>
              <a:lstStyle/>
              <a:p>
                <a:endParaRPr lang="sv-SE"/>
              </a:p>
            </p:txBody>
          </p:sp>
          <p:sp>
            <p:nvSpPr>
              <p:cNvPr id="42" name="Frihandsfigur: Form 41">
                <a:extLst>
                  <a:ext uri="{FF2B5EF4-FFF2-40B4-BE49-F238E27FC236}">
                    <a16:creationId xmlns:a16="http://schemas.microsoft.com/office/drawing/2014/main" id="{17E6421D-081B-4880-8826-BCE133C8B4F8}"/>
                  </a:ext>
                </a:extLst>
              </p:cNvPr>
              <p:cNvSpPr/>
              <p:nvPr/>
            </p:nvSpPr>
            <p:spPr>
              <a:xfrm>
                <a:off x="11004433" y="6179087"/>
                <a:ext cx="97663" cy="187188"/>
              </a:xfrm>
              <a:custGeom>
                <a:avLst/>
                <a:gdLst>
                  <a:gd name="connsiteX0" fmla="*/ 50188 w 97663"/>
                  <a:gd name="connsiteY0" fmla="*/ 4069 h 187188"/>
                  <a:gd name="connsiteX1" fmla="*/ 50188 w 97663"/>
                  <a:gd name="connsiteY1" fmla="*/ 27129 h 187188"/>
                  <a:gd name="connsiteX2" fmla="*/ 50188 w 97663"/>
                  <a:gd name="connsiteY2" fmla="*/ 27129 h 187188"/>
                  <a:gd name="connsiteX3" fmla="*/ 97664 w 97663"/>
                  <a:gd name="connsiteY3" fmla="*/ 0 h 187188"/>
                  <a:gd name="connsiteX4" fmla="*/ 97664 w 97663"/>
                  <a:gd name="connsiteY4" fmla="*/ 46119 h 187188"/>
                  <a:gd name="connsiteX5" fmla="*/ 51545 w 97663"/>
                  <a:gd name="connsiteY5" fmla="*/ 88169 h 187188"/>
                  <a:gd name="connsiteX6" fmla="*/ 51545 w 97663"/>
                  <a:gd name="connsiteY6" fmla="*/ 187189 h 187188"/>
                  <a:gd name="connsiteX7" fmla="*/ 0 w 97663"/>
                  <a:gd name="connsiteY7" fmla="*/ 187189 h 187188"/>
                  <a:gd name="connsiteX8" fmla="*/ 0 w 97663"/>
                  <a:gd name="connsiteY8" fmla="*/ 4069 h 187188"/>
                  <a:gd name="connsiteX9" fmla="*/ 50188 w 97663"/>
                  <a:gd name="connsiteY9" fmla="*/ 4069 h 18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663" h="187188">
                    <a:moveTo>
                      <a:pt x="50188" y="4069"/>
                    </a:moveTo>
                    <a:lnTo>
                      <a:pt x="50188" y="27129"/>
                    </a:lnTo>
                    <a:lnTo>
                      <a:pt x="50188" y="27129"/>
                    </a:lnTo>
                    <a:cubicBezTo>
                      <a:pt x="59684" y="6782"/>
                      <a:pt x="77317" y="0"/>
                      <a:pt x="97664" y="0"/>
                    </a:cubicBezTo>
                    <a:lnTo>
                      <a:pt x="97664" y="46119"/>
                    </a:lnTo>
                    <a:cubicBezTo>
                      <a:pt x="52901" y="43406"/>
                      <a:pt x="51545" y="69178"/>
                      <a:pt x="51545" y="88169"/>
                    </a:cubicBezTo>
                    <a:lnTo>
                      <a:pt x="51545" y="187189"/>
                    </a:lnTo>
                    <a:lnTo>
                      <a:pt x="0" y="187189"/>
                    </a:lnTo>
                    <a:lnTo>
                      <a:pt x="0" y="4069"/>
                    </a:lnTo>
                    <a:lnTo>
                      <a:pt x="50188" y="4069"/>
                    </a:lnTo>
                    <a:close/>
                  </a:path>
                </a:pathLst>
              </a:custGeom>
              <a:solidFill>
                <a:srgbClr val="FFFFFF"/>
              </a:solidFill>
              <a:ln w="13558" cap="flat">
                <a:noFill/>
                <a:prstDash val="solid"/>
                <a:miter/>
              </a:ln>
            </p:spPr>
            <p:txBody>
              <a:bodyPr rtlCol="0" anchor="ctr"/>
              <a:lstStyle/>
              <a:p>
                <a:endParaRPr lang="sv-SE"/>
              </a:p>
            </p:txBody>
          </p:sp>
          <p:sp>
            <p:nvSpPr>
              <p:cNvPr id="43" name="Frihandsfigur: Form 42">
                <a:extLst>
                  <a:ext uri="{FF2B5EF4-FFF2-40B4-BE49-F238E27FC236}">
                    <a16:creationId xmlns:a16="http://schemas.microsoft.com/office/drawing/2014/main" id="{BE5638D6-E3DC-477D-8E3D-D4A2C0F416D2}"/>
                  </a:ext>
                </a:extLst>
              </p:cNvPr>
              <p:cNvSpPr/>
              <p:nvPr/>
            </p:nvSpPr>
            <p:spPr>
              <a:xfrm>
                <a:off x="11103453" y="6180443"/>
                <a:ext cx="147852" cy="189901"/>
              </a:xfrm>
              <a:custGeom>
                <a:avLst/>
                <a:gdLst>
                  <a:gd name="connsiteX0" fmla="*/ 145139 w 147852"/>
                  <a:gd name="connsiteY0" fmla="*/ 151921 h 189901"/>
                  <a:gd name="connsiteX1" fmla="*/ 147852 w 147852"/>
                  <a:gd name="connsiteY1" fmla="*/ 185832 h 189901"/>
                  <a:gd name="connsiteX2" fmla="*/ 100377 w 147852"/>
                  <a:gd name="connsiteY2" fmla="*/ 185832 h 189901"/>
                  <a:gd name="connsiteX3" fmla="*/ 97664 w 147852"/>
                  <a:gd name="connsiteY3" fmla="*/ 161416 h 189901"/>
                  <a:gd name="connsiteX4" fmla="*/ 96308 w 147852"/>
                  <a:gd name="connsiteY4" fmla="*/ 161416 h 189901"/>
                  <a:gd name="connsiteX5" fmla="*/ 48832 w 147852"/>
                  <a:gd name="connsiteY5" fmla="*/ 189902 h 189901"/>
                  <a:gd name="connsiteX6" fmla="*/ 0 w 147852"/>
                  <a:gd name="connsiteY6" fmla="*/ 131575 h 189901"/>
                  <a:gd name="connsiteX7" fmla="*/ 93595 w 147852"/>
                  <a:gd name="connsiteY7" fmla="*/ 69178 h 189901"/>
                  <a:gd name="connsiteX8" fmla="*/ 93595 w 147852"/>
                  <a:gd name="connsiteY8" fmla="*/ 55614 h 189901"/>
                  <a:gd name="connsiteX9" fmla="*/ 73248 w 147852"/>
                  <a:gd name="connsiteY9" fmla="*/ 28485 h 189901"/>
                  <a:gd name="connsiteX10" fmla="*/ 54258 w 147852"/>
                  <a:gd name="connsiteY10" fmla="*/ 56970 h 189901"/>
                  <a:gd name="connsiteX11" fmla="*/ 4069 w 147852"/>
                  <a:gd name="connsiteY11" fmla="*/ 56970 h 189901"/>
                  <a:gd name="connsiteX12" fmla="*/ 23060 w 147852"/>
                  <a:gd name="connsiteY12" fmla="*/ 12208 h 189901"/>
                  <a:gd name="connsiteX13" fmla="*/ 70535 w 147852"/>
                  <a:gd name="connsiteY13" fmla="*/ 0 h 189901"/>
                  <a:gd name="connsiteX14" fmla="*/ 143783 w 147852"/>
                  <a:gd name="connsiteY14" fmla="*/ 61040 h 189901"/>
                  <a:gd name="connsiteX15" fmla="*/ 143783 w 147852"/>
                  <a:gd name="connsiteY15" fmla="*/ 151921 h 189901"/>
                  <a:gd name="connsiteX16" fmla="*/ 51545 w 147852"/>
                  <a:gd name="connsiteY16" fmla="*/ 128862 h 189901"/>
                  <a:gd name="connsiteX17" fmla="*/ 70535 w 147852"/>
                  <a:gd name="connsiteY17" fmla="*/ 157347 h 189901"/>
                  <a:gd name="connsiteX18" fmla="*/ 96308 w 147852"/>
                  <a:gd name="connsiteY18" fmla="*/ 96307 h 189901"/>
                  <a:gd name="connsiteX19" fmla="*/ 51545 w 147852"/>
                  <a:gd name="connsiteY19" fmla="*/ 128862 h 189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7852" h="189901">
                    <a:moveTo>
                      <a:pt x="145139" y="151921"/>
                    </a:moveTo>
                    <a:cubicBezTo>
                      <a:pt x="145139" y="162773"/>
                      <a:pt x="146495" y="174981"/>
                      <a:pt x="147852" y="185832"/>
                    </a:cubicBezTo>
                    <a:lnTo>
                      <a:pt x="100377" y="185832"/>
                    </a:lnTo>
                    <a:lnTo>
                      <a:pt x="97664" y="161416"/>
                    </a:lnTo>
                    <a:lnTo>
                      <a:pt x="96308" y="161416"/>
                    </a:lnTo>
                    <a:cubicBezTo>
                      <a:pt x="85456" y="180406"/>
                      <a:pt x="70535" y="189902"/>
                      <a:pt x="48832" y="189902"/>
                    </a:cubicBezTo>
                    <a:cubicBezTo>
                      <a:pt x="13564" y="189902"/>
                      <a:pt x="0" y="162773"/>
                      <a:pt x="0" y="131575"/>
                    </a:cubicBezTo>
                    <a:cubicBezTo>
                      <a:pt x="0" y="70535"/>
                      <a:pt x="46119" y="69178"/>
                      <a:pt x="93595" y="69178"/>
                    </a:cubicBezTo>
                    <a:lnTo>
                      <a:pt x="93595" y="55614"/>
                    </a:lnTo>
                    <a:cubicBezTo>
                      <a:pt x="93595" y="39337"/>
                      <a:pt x="90882" y="28485"/>
                      <a:pt x="73248" y="28485"/>
                    </a:cubicBezTo>
                    <a:cubicBezTo>
                      <a:pt x="55615" y="28485"/>
                      <a:pt x="54258" y="42050"/>
                      <a:pt x="54258" y="56970"/>
                    </a:cubicBezTo>
                    <a:lnTo>
                      <a:pt x="4069" y="56970"/>
                    </a:lnTo>
                    <a:cubicBezTo>
                      <a:pt x="4069" y="35267"/>
                      <a:pt x="10851" y="20347"/>
                      <a:pt x="23060" y="12208"/>
                    </a:cubicBezTo>
                    <a:cubicBezTo>
                      <a:pt x="35268" y="4069"/>
                      <a:pt x="51545" y="0"/>
                      <a:pt x="70535" y="0"/>
                    </a:cubicBezTo>
                    <a:cubicBezTo>
                      <a:pt x="135644" y="0"/>
                      <a:pt x="143783" y="28485"/>
                      <a:pt x="143783" y="61040"/>
                    </a:cubicBezTo>
                    <a:lnTo>
                      <a:pt x="143783" y="151921"/>
                    </a:lnTo>
                    <a:close/>
                    <a:moveTo>
                      <a:pt x="51545" y="128862"/>
                    </a:moveTo>
                    <a:cubicBezTo>
                      <a:pt x="51545" y="142426"/>
                      <a:pt x="54258" y="157347"/>
                      <a:pt x="70535" y="157347"/>
                    </a:cubicBezTo>
                    <a:cubicBezTo>
                      <a:pt x="100377" y="157347"/>
                      <a:pt x="96308" y="116654"/>
                      <a:pt x="96308" y="96307"/>
                    </a:cubicBezTo>
                    <a:cubicBezTo>
                      <a:pt x="70535" y="99020"/>
                      <a:pt x="51545" y="96307"/>
                      <a:pt x="51545" y="128862"/>
                    </a:cubicBezTo>
                  </a:path>
                </a:pathLst>
              </a:custGeom>
              <a:solidFill>
                <a:srgbClr val="FFFFFF"/>
              </a:solidFill>
              <a:ln w="13558" cap="flat">
                <a:noFill/>
                <a:prstDash val="solid"/>
                <a:miter/>
              </a:ln>
            </p:spPr>
            <p:txBody>
              <a:bodyPr rtlCol="0" anchor="ctr"/>
              <a:lstStyle/>
              <a:p>
                <a:endParaRPr lang="sv-SE"/>
              </a:p>
            </p:txBody>
          </p:sp>
          <p:sp>
            <p:nvSpPr>
              <p:cNvPr id="44" name="Frihandsfigur: Form 43">
                <a:extLst>
                  <a:ext uri="{FF2B5EF4-FFF2-40B4-BE49-F238E27FC236}">
                    <a16:creationId xmlns:a16="http://schemas.microsoft.com/office/drawing/2014/main" id="{FE8AB76D-489B-477C-A0F7-7E4B01F0A149}"/>
                  </a:ext>
                </a:extLst>
              </p:cNvPr>
              <p:cNvSpPr/>
              <p:nvPr/>
            </p:nvSpPr>
            <p:spPr>
              <a:xfrm>
                <a:off x="11258088" y="6111265"/>
                <a:ext cx="99019" cy="255010"/>
              </a:xfrm>
              <a:custGeom>
                <a:avLst/>
                <a:gdLst>
                  <a:gd name="connsiteX0" fmla="*/ 99020 w 99019"/>
                  <a:gd name="connsiteY0" fmla="*/ 42050 h 255010"/>
                  <a:gd name="connsiteX1" fmla="*/ 74604 w 99019"/>
                  <a:gd name="connsiteY1" fmla="*/ 58327 h 255010"/>
                  <a:gd name="connsiteX2" fmla="*/ 74604 w 99019"/>
                  <a:gd name="connsiteY2" fmla="*/ 71891 h 255010"/>
                  <a:gd name="connsiteX3" fmla="*/ 99020 w 99019"/>
                  <a:gd name="connsiteY3" fmla="*/ 71891 h 255010"/>
                  <a:gd name="connsiteX4" fmla="*/ 99020 w 99019"/>
                  <a:gd name="connsiteY4" fmla="*/ 104446 h 255010"/>
                  <a:gd name="connsiteX5" fmla="*/ 74604 w 99019"/>
                  <a:gd name="connsiteY5" fmla="*/ 104446 h 255010"/>
                  <a:gd name="connsiteX6" fmla="*/ 74604 w 99019"/>
                  <a:gd name="connsiteY6" fmla="*/ 255011 h 255010"/>
                  <a:gd name="connsiteX7" fmla="*/ 23060 w 99019"/>
                  <a:gd name="connsiteY7" fmla="*/ 255011 h 255010"/>
                  <a:gd name="connsiteX8" fmla="*/ 23060 w 99019"/>
                  <a:gd name="connsiteY8" fmla="*/ 104446 h 255010"/>
                  <a:gd name="connsiteX9" fmla="*/ 0 w 99019"/>
                  <a:gd name="connsiteY9" fmla="*/ 104446 h 255010"/>
                  <a:gd name="connsiteX10" fmla="*/ 0 w 99019"/>
                  <a:gd name="connsiteY10" fmla="*/ 71891 h 255010"/>
                  <a:gd name="connsiteX11" fmla="*/ 23060 w 99019"/>
                  <a:gd name="connsiteY11" fmla="*/ 71891 h 255010"/>
                  <a:gd name="connsiteX12" fmla="*/ 81386 w 99019"/>
                  <a:gd name="connsiteY12" fmla="*/ 0 h 255010"/>
                  <a:gd name="connsiteX13" fmla="*/ 99020 w 99019"/>
                  <a:gd name="connsiteY13" fmla="*/ 1356 h 255010"/>
                  <a:gd name="connsiteX14" fmla="*/ 99020 w 99019"/>
                  <a:gd name="connsiteY14" fmla="*/ 42050 h 255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19" h="255010">
                    <a:moveTo>
                      <a:pt x="99020" y="42050"/>
                    </a:moveTo>
                    <a:cubicBezTo>
                      <a:pt x="77317" y="42050"/>
                      <a:pt x="74604" y="44763"/>
                      <a:pt x="74604" y="58327"/>
                    </a:cubicBezTo>
                    <a:lnTo>
                      <a:pt x="74604" y="71891"/>
                    </a:lnTo>
                    <a:lnTo>
                      <a:pt x="99020" y="71891"/>
                    </a:lnTo>
                    <a:lnTo>
                      <a:pt x="99020" y="104446"/>
                    </a:lnTo>
                    <a:lnTo>
                      <a:pt x="74604" y="104446"/>
                    </a:lnTo>
                    <a:lnTo>
                      <a:pt x="74604" y="255011"/>
                    </a:lnTo>
                    <a:lnTo>
                      <a:pt x="23060" y="255011"/>
                    </a:lnTo>
                    <a:lnTo>
                      <a:pt x="23060" y="104446"/>
                    </a:lnTo>
                    <a:lnTo>
                      <a:pt x="0" y="104446"/>
                    </a:lnTo>
                    <a:lnTo>
                      <a:pt x="0" y="71891"/>
                    </a:lnTo>
                    <a:lnTo>
                      <a:pt x="23060" y="71891"/>
                    </a:lnTo>
                    <a:cubicBezTo>
                      <a:pt x="23060" y="18990"/>
                      <a:pt x="18990" y="0"/>
                      <a:pt x="81386" y="0"/>
                    </a:cubicBezTo>
                    <a:cubicBezTo>
                      <a:pt x="88169" y="0"/>
                      <a:pt x="92238" y="0"/>
                      <a:pt x="99020" y="1356"/>
                    </a:cubicBezTo>
                    <a:lnTo>
                      <a:pt x="99020" y="42050"/>
                    </a:lnTo>
                    <a:close/>
                  </a:path>
                </a:pathLst>
              </a:custGeom>
              <a:solidFill>
                <a:srgbClr val="FFFFFF"/>
              </a:solidFill>
              <a:ln w="13558" cap="flat">
                <a:noFill/>
                <a:prstDash val="solid"/>
                <a:miter/>
              </a:ln>
            </p:spPr>
            <p:txBody>
              <a:bodyPr rtlCol="0" anchor="ctr"/>
              <a:lstStyle/>
              <a:p>
                <a:endParaRPr lang="sv-SE"/>
              </a:p>
            </p:txBody>
          </p:sp>
        </p:grpSp>
        <p:sp>
          <p:nvSpPr>
            <p:cNvPr id="45" name="Frihandsfigur: Form 44">
              <a:extLst>
                <a:ext uri="{FF2B5EF4-FFF2-40B4-BE49-F238E27FC236}">
                  <a16:creationId xmlns:a16="http://schemas.microsoft.com/office/drawing/2014/main" id="{AEAE0D3A-0DAD-443B-9274-6F532BC429B3}"/>
                </a:ext>
              </a:extLst>
            </p:cNvPr>
            <p:cNvSpPr/>
            <p:nvPr/>
          </p:nvSpPr>
          <p:spPr>
            <a:xfrm>
              <a:off x="11377454" y="6112621"/>
              <a:ext cx="51544" cy="253654"/>
            </a:xfrm>
            <a:custGeom>
              <a:avLst/>
              <a:gdLst>
                <a:gd name="connsiteX0" fmla="*/ 51545 w 51544"/>
                <a:gd name="connsiteY0" fmla="*/ 253654 h 253654"/>
                <a:gd name="connsiteX1" fmla="*/ 0 w 51544"/>
                <a:gd name="connsiteY1" fmla="*/ 253654 h 253654"/>
                <a:gd name="connsiteX2" fmla="*/ 0 w 51544"/>
                <a:gd name="connsiteY2" fmla="*/ 70535 h 253654"/>
                <a:gd name="connsiteX3" fmla="*/ 51545 w 51544"/>
                <a:gd name="connsiteY3" fmla="*/ 70535 h 253654"/>
                <a:gd name="connsiteX4" fmla="*/ 51545 w 51544"/>
                <a:gd name="connsiteY4" fmla="*/ 253654 h 253654"/>
                <a:gd name="connsiteX5" fmla="*/ 51545 w 51544"/>
                <a:gd name="connsiteY5" fmla="*/ 40693 h 253654"/>
                <a:gd name="connsiteX6" fmla="*/ 0 w 51544"/>
                <a:gd name="connsiteY6" fmla="*/ 40693 h 253654"/>
                <a:gd name="connsiteX7" fmla="*/ 0 w 51544"/>
                <a:gd name="connsiteY7" fmla="*/ 0 h 253654"/>
                <a:gd name="connsiteX8" fmla="*/ 51545 w 51544"/>
                <a:gd name="connsiteY8" fmla="*/ 0 h 253654"/>
                <a:gd name="connsiteX9" fmla="*/ 51545 w 51544"/>
                <a:gd name="connsiteY9" fmla="*/ 40693 h 253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544" h="253654">
                  <a:moveTo>
                    <a:pt x="51545" y="253654"/>
                  </a:moveTo>
                  <a:lnTo>
                    <a:pt x="0" y="253654"/>
                  </a:lnTo>
                  <a:lnTo>
                    <a:pt x="0" y="70535"/>
                  </a:lnTo>
                  <a:lnTo>
                    <a:pt x="51545" y="70535"/>
                  </a:lnTo>
                  <a:lnTo>
                    <a:pt x="51545" y="253654"/>
                  </a:lnTo>
                  <a:close/>
                  <a:moveTo>
                    <a:pt x="51545" y="40693"/>
                  </a:moveTo>
                  <a:lnTo>
                    <a:pt x="0" y="40693"/>
                  </a:lnTo>
                  <a:lnTo>
                    <a:pt x="0" y="0"/>
                  </a:lnTo>
                  <a:lnTo>
                    <a:pt x="51545" y="0"/>
                  </a:lnTo>
                  <a:lnTo>
                    <a:pt x="51545" y="40693"/>
                  </a:lnTo>
                  <a:close/>
                </a:path>
              </a:pathLst>
            </a:custGeom>
            <a:solidFill>
              <a:srgbClr val="FFFFFF"/>
            </a:solidFill>
            <a:ln w="13558" cap="flat">
              <a:noFill/>
              <a:prstDash val="solid"/>
              <a:miter/>
            </a:ln>
          </p:spPr>
          <p:txBody>
            <a:bodyPr rtlCol="0" anchor="ctr"/>
            <a:lstStyle/>
            <a:p>
              <a:endParaRPr lang="sv-SE"/>
            </a:p>
          </p:txBody>
        </p:sp>
        <p:sp>
          <p:nvSpPr>
            <p:cNvPr id="46" name="Frihandsfigur: Form 45">
              <a:extLst>
                <a:ext uri="{FF2B5EF4-FFF2-40B4-BE49-F238E27FC236}">
                  <a16:creationId xmlns:a16="http://schemas.microsoft.com/office/drawing/2014/main" id="{60C84D92-BF0B-44E4-89E2-3E7A567AF6DD}"/>
                </a:ext>
              </a:extLst>
            </p:cNvPr>
            <p:cNvSpPr/>
            <p:nvPr/>
          </p:nvSpPr>
          <p:spPr>
            <a:xfrm>
              <a:off x="11454772" y="6113978"/>
              <a:ext cx="157346" cy="252297"/>
            </a:xfrm>
            <a:custGeom>
              <a:avLst/>
              <a:gdLst>
                <a:gd name="connsiteX0" fmla="*/ 0 w 157346"/>
                <a:gd name="connsiteY0" fmla="*/ 252298 h 252297"/>
                <a:gd name="connsiteX1" fmla="*/ 0 w 157346"/>
                <a:gd name="connsiteY1" fmla="*/ 0 h 252297"/>
                <a:gd name="connsiteX2" fmla="*/ 51545 w 157346"/>
                <a:gd name="connsiteY2" fmla="*/ 0 h 252297"/>
                <a:gd name="connsiteX3" fmla="*/ 51545 w 157346"/>
                <a:gd name="connsiteY3" fmla="*/ 146495 h 252297"/>
                <a:gd name="connsiteX4" fmla="*/ 51545 w 157346"/>
                <a:gd name="connsiteY4" fmla="*/ 146495 h 252297"/>
                <a:gd name="connsiteX5" fmla="*/ 97664 w 157346"/>
                <a:gd name="connsiteY5" fmla="*/ 69178 h 252297"/>
                <a:gd name="connsiteX6" fmla="*/ 151921 w 157346"/>
                <a:gd name="connsiteY6" fmla="*/ 69178 h 252297"/>
                <a:gd name="connsiteX7" fmla="*/ 99020 w 157346"/>
                <a:gd name="connsiteY7" fmla="*/ 150565 h 252297"/>
                <a:gd name="connsiteX8" fmla="*/ 157347 w 157346"/>
                <a:gd name="connsiteY8" fmla="*/ 252298 h 252297"/>
                <a:gd name="connsiteX9" fmla="*/ 99020 w 157346"/>
                <a:gd name="connsiteY9" fmla="*/ 252298 h 252297"/>
                <a:gd name="connsiteX10" fmla="*/ 51545 w 157346"/>
                <a:gd name="connsiteY10" fmla="*/ 153278 h 252297"/>
                <a:gd name="connsiteX11" fmla="*/ 51545 w 157346"/>
                <a:gd name="connsiteY11" fmla="*/ 153278 h 252297"/>
                <a:gd name="connsiteX12" fmla="*/ 51545 w 157346"/>
                <a:gd name="connsiteY12" fmla="*/ 252298 h 252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346" h="252297">
                  <a:moveTo>
                    <a:pt x="0" y="252298"/>
                  </a:moveTo>
                  <a:lnTo>
                    <a:pt x="0" y="0"/>
                  </a:lnTo>
                  <a:lnTo>
                    <a:pt x="51545" y="0"/>
                  </a:lnTo>
                  <a:lnTo>
                    <a:pt x="51545" y="146495"/>
                  </a:lnTo>
                  <a:lnTo>
                    <a:pt x="51545" y="146495"/>
                  </a:lnTo>
                  <a:lnTo>
                    <a:pt x="97664" y="69178"/>
                  </a:lnTo>
                  <a:lnTo>
                    <a:pt x="151921" y="69178"/>
                  </a:lnTo>
                  <a:lnTo>
                    <a:pt x="99020" y="150565"/>
                  </a:lnTo>
                  <a:lnTo>
                    <a:pt x="157347" y="252298"/>
                  </a:lnTo>
                  <a:lnTo>
                    <a:pt x="99020" y="252298"/>
                  </a:lnTo>
                  <a:lnTo>
                    <a:pt x="51545" y="153278"/>
                  </a:lnTo>
                  <a:lnTo>
                    <a:pt x="51545" y="153278"/>
                  </a:lnTo>
                  <a:lnTo>
                    <a:pt x="51545" y="252298"/>
                  </a:lnTo>
                  <a:close/>
                </a:path>
              </a:pathLst>
            </a:custGeom>
            <a:solidFill>
              <a:srgbClr val="FFFFFF"/>
            </a:solidFill>
            <a:ln w="13558" cap="flat">
              <a:noFill/>
              <a:prstDash val="solid"/>
              <a:miter/>
            </a:ln>
          </p:spPr>
          <p:txBody>
            <a:bodyPr rtlCol="0" anchor="ctr"/>
            <a:lstStyle/>
            <a:p>
              <a:endParaRPr lang="sv-SE"/>
            </a:p>
          </p:txBody>
        </p:sp>
        <p:sp>
          <p:nvSpPr>
            <p:cNvPr id="47" name="Frihandsfigur: Form 46">
              <a:extLst>
                <a:ext uri="{FF2B5EF4-FFF2-40B4-BE49-F238E27FC236}">
                  <a16:creationId xmlns:a16="http://schemas.microsoft.com/office/drawing/2014/main" id="{257C625E-53EB-40FB-AF04-0EDA42A316B1}"/>
                </a:ext>
              </a:extLst>
            </p:cNvPr>
            <p:cNvSpPr/>
            <p:nvPr/>
          </p:nvSpPr>
          <p:spPr>
            <a:xfrm>
              <a:off x="9741589" y="6067859"/>
              <a:ext cx="562922" cy="409644"/>
            </a:xfrm>
            <a:custGeom>
              <a:avLst/>
              <a:gdLst>
                <a:gd name="connsiteX0" fmla="*/ 562922 w 562922"/>
                <a:gd name="connsiteY0" fmla="*/ 115297 h 409644"/>
                <a:gd name="connsiteX1" fmla="*/ 366239 w 562922"/>
                <a:gd name="connsiteY1" fmla="*/ 202110 h 409644"/>
                <a:gd name="connsiteX2" fmla="*/ 317406 w 562922"/>
                <a:gd name="connsiteY2" fmla="*/ 160060 h 409644"/>
                <a:gd name="connsiteX3" fmla="*/ 351317 w 562922"/>
                <a:gd name="connsiteY3" fmla="*/ 28485 h 409644"/>
                <a:gd name="connsiteX4" fmla="*/ 472041 w 562922"/>
                <a:gd name="connsiteY4" fmla="*/ 123436 h 409644"/>
                <a:gd name="connsiteX5" fmla="*/ 497813 w 562922"/>
                <a:gd name="connsiteY5" fmla="*/ 118010 h 409644"/>
                <a:gd name="connsiteX6" fmla="*/ 311981 w 562922"/>
                <a:gd name="connsiteY6" fmla="*/ 0 h 409644"/>
                <a:gd name="connsiteX7" fmla="*/ 151921 w 562922"/>
                <a:gd name="connsiteY7" fmla="*/ 75961 h 409644"/>
                <a:gd name="connsiteX8" fmla="*/ 0 w 562922"/>
                <a:gd name="connsiteY8" fmla="*/ 65109 h 409644"/>
                <a:gd name="connsiteX9" fmla="*/ 366239 w 562922"/>
                <a:gd name="connsiteY9" fmla="*/ 349961 h 409644"/>
                <a:gd name="connsiteX10" fmla="*/ 486961 w 562922"/>
                <a:gd name="connsiteY10" fmla="*/ 166842 h 409644"/>
                <a:gd name="connsiteX11" fmla="*/ 491030 w 562922"/>
                <a:gd name="connsiteY11" fmla="*/ 203466 h 409644"/>
                <a:gd name="connsiteX12" fmla="*/ 448981 w 562922"/>
                <a:gd name="connsiteY12" fmla="*/ 318763 h 409644"/>
                <a:gd name="connsiteX13" fmla="*/ 311981 w 562922"/>
                <a:gd name="connsiteY13" fmla="*/ 382516 h 409644"/>
                <a:gd name="connsiteX14" fmla="*/ 169555 w 562922"/>
                <a:gd name="connsiteY14" fmla="*/ 313338 h 409644"/>
                <a:gd name="connsiteX15" fmla="*/ 267218 w 562922"/>
                <a:gd name="connsiteY15" fmla="*/ 238733 h 409644"/>
                <a:gd name="connsiteX16" fmla="*/ 246871 w 562922"/>
                <a:gd name="connsiteY16" fmla="*/ 219743 h 409644"/>
                <a:gd name="connsiteX17" fmla="*/ 154634 w 562922"/>
                <a:gd name="connsiteY17" fmla="*/ 290278 h 409644"/>
                <a:gd name="connsiteX18" fmla="*/ 143782 w 562922"/>
                <a:gd name="connsiteY18" fmla="*/ 141070 h 409644"/>
                <a:gd name="connsiteX19" fmla="*/ 122080 w 562922"/>
                <a:gd name="connsiteY19" fmla="*/ 127505 h 409644"/>
                <a:gd name="connsiteX20" fmla="*/ 107158 w 562922"/>
                <a:gd name="connsiteY20" fmla="*/ 204822 h 409644"/>
                <a:gd name="connsiteX21" fmla="*/ 311981 w 562922"/>
                <a:gd name="connsiteY21" fmla="*/ 409645 h 409644"/>
                <a:gd name="connsiteX22" fmla="*/ 516803 w 562922"/>
                <a:gd name="connsiteY22" fmla="*/ 204822 h 409644"/>
                <a:gd name="connsiteX23" fmla="*/ 508665 w 562922"/>
                <a:gd name="connsiteY23" fmla="*/ 147852 h 409644"/>
                <a:gd name="connsiteX24" fmla="*/ 562922 w 562922"/>
                <a:gd name="connsiteY24" fmla="*/ 115297 h 409644"/>
                <a:gd name="connsiteX25" fmla="*/ 177693 w 562922"/>
                <a:gd name="connsiteY25" fmla="*/ 82743 h 409644"/>
                <a:gd name="connsiteX26" fmla="*/ 324189 w 562922"/>
                <a:gd name="connsiteY26" fmla="*/ 23059 h 409644"/>
                <a:gd name="connsiteX27" fmla="*/ 294347 w 562922"/>
                <a:gd name="connsiteY27" fmla="*/ 141070 h 409644"/>
                <a:gd name="connsiteX28" fmla="*/ 177693 w 562922"/>
                <a:gd name="connsiteY28" fmla="*/ 82743 h 409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62922" h="409644">
                  <a:moveTo>
                    <a:pt x="562922" y="115297"/>
                  </a:moveTo>
                  <a:cubicBezTo>
                    <a:pt x="444912" y="123436"/>
                    <a:pt x="366239" y="202110"/>
                    <a:pt x="366239" y="202110"/>
                  </a:cubicBezTo>
                  <a:cubicBezTo>
                    <a:pt x="349961" y="185832"/>
                    <a:pt x="333684" y="172268"/>
                    <a:pt x="317406" y="160060"/>
                  </a:cubicBezTo>
                  <a:cubicBezTo>
                    <a:pt x="333684" y="123436"/>
                    <a:pt x="347248" y="80030"/>
                    <a:pt x="351317" y="28485"/>
                  </a:cubicBezTo>
                  <a:cubicBezTo>
                    <a:pt x="351317" y="28485"/>
                    <a:pt x="432704" y="44763"/>
                    <a:pt x="472041" y="123436"/>
                  </a:cubicBezTo>
                  <a:cubicBezTo>
                    <a:pt x="480179" y="122080"/>
                    <a:pt x="488318" y="119367"/>
                    <a:pt x="497813" y="118010"/>
                  </a:cubicBezTo>
                  <a:cubicBezTo>
                    <a:pt x="465259" y="47475"/>
                    <a:pt x="394724" y="0"/>
                    <a:pt x="311981" y="0"/>
                  </a:cubicBezTo>
                  <a:cubicBezTo>
                    <a:pt x="246871" y="0"/>
                    <a:pt x="189902" y="29842"/>
                    <a:pt x="151921" y="75961"/>
                  </a:cubicBezTo>
                  <a:cubicBezTo>
                    <a:pt x="63752" y="52901"/>
                    <a:pt x="0" y="65109"/>
                    <a:pt x="0" y="65109"/>
                  </a:cubicBezTo>
                  <a:cubicBezTo>
                    <a:pt x="274000" y="120723"/>
                    <a:pt x="366239" y="349961"/>
                    <a:pt x="366239" y="349961"/>
                  </a:cubicBezTo>
                  <a:cubicBezTo>
                    <a:pt x="405575" y="257724"/>
                    <a:pt x="448981" y="200753"/>
                    <a:pt x="486961" y="166842"/>
                  </a:cubicBezTo>
                  <a:cubicBezTo>
                    <a:pt x="489674" y="177694"/>
                    <a:pt x="491030" y="189902"/>
                    <a:pt x="491030" y="203466"/>
                  </a:cubicBezTo>
                  <a:cubicBezTo>
                    <a:pt x="491030" y="203466"/>
                    <a:pt x="495100" y="268575"/>
                    <a:pt x="448981" y="318763"/>
                  </a:cubicBezTo>
                  <a:cubicBezTo>
                    <a:pt x="448981" y="318763"/>
                    <a:pt x="400150" y="383872"/>
                    <a:pt x="311981" y="382516"/>
                  </a:cubicBezTo>
                  <a:cubicBezTo>
                    <a:pt x="311981" y="382516"/>
                    <a:pt x="227882" y="387942"/>
                    <a:pt x="169555" y="313338"/>
                  </a:cubicBezTo>
                  <a:cubicBezTo>
                    <a:pt x="169555" y="313338"/>
                    <a:pt x="219743" y="292991"/>
                    <a:pt x="267218" y="238733"/>
                  </a:cubicBezTo>
                  <a:cubicBezTo>
                    <a:pt x="260436" y="231951"/>
                    <a:pt x="253654" y="226525"/>
                    <a:pt x="246871" y="219743"/>
                  </a:cubicBezTo>
                  <a:cubicBezTo>
                    <a:pt x="223813" y="246872"/>
                    <a:pt x="193971" y="271288"/>
                    <a:pt x="154634" y="290278"/>
                  </a:cubicBezTo>
                  <a:cubicBezTo>
                    <a:pt x="154634" y="290278"/>
                    <a:pt x="112584" y="223813"/>
                    <a:pt x="143782" y="141070"/>
                  </a:cubicBezTo>
                  <a:cubicBezTo>
                    <a:pt x="135644" y="135644"/>
                    <a:pt x="128862" y="131575"/>
                    <a:pt x="122080" y="127505"/>
                  </a:cubicBezTo>
                  <a:cubicBezTo>
                    <a:pt x="112584" y="151921"/>
                    <a:pt x="107158" y="177694"/>
                    <a:pt x="107158" y="204822"/>
                  </a:cubicBezTo>
                  <a:cubicBezTo>
                    <a:pt x="107158" y="318763"/>
                    <a:pt x="199396" y="409645"/>
                    <a:pt x="311981" y="409645"/>
                  </a:cubicBezTo>
                  <a:cubicBezTo>
                    <a:pt x="425921" y="409645"/>
                    <a:pt x="516803" y="317407"/>
                    <a:pt x="516803" y="204822"/>
                  </a:cubicBezTo>
                  <a:cubicBezTo>
                    <a:pt x="516803" y="184476"/>
                    <a:pt x="514090" y="165486"/>
                    <a:pt x="508665" y="147852"/>
                  </a:cubicBezTo>
                  <a:cubicBezTo>
                    <a:pt x="539863" y="122080"/>
                    <a:pt x="562922" y="115297"/>
                    <a:pt x="562922" y="115297"/>
                  </a:cubicBezTo>
                  <a:moveTo>
                    <a:pt x="177693" y="82743"/>
                  </a:moveTo>
                  <a:cubicBezTo>
                    <a:pt x="203466" y="52901"/>
                    <a:pt x="249584" y="20347"/>
                    <a:pt x="324189" y="23059"/>
                  </a:cubicBezTo>
                  <a:cubicBezTo>
                    <a:pt x="324189" y="23059"/>
                    <a:pt x="324189" y="78674"/>
                    <a:pt x="294347" y="141070"/>
                  </a:cubicBezTo>
                  <a:cubicBezTo>
                    <a:pt x="253654" y="113941"/>
                    <a:pt x="214317" y="94951"/>
                    <a:pt x="177693" y="82743"/>
                  </a:cubicBezTo>
                </a:path>
              </a:pathLst>
            </a:custGeom>
            <a:solidFill>
              <a:srgbClr val="FFFFFF"/>
            </a:solidFill>
            <a:ln w="13558" cap="flat">
              <a:noFill/>
              <a:prstDash val="solid"/>
              <a:miter/>
            </a:ln>
          </p:spPr>
          <p:txBody>
            <a:bodyPr rtlCol="0" anchor="ctr"/>
            <a:lstStyle/>
            <a:p>
              <a:endParaRPr lang="sv-SE"/>
            </a:p>
          </p:txBody>
        </p:sp>
        <p:grpSp>
          <p:nvGrpSpPr>
            <p:cNvPr id="48" name="Bild 6">
              <a:extLst>
                <a:ext uri="{FF2B5EF4-FFF2-40B4-BE49-F238E27FC236}">
                  <a16:creationId xmlns:a16="http://schemas.microsoft.com/office/drawing/2014/main" id="{DADFDBA0-06EC-4EF0-A96B-9B09936FB171}"/>
                </a:ext>
              </a:extLst>
            </p:cNvPr>
            <p:cNvGrpSpPr/>
            <p:nvPr/>
          </p:nvGrpSpPr>
          <p:grpSpPr>
            <a:xfrm>
              <a:off x="692781" y="6103126"/>
              <a:ext cx="2350709" cy="364882"/>
              <a:chOff x="692781" y="6103126"/>
              <a:chExt cx="2350709" cy="364882"/>
            </a:xfrm>
            <a:solidFill>
              <a:srgbClr val="FFFFFF"/>
            </a:solidFill>
          </p:grpSpPr>
          <p:grpSp>
            <p:nvGrpSpPr>
              <p:cNvPr id="49" name="Bild 6">
                <a:extLst>
                  <a:ext uri="{FF2B5EF4-FFF2-40B4-BE49-F238E27FC236}">
                    <a16:creationId xmlns:a16="http://schemas.microsoft.com/office/drawing/2014/main" id="{DADFDBA0-06EC-4EF0-A96B-9B09936FB171}"/>
                  </a:ext>
                </a:extLst>
              </p:cNvPr>
              <p:cNvGrpSpPr/>
              <p:nvPr/>
            </p:nvGrpSpPr>
            <p:grpSpPr>
              <a:xfrm>
                <a:off x="1255704" y="6103126"/>
                <a:ext cx="423209" cy="364882"/>
                <a:chOff x="1255704" y="6103126"/>
                <a:chExt cx="423209" cy="364882"/>
              </a:xfrm>
              <a:solidFill>
                <a:srgbClr val="FFFFFF"/>
              </a:solidFill>
            </p:grpSpPr>
            <p:sp>
              <p:nvSpPr>
                <p:cNvPr id="50" name="Frihandsfigur: Form 49">
                  <a:extLst>
                    <a:ext uri="{FF2B5EF4-FFF2-40B4-BE49-F238E27FC236}">
                      <a16:creationId xmlns:a16="http://schemas.microsoft.com/office/drawing/2014/main" id="{06129800-4A83-4619-9F13-2375195D2FFA}"/>
                    </a:ext>
                  </a:extLst>
                </p:cNvPr>
                <p:cNvSpPr/>
                <p:nvPr/>
              </p:nvSpPr>
              <p:spPr>
                <a:xfrm>
                  <a:off x="1255704" y="6103126"/>
                  <a:ext cx="187188" cy="154634"/>
                </a:xfrm>
                <a:custGeom>
                  <a:avLst/>
                  <a:gdLst>
                    <a:gd name="connsiteX0" fmla="*/ 89525 w 187188"/>
                    <a:gd name="connsiteY0" fmla="*/ 134288 h 154634"/>
                    <a:gd name="connsiteX1" fmla="*/ 187189 w 187188"/>
                    <a:gd name="connsiteY1" fmla="*/ 0 h 154634"/>
                    <a:gd name="connsiteX2" fmla="*/ 0 w 187188"/>
                    <a:gd name="connsiteY2" fmla="*/ 0 h 154634"/>
                    <a:gd name="connsiteX3" fmla="*/ 90881 w 187188"/>
                    <a:gd name="connsiteY3" fmla="*/ 154634 h 154634"/>
                    <a:gd name="connsiteX4" fmla="*/ 89525 w 187188"/>
                    <a:gd name="connsiteY4" fmla="*/ 134288 h 1546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188" h="154634">
                      <a:moveTo>
                        <a:pt x="89525" y="134288"/>
                      </a:moveTo>
                      <a:cubicBezTo>
                        <a:pt x="89525" y="71891"/>
                        <a:pt x="130218" y="18990"/>
                        <a:pt x="187189" y="0"/>
                      </a:cubicBezTo>
                      <a:lnTo>
                        <a:pt x="0" y="0"/>
                      </a:lnTo>
                      <a:lnTo>
                        <a:pt x="90881" y="154634"/>
                      </a:lnTo>
                      <a:cubicBezTo>
                        <a:pt x="89525" y="149208"/>
                        <a:pt x="89525" y="142426"/>
                        <a:pt x="89525" y="134288"/>
                      </a:cubicBezTo>
                    </a:path>
                  </a:pathLst>
                </a:custGeom>
                <a:solidFill>
                  <a:srgbClr val="FFFFFF"/>
                </a:solidFill>
                <a:ln w="13558" cap="flat">
                  <a:noFill/>
                  <a:prstDash val="solid"/>
                  <a:miter/>
                </a:ln>
              </p:spPr>
              <p:txBody>
                <a:bodyPr rtlCol="0" anchor="ctr"/>
                <a:lstStyle/>
                <a:p>
                  <a:endParaRPr lang="sv-SE"/>
                </a:p>
              </p:txBody>
            </p:sp>
            <p:sp>
              <p:nvSpPr>
                <p:cNvPr id="51" name="Frihandsfigur: Form 50">
                  <a:extLst>
                    <a:ext uri="{FF2B5EF4-FFF2-40B4-BE49-F238E27FC236}">
                      <a16:creationId xmlns:a16="http://schemas.microsoft.com/office/drawing/2014/main" id="{277F2F58-F838-4EC0-AD68-9BD5CF83F665}"/>
                    </a:ext>
                  </a:extLst>
                </p:cNvPr>
                <p:cNvSpPr/>
                <p:nvPr/>
              </p:nvSpPr>
              <p:spPr>
                <a:xfrm>
                  <a:off x="1395417" y="6344573"/>
                  <a:ext cx="143782" cy="123436"/>
                </a:xfrm>
                <a:custGeom>
                  <a:avLst/>
                  <a:gdLst>
                    <a:gd name="connsiteX0" fmla="*/ 71891 w 143782"/>
                    <a:gd name="connsiteY0" fmla="*/ 23059 h 123436"/>
                    <a:gd name="connsiteX1" fmla="*/ 0 w 143782"/>
                    <a:gd name="connsiteY1" fmla="*/ 0 h 123436"/>
                    <a:gd name="connsiteX2" fmla="*/ 71891 w 143782"/>
                    <a:gd name="connsiteY2" fmla="*/ 123436 h 123436"/>
                    <a:gd name="connsiteX3" fmla="*/ 143783 w 143782"/>
                    <a:gd name="connsiteY3" fmla="*/ 0 h 123436"/>
                    <a:gd name="connsiteX4" fmla="*/ 71891 w 143782"/>
                    <a:gd name="connsiteY4" fmla="*/ 23059 h 123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782" h="123436">
                      <a:moveTo>
                        <a:pt x="71891" y="23059"/>
                      </a:moveTo>
                      <a:cubicBezTo>
                        <a:pt x="44763" y="23059"/>
                        <a:pt x="20347" y="13564"/>
                        <a:pt x="0" y="0"/>
                      </a:cubicBezTo>
                      <a:lnTo>
                        <a:pt x="71891" y="123436"/>
                      </a:lnTo>
                      <a:lnTo>
                        <a:pt x="143783" y="0"/>
                      </a:lnTo>
                      <a:cubicBezTo>
                        <a:pt x="123436" y="13564"/>
                        <a:pt x="99020" y="23059"/>
                        <a:pt x="71891" y="23059"/>
                      </a:cubicBezTo>
                    </a:path>
                  </a:pathLst>
                </a:custGeom>
                <a:solidFill>
                  <a:srgbClr val="FFFFFF"/>
                </a:solidFill>
                <a:ln w="13558" cap="flat">
                  <a:noFill/>
                  <a:prstDash val="solid"/>
                  <a:miter/>
                </a:ln>
              </p:spPr>
              <p:txBody>
                <a:bodyPr rtlCol="0" anchor="ctr"/>
                <a:lstStyle/>
                <a:p>
                  <a:endParaRPr lang="sv-SE"/>
                </a:p>
              </p:txBody>
            </p:sp>
            <p:sp>
              <p:nvSpPr>
                <p:cNvPr id="52" name="Frihandsfigur: Form 51">
                  <a:extLst>
                    <a:ext uri="{FF2B5EF4-FFF2-40B4-BE49-F238E27FC236}">
                      <a16:creationId xmlns:a16="http://schemas.microsoft.com/office/drawing/2014/main" id="{E63344EA-54A8-4042-9004-356072C8E162}"/>
                    </a:ext>
                  </a:extLst>
                </p:cNvPr>
                <p:cNvSpPr/>
                <p:nvPr/>
              </p:nvSpPr>
              <p:spPr>
                <a:xfrm>
                  <a:off x="1394061" y="6104483"/>
                  <a:ext cx="284852" cy="192614"/>
                </a:xfrm>
                <a:custGeom>
                  <a:avLst/>
                  <a:gdLst>
                    <a:gd name="connsiteX0" fmla="*/ 284852 w 284852"/>
                    <a:gd name="connsiteY0" fmla="*/ 0 h 192614"/>
                    <a:gd name="connsiteX1" fmla="*/ 118010 w 284852"/>
                    <a:gd name="connsiteY1" fmla="*/ 0 h 192614"/>
                    <a:gd name="connsiteX2" fmla="*/ 0 w 284852"/>
                    <a:gd name="connsiteY2" fmla="*/ 108515 h 192614"/>
                    <a:gd name="connsiteX3" fmla="*/ 9495 w 284852"/>
                    <a:gd name="connsiteY3" fmla="*/ 151921 h 192614"/>
                    <a:gd name="connsiteX4" fmla="*/ 12208 w 284852"/>
                    <a:gd name="connsiteY4" fmla="*/ 157347 h 192614"/>
                    <a:gd name="connsiteX5" fmla="*/ 69178 w 284852"/>
                    <a:gd name="connsiteY5" fmla="*/ 192614 h 192614"/>
                    <a:gd name="connsiteX6" fmla="*/ 69178 w 284852"/>
                    <a:gd name="connsiteY6" fmla="*/ 192614 h 192614"/>
                    <a:gd name="connsiteX7" fmla="*/ 71891 w 284852"/>
                    <a:gd name="connsiteY7" fmla="*/ 192614 h 192614"/>
                    <a:gd name="connsiteX8" fmla="*/ 74604 w 284852"/>
                    <a:gd name="connsiteY8" fmla="*/ 192614 h 192614"/>
                    <a:gd name="connsiteX9" fmla="*/ 123436 w 284852"/>
                    <a:gd name="connsiteY9" fmla="*/ 141070 h 192614"/>
                    <a:gd name="connsiteX10" fmla="*/ 71891 w 284852"/>
                    <a:gd name="connsiteY10" fmla="*/ 89525 h 192614"/>
                    <a:gd name="connsiteX11" fmla="*/ 74604 w 284852"/>
                    <a:gd name="connsiteY11" fmla="*/ 86812 h 192614"/>
                    <a:gd name="connsiteX12" fmla="*/ 120723 w 284852"/>
                    <a:gd name="connsiteY12" fmla="*/ 69178 h 192614"/>
                    <a:gd name="connsiteX13" fmla="*/ 192614 w 284852"/>
                    <a:gd name="connsiteY13" fmla="*/ 141070 h 192614"/>
                    <a:gd name="connsiteX14" fmla="*/ 191258 w 284852"/>
                    <a:gd name="connsiteY14" fmla="*/ 153278 h 192614"/>
                    <a:gd name="connsiteX15" fmla="*/ 284852 w 284852"/>
                    <a:gd name="connsiteY15" fmla="*/ 0 h 19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4852" h="192614">
                      <a:moveTo>
                        <a:pt x="284852" y="0"/>
                      </a:moveTo>
                      <a:lnTo>
                        <a:pt x="118010" y="0"/>
                      </a:lnTo>
                      <a:cubicBezTo>
                        <a:pt x="23059" y="0"/>
                        <a:pt x="0" y="73248"/>
                        <a:pt x="0" y="108515"/>
                      </a:cubicBezTo>
                      <a:cubicBezTo>
                        <a:pt x="0" y="123436"/>
                        <a:pt x="2713" y="138357"/>
                        <a:pt x="9495" y="151921"/>
                      </a:cubicBezTo>
                      <a:cubicBezTo>
                        <a:pt x="10852" y="153278"/>
                        <a:pt x="10852" y="155991"/>
                        <a:pt x="12208" y="157347"/>
                      </a:cubicBezTo>
                      <a:cubicBezTo>
                        <a:pt x="23059" y="177694"/>
                        <a:pt x="44763" y="192614"/>
                        <a:pt x="69178" y="192614"/>
                      </a:cubicBezTo>
                      <a:cubicBezTo>
                        <a:pt x="69178" y="192614"/>
                        <a:pt x="69178" y="192614"/>
                        <a:pt x="69178" y="192614"/>
                      </a:cubicBezTo>
                      <a:cubicBezTo>
                        <a:pt x="70535" y="192614"/>
                        <a:pt x="70535" y="192614"/>
                        <a:pt x="71891" y="192614"/>
                      </a:cubicBezTo>
                      <a:cubicBezTo>
                        <a:pt x="73248" y="192614"/>
                        <a:pt x="73248" y="192614"/>
                        <a:pt x="74604" y="192614"/>
                      </a:cubicBezTo>
                      <a:cubicBezTo>
                        <a:pt x="101733" y="191258"/>
                        <a:pt x="123436" y="169555"/>
                        <a:pt x="123436" y="141070"/>
                      </a:cubicBezTo>
                      <a:cubicBezTo>
                        <a:pt x="123436" y="112585"/>
                        <a:pt x="100377" y="89525"/>
                        <a:pt x="71891" y="89525"/>
                      </a:cubicBezTo>
                      <a:cubicBezTo>
                        <a:pt x="73248" y="88169"/>
                        <a:pt x="73248" y="88169"/>
                        <a:pt x="74604" y="86812"/>
                      </a:cubicBezTo>
                      <a:cubicBezTo>
                        <a:pt x="86812" y="75961"/>
                        <a:pt x="103089" y="69178"/>
                        <a:pt x="120723" y="69178"/>
                      </a:cubicBezTo>
                      <a:cubicBezTo>
                        <a:pt x="160060" y="69178"/>
                        <a:pt x="192614" y="101733"/>
                        <a:pt x="192614" y="141070"/>
                      </a:cubicBezTo>
                      <a:cubicBezTo>
                        <a:pt x="192614" y="145139"/>
                        <a:pt x="192614" y="149208"/>
                        <a:pt x="191258" y="153278"/>
                      </a:cubicBezTo>
                      <a:lnTo>
                        <a:pt x="284852" y="0"/>
                      </a:lnTo>
                      <a:close/>
                    </a:path>
                  </a:pathLst>
                </a:custGeom>
                <a:solidFill>
                  <a:srgbClr val="FFFFFF"/>
                </a:solidFill>
                <a:ln w="13558" cap="flat">
                  <a:noFill/>
                  <a:prstDash val="solid"/>
                  <a:miter/>
                </a:ln>
              </p:spPr>
              <p:txBody>
                <a:bodyPr rtlCol="0" anchor="ctr"/>
                <a:lstStyle/>
                <a:p>
                  <a:endParaRPr lang="sv-SE"/>
                </a:p>
              </p:txBody>
            </p:sp>
          </p:grpSp>
          <p:grpSp>
            <p:nvGrpSpPr>
              <p:cNvPr id="53" name="Bild 6">
                <a:extLst>
                  <a:ext uri="{FF2B5EF4-FFF2-40B4-BE49-F238E27FC236}">
                    <a16:creationId xmlns:a16="http://schemas.microsoft.com/office/drawing/2014/main" id="{DADFDBA0-06EC-4EF0-A96B-9B09936FB171}"/>
                  </a:ext>
                </a:extLst>
              </p:cNvPr>
              <p:cNvGrpSpPr/>
              <p:nvPr/>
            </p:nvGrpSpPr>
            <p:grpSpPr>
              <a:xfrm>
                <a:off x="1680269" y="6160097"/>
                <a:ext cx="1363221" cy="208891"/>
                <a:chOff x="1680269" y="6160097"/>
                <a:chExt cx="1363221" cy="208891"/>
              </a:xfrm>
              <a:solidFill>
                <a:srgbClr val="FFFFFF"/>
              </a:solidFill>
            </p:grpSpPr>
            <p:sp>
              <p:nvSpPr>
                <p:cNvPr id="54" name="Frihandsfigur: Form 53">
                  <a:extLst>
                    <a:ext uri="{FF2B5EF4-FFF2-40B4-BE49-F238E27FC236}">
                      <a16:creationId xmlns:a16="http://schemas.microsoft.com/office/drawing/2014/main" id="{4936BECC-F496-476D-A08A-F826CE59CA1E}"/>
                    </a:ext>
                  </a:extLst>
                </p:cNvPr>
                <p:cNvSpPr/>
                <p:nvPr/>
              </p:nvSpPr>
              <p:spPr>
                <a:xfrm>
                  <a:off x="1680269" y="6179087"/>
                  <a:ext cx="69178" cy="75960"/>
                </a:xfrm>
                <a:custGeom>
                  <a:avLst/>
                  <a:gdLst>
                    <a:gd name="connsiteX0" fmla="*/ 65109 w 69178"/>
                    <a:gd name="connsiteY0" fmla="*/ 5426 h 75960"/>
                    <a:gd name="connsiteX1" fmla="*/ 69178 w 69178"/>
                    <a:gd name="connsiteY1" fmla="*/ 0 h 75960"/>
                    <a:gd name="connsiteX2" fmla="*/ 55614 w 69178"/>
                    <a:gd name="connsiteY2" fmla="*/ 0 h 75960"/>
                    <a:gd name="connsiteX3" fmla="*/ 58327 w 69178"/>
                    <a:gd name="connsiteY3" fmla="*/ 5426 h 75960"/>
                    <a:gd name="connsiteX4" fmla="*/ 40693 w 69178"/>
                    <a:gd name="connsiteY4" fmla="*/ 51545 h 75960"/>
                    <a:gd name="connsiteX5" fmla="*/ 21703 w 69178"/>
                    <a:gd name="connsiteY5" fmla="*/ 5426 h 75960"/>
                    <a:gd name="connsiteX6" fmla="*/ 24416 w 69178"/>
                    <a:gd name="connsiteY6" fmla="*/ 0 h 75960"/>
                    <a:gd name="connsiteX7" fmla="*/ 0 w 69178"/>
                    <a:gd name="connsiteY7" fmla="*/ 0 h 75960"/>
                    <a:gd name="connsiteX8" fmla="*/ 5426 w 69178"/>
                    <a:gd name="connsiteY8" fmla="*/ 5426 h 75960"/>
                    <a:gd name="connsiteX9" fmla="*/ 35267 w 69178"/>
                    <a:gd name="connsiteY9" fmla="*/ 75961 h 75960"/>
                    <a:gd name="connsiteX10" fmla="*/ 65109 w 69178"/>
                    <a:gd name="connsiteY10" fmla="*/ 5426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178" h="75960">
                      <a:moveTo>
                        <a:pt x="65109" y="5426"/>
                      </a:moveTo>
                      <a:cubicBezTo>
                        <a:pt x="66465" y="2713"/>
                        <a:pt x="66465" y="2713"/>
                        <a:pt x="69178" y="0"/>
                      </a:cubicBezTo>
                      <a:lnTo>
                        <a:pt x="55614" y="0"/>
                      </a:lnTo>
                      <a:cubicBezTo>
                        <a:pt x="58327" y="1356"/>
                        <a:pt x="58327" y="2713"/>
                        <a:pt x="58327" y="5426"/>
                      </a:cubicBezTo>
                      <a:cubicBezTo>
                        <a:pt x="58327" y="6782"/>
                        <a:pt x="40693" y="51545"/>
                        <a:pt x="40693" y="51545"/>
                      </a:cubicBezTo>
                      <a:cubicBezTo>
                        <a:pt x="40693" y="51545"/>
                        <a:pt x="23059" y="6782"/>
                        <a:pt x="21703" y="5426"/>
                      </a:cubicBezTo>
                      <a:cubicBezTo>
                        <a:pt x="20347" y="2713"/>
                        <a:pt x="21703" y="0"/>
                        <a:pt x="24416" y="0"/>
                      </a:cubicBezTo>
                      <a:lnTo>
                        <a:pt x="0" y="0"/>
                      </a:lnTo>
                      <a:cubicBezTo>
                        <a:pt x="2713" y="1356"/>
                        <a:pt x="4069" y="2713"/>
                        <a:pt x="5426" y="5426"/>
                      </a:cubicBezTo>
                      <a:cubicBezTo>
                        <a:pt x="8139" y="9495"/>
                        <a:pt x="35267" y="75961"/>
                        <a:pt x="35267" y="75961"/>
                      </a:cubicBezTo>
                      <a:cubicBezTo>
                        <a:pt x="35267" y="75961"/>
                        <a:pt x="62396" y="9495"/>
                        <a:pt x="65109" y="5426"/>
                      </a:cubicBezTo>
                      <a:close/>
                    </a:path>
                  </a:pathLst>
                </a:custGeom>
                <a:solidFill>
                  <a:srgbClr val="FFFFFF"/>
                </a:solidFill>
                <a:ln w="13558" cap="flat">
                  <a:noFill/>
                  <a:prstDash val="solid"/>
                  <a:miter/>
                </a:ln>
              </p:spPr>
              <p:txBody>
                <a:bodyPr rtlCol="0" anchor="ctr"/>
                <a:lstStyle/>
                <a:p>
                  <a:endParaRPr lang="sv-SE"/>
                </a:p>
              </p:txBody>
            </p:sp>
            <p:sp>
              <p:nvSpPr>
                <p:cNvPr id="55" name="Frihandsfigur: Form 54">
                  <a:extLst>
                    <a:ext uri="{FF2B5EF4-FFF2-40B4-BE49-F238E27FC236}">
                      <a16:creationId xmlns:a16="http://schemas.microsoft.com/office/drawing/2014/main" id="{71BDA664-E179-4C3A-B2A0-FE678F630FFF}"/>
                    </a:ext>
                  </a:extLst>
                </p:cNvPr>
                <p:cNvSpPr/>
                <p:nvPr/>
              </p:nvSpPr>
              <p:spPr>
                <a:xfrm>
                  <a:off x="1830834" y="6179087"/>
                  <a:ext cx="46119" cy="75960"/>
                </a:xfrm>
                <a:custGeom>
                  <a:avLst/>
                  <a:gdLst>
                    <a:gd name="connsiteX0" fmla="*/ 20347 w 46119"/>
                    <a:gd name="connsiteY0" fmla="*/ 69178 h 75960"/>
                    <a:gd name="connsiteX1" fmla="*/ 0 w 46119"/>
                    <a:gd name="connsiteY1" fmla="*/ 51545 h 75960"/>
                    <a:gd name="connsiteX2" fmla="*/ 0 w 46119"/>
                    <a:gd name="connsiteY2" fmla="*/ 70535 h 75960"/>
                    <a:gd name="connsiteX3" fmla="*/ 20347 w 46119"/>
                    <a:gd name="connsiteY3" fmla="*/ 75961 h 75960"/>
                    <a:gd name="connsiteX4" fmla="*/ 46119 w 46119"/>
                    <a:gd name="connsiteY4" fmla="*/ 52901 h 75960"/>
                    <a:gd name="connsiteX5" fmla="*/ 25772 w 46119"/>
                    <a:gd name="connsiteY5" fmla="*/ 29842 h 75960"/>
                    <a:gd name="connsiteX6" fmla="*/ 10852 w 46119"/>
                    <a:gd name="connsiteY6" fmla="*/ 16277 h 75960"/>
                    <a:gd name="connsiteX7" fmla="*/ 21703 w 46119"/>
                    <a:gd name="connsiteY7" fmla="*/ 5426 h 75960"/>
                    <a:gd name="connsiteX8" fmla="*/ 39337 w 46119"/>
                    <a:gd name="connsiteY8" fmla="*/ 20347 h 75960"/>
                    <a:gd name="connsiteX9" fmla="*/ 39337 w 46119"/>
                    <a:gd name="connsiteY9" fmla="*/ 4069 h 75960"/>
                    <a:gd name="connsiteX10" fmla="*/ 23059 w 46119"/>
                    <a:gd name="connsiteY10" fmla="*/ 0 h 75960"/>
                    <a:gd name="connsiteX11" fmla="*/ 0 w 46119"/>
                    <a:gd name="connsiteY11" fmla="*/ 20347 h 75960"/>
                    <a:gd name="connsiteX12" fmla="*/ 14921 w 46119"/>
                    <a:gd name="connsiteY12" fmla="*/ 39337 h 75960"/>
                    <a:gd name="connsiteX13" fmla="*/ 33911 w 46119"/>
                    <a:gd name="connsiteY13" fmla="*/ 56970 h 75960"/>
                    <a:gd name="connsiteX14" fmla="*/ 20347 w 46119"/>
                    <a:gd name="connsiteY14" fmla="*/ 69178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119" h="75960">
                      <a:moveTo>
                        <a:pt x="20347" y="69178"/>
                      </a:moveTo>
                      <a:cubicBezTo>
                        <a:pt x="9495" y="69178"/>
                        <a:pt x="2713" y="58327"/>
                        <a:pt x="0" y="51545"/>
                      </a:cubicBezTo>
                      <a:lnTo>
                        <a:pt x="0" y="70535"/>
                      </a:lnTo>
                      <a:cubicBezTo>
                        <a:pt x="4069" y="71891"/>
                        <a:pt x="10852" y="75961"/>
                        <a:pt x="20347" y="75961"/>
                      </a:cubicBezTo>
                      <a:cubicBezTo>
                        <a:pt x="33911" y="75961"/>
                        <a:pt x="46119" y="66466"/>
                        <a:pt x="46119" y="52901"/>
                      </a:cubicBezTo>
                      <a:cubicBezTo>
                        <a:pt x="46119" y="37980"/>
                        <a:pt x="35268" y="33911"/>
                        <a:pt x="25772" y="29842"/>
                      </a:cubicBezTo>
                      <a:cubicBezTo>
                        <a:pt x="14921" y="25772"/>
                        <a:pt x="10852" y="23059"/>
                        <a:pt x="10852" y="16277"/>
                      </a:cubicBezTo>
                      <a:cubicBezTo>
                        <a:pt x="10852" y="12208"/>
                        <a:pt x="13564" y="5426"/>
                        <a:pt x="21703" y="5426"/>
                      </a:cubicBezTo>
                      <a:cubicBezTo>
                        <a:pt x="32555" y="5426"/>
                        <a:pt x="37980" y="13564"/>
                        <a:pt x="39337" y="20347"/>
                      </a:cubicBezTo>
                      <a:lnTo>
                        <a:pt x="39337" y="4069"/>
                      </a:lnTo>
                      <a:cubicBezTo>
                        <a:pt x="33911" y="1356"/>
                        <a:pt x="27129" y="0"/>
                        <a:pt x="23059" y="0"/>
                      </a:cubicBezTo>
                      <a:cubicBezTo>
                        <a:pt x="13564" y="0"/>
                        <a:pt x="0" y="5426"/>
                        <a:pt x="0" y="20347"/>
                      </a:cubicBezTo>
                      <a:cubicBezTo>
                        <a:pt x="0" y="28485"/>
                        <a:pt x="4069" y="33911"/>
                        <a:pt x="14921" y="39337"/>
                      </a:cubicBezTo>
                      <a:cubicBezTo>
                        <a:pt x="24416" y="44763"/>
                        <a:pt x="33911" y="46119"/>
                        <a:pt x="33911" y="56970"/>
                      </a:cubicBezTo>
                      <a:cubicBezTo>
                        <a:pt x="35268" y="61040"/>
                        <a:pt x="31198" y="69178"/>
                        <a:pt x="20347" y="69178"/>
                      </a:cubicBezTo>
                      <a:close/>
                    </a:path>
                  </a:pathLst>
                </a:custGeom>
                <a:solidFill>
                  <a:srgbClr val="FFFFFF"/>
                </a:solidFill>
                <a:ln w="13558" cap="flat">
                  <a:noFill/>
                  <a:prstDash val="solid"/>
                  <a:miter/>
                </a:ln>
              </p:spPr>
              <p:txBody>
                <a:bodyPr rtlCol="0" anchor="ctr"/>
                <a:lstStyle/>
                <a:p>
                  <a:endParaRPr lang="sv-SE"/>
                </a:p>
              </p:txBody>
            </p:sp>
            <p:sp>
              <p:nvSpPr>
                <p:cNvPr id="56" name="Frihandsfigur: Form 55">
                  <a:extLst>
                    <a:ext uri="{FF2B5EF4-FFF2-40B4-BE49-F238E27FC236}">
                      <a16:creationId xmlns:a16="http://schemas.microsoft.com/office/drawing/2014/main" id="{018DC443-FD8D-470D-8868-20B90EF9BD73}"/>
                    </a:ext>
                  </a:extLst>
                </p:cNvPr>
                <p:cNvSpPr/>
                <p:nvPr/>
              </p:nvSpPr>
              <p:spPr>
                <a:xfrm>
                  <a:off x="1886448" y="6179087"/>
                  <a:ext cx="59683" cy="73247"/>
                </a:xfrm>
                <a:custGeom>
                  <a:avLst/>
                  <a:gdLst>
                    <a:gd name="connsiteX0" fmla="*/ 5426 w 59683"/>
                    <a:gd name="connsiteY0" fmla="*/ 5426 h 73247"/>
                    <a:gd name="connsiteX1" fmla="*/ 23059 w 59683"/>
                    <a:gd name="connsiteY1" fmla="*/ 4069 h 73247"/>
                    <a:gd name="connsiteX2" fmla="*/ 23059 w 59683"/>
                    <a:gd name="connsiteY2" fmla="*/ 67822 h 73247"/>
                    <a:gd name="connsiteX3" fmla="*/ 20347 w 59683"/>
                    <a:gd name="connsiteY3" fmla="*/ 73248 h 73247"/>
                    <a:gd name="connsiteX4" fmla="*/ 39337 w 59683"/>
                    <a:gd name="connsiteY4" fmla="*/ 73248 h 73247"/>
                    <a:gd name="connsiteX5" fmla="*/ 36624 w 59683"/>
                    <a:gd name="connsiteY5" fmla="*/ 67822 h 73247"/>
                    <a:gd name="connsiteX6" fmla="*/ 36624 w 59683"/>
                    <a:gd name="connsiteY6" fmla="*/ 5426 h 73247"/>
                    <a:gd name="connsiteX7" fmla="*/ 54258 w 59683"/>
                    <a:gd name="connsiteY7" fmla="*/ 6782 h 73247"/>
                    <a:gd name="connsiteX8" fmla="*/ 59683 w 59683"/>
                    <a:gd name="connsiteY8" fmla="*/ 10852 h 73247"/>
                    <a:gd name="connsiteX9" fmla="*/ 59683 w 59683"/>
                    <a:gd name="connsiteY9" fmla="*/ 0 h 73247"/>
                    <a:gd name="connsiteX10" fmla="*/ 0 w 59683"/>
                    <a:gd name="connsiteY10" fmla="*/ 0 h 73247"/>
                    <a:gd name="connsiteX11" fmla="*/ 0 w 59683"/>
                    <a:gd name="connsiteY11" fmla="*/ 9495 h 73247"/>
                    <a:gd name="connsiteX12" fmla="*/ 5426 w 59683"/>
                    <a:gd name="connsiteY12" fmla="*/ 5426 h 73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683" h="73247">
                      <a:moveTo>
                        <a:pt x="5426" y="5426"/>
                      </a:moveTo>
                      <a:cubicBezTo>
                        <a:pt x="5426" y="5426"/>
                        <a:pt x="14921" y="4069"/>
                        <a:pt x="23059" y="4069"/>
                      </a:cubicBezTo>
                      <a:lnTo>
                        <a:pt x="23059" y="67822"/>
                      </a:lnTo>
                      <a:cubicBezTo>
                        <a:pt x="23059" y="70535"/>
                        <a:pt x="21703" y="71891"/>
                        <a:pt x="20347" y="73248"/>
                      </a:cubicBezTo>
                      <a:lnTo>
                        <a:pt x="39337" y="73248"/>
                      </a:lnTo>
                      <a:cubicBezTo>
                        <a:pt x="37980" y="71891"/>
                        <a:pt x="36624" y="70535"/>
                        <a:pt x="36624" y="67822"/>
                      </a:cubicBezTo>
                      <a:lnTo>
                        <a:pt x="36624" y="5426"/>
                      </a:lnTo>
                      <a:cubicBezTo>
                        <a:pt x="44763" y="5426"/>
                        <a:pt x="54258" y="6782"/>
                        <a:pt x="54258" y="6782"/>
                      </a:cubicBezTo>
                      <a:cubicBezTo>
                        <a:pt x="56970" y="6782"/>
                        <a:pt x="58327" y="9495"/>
                        <a:pt x="59683" y="10852"/>
                      </a:cubicBezTo>
                      <a:lnTo>
                        <a:pt x="59683" y="0"/>
                      </a:lnTo>
                      <a:lnTo>
                        <a:pt x="0" y="0"/>
                      </a:lnTo>
                      <a:lnTo>
                        <a:pt x="0" y="9495"/>
                      </a:lnTo>
                      <a:cubicBezTo>
                        <a:pt x="1356" y="8139"/>
                        <a:pt x="4069" y="5426"/>
                        <a:pt x="5426" y="5426"/>
                      </a:cubicBezTo>
                      <a:close/>
                    </a:path>
                  </a:pathLst>
                </a:custGeom>
                <a:solidFill>
                  <a:srgbClr val="FFFFFF"/>
                </a:solidFill>
                <a:ln w="13558" cap="flat">
                  <a:noFill/>
                  <a:prstDash val="solid"/>
                  <a:miter/>
                </a:ln>
              </p:spPr>
              <p:txBody>
                <a:bodyPr rtlCol="0" anchor="ctr"/>
                <a:lstStyle/>
                <a:p>
                  <a:endParaRPr lang="sv-SE"/>
                </a:p>
              </p:txBody>
            </p:sp>
            <p:sp>
              <p:nvSpPr>
                <p:cNvPr id="57" name="Frihandsfigur: Form 56">
                  <a:extLst>
                    <a:ext uri="{FF2B5EF4-FFF2-40B4-BE49-F238E27FC236}">
                      <a16:creationId xmlns:a16="http://schemas.microsoft.com/office/drawing/2014/main" id="{6A8BCCDE-3D08-4A6E-8236-F7E939D0D83B}"/>
                    </a:ext>
                  </a:extLst>
                </p:cNvPr>
                <p:cNvSpPr/>
                <p:nvPr/>
              </p:nvSpPr>
              <p:spPr>
                <a:xfrm>
                  <a:off x="1962409" y="6180443"/>
                  <a:ext cx="67821" cy="74604"/>
                </a:xfrm>
                <a:custGeom>
                  <a:avLst/>
                  <a:gdLst>
                    <a:gd name="connsiteX0" fmla="*/ 59683 w 67821"/>
                    <a:gd name="connsiteY0" fmla="*/ 67822 h 74604"/>
                    <a:gd name="connsiteX1" fmla="*/ 43406 w 67821"/>
                    <a:gd name="connsiteY1" fmla="*/ 43406 h 74604"/>
                    <a:gd name="connsiteX2" fmla="*/ 31198 w 67821"/>
                    <a:gd name="connsiteY2" fmla="*/ 35267 h 74604"/>
                    <a:gd name="connsiteX3" fmla="*/ 50188 w 67821"/>
                    <a:gd name="connsiteY3" fmla="*/ 17634 h 74604"/>
                    <a:gd name="connsiteX4" fmla="*/ 23060 w 67821"/>
                    <a:gd name="connsiteY4" fmla="*/ 0 h 74604"/>
                    <a:gd name="connsiteX5" fmla="*/ 0 w 67821"/>
                    <a:gd name="connsiteY5" fmla="*/ 0 h 74604"/>
                    <a:gd name="connsiteX6" fmla="*/ 2713 w 67821"/>
                    <a:gd name="connsiteY6" fmla="*/ 5426 h 74604"/>
                    <a:gd name="connsiteX7" fmla="*/ 2713 w 67821"/>
                    <a:gd name="connsiteY7" fmla="*/ 69178 h 74604"/>
                    <a:gd name="connsiteX8" fmla="*/ 0 w 67821"/>
                    <a:gd name="connsiteY8" fmla="*/ 74604 h 74604"/>
                    <a:gd name="connsiteX9" fmla="*/ 18990 w 67821"/>
                    <a:gd name="connsiteY9" fmla="*/ 74604 h 74604"/>
                    <a:gd name="connsiteX10" fmla="*/ 16277 w 67821"/>
                    <a:gd name="connsiteY10" fmla="*/ 69178 h 74604"/>
                    <a:gd name="connsiteX11" fmla="*/ 16277 w 67821"/>
                    <a:gd name="connsiteY11" fmla="*/ 39337 h 74604"/>
                    <a:gd name="connsiteX12" fmla="*/ 21703 w 67821"/>
                    <a:gd name="connsiteY12" fmla="*/ 39337 h 74604"/>
                    <a:gd name="connsiteX13" fmla="*/ 31198 w 67821"/>
                    <a:gd name="connsiteY13" fmla="*/ 48832 h 74604"/>
                    <a:gd name="connsiteX14" fmla="*/ 44763 w 67821"/>
                    <a:gd name="connsiteY14" fmla="*/ 69178 h 74604"/>
                    <a:gd name="connsiteX15" fmla="*/ 54258 w 67821"/>
                    <a:gd name="connsiteY15" fmla="*/ 74604 h 74604"/>
                    <a:gd name="connsiteX16" fmla="*/ 67822 w 67821"/>
                    <a:gd name="connsiteY16" fmla="*/ 74604 h 74604"/>
                    <a:gd name="connsiteX17" fmla="*/ 59683 w 67821"/>
                    <a:gd name="connsiteY17" fmla="*/ 67822 h 74604"/>
                    <a:gd name="connsiteX18" fmla="*/ 20347 w 67821"/>
                    <a:gd name="connsiteY18" fmla="*/ 32555 h 74604"/>
                    <a:gd name="connsiteX19" fmla="*/ 14921 w 67821"/>
                    <a:gd name="connsiteY19" fmla="*/ 32555 h 74604"/>
                    <a:gd name="connsiteX20" fmla="*/ 14921 w 67821"/>
                    <a:gd name="connsiteY20" fmla="*/ 4069 h 74604"/>
                    <a:gd name="connsiteX21" fmla="*/ 21703 w 67821"/>
                    <a:gd name="connsiteY21" fmla="*/ 4069 h 74604"/>
                    <a:gd name="connsiteX22" fmla="*/ 35268 w 67821"/>
                    <a:gd name="connsiteY22" fmla="*/ 17634 h 74604"/>
                    <a:gd name="connsiteX23" fmla="*/ 20347 w 67821"/>
                    <a:gd name="connsiteY23" fmla="*/ 32555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7821" h="74604">
                      <a:moveTo>
                        <a:pt x="59683" y="67822"/>
                      </a:moveTo>
                      <a:cubicBezTo>
                        <a:pt x="55614" y="63753"/>
                        <a:pt x="43406" y="43406"/>
                        <a:pt x="43406" y="43406"/>
                      </a:cubicBezTo>
                      <a:cubicBezTo>
                        <a:pt x="42050" y="40693"/>
                        <a:pt x="37980" y="36624"/>
                        <a:pt x="31198" y="35267"/>
                      </a:cubicBezTo>
                      <a:cubicBezTo>
                        <a:pt x="39337" y="35267"/>
                        <a:pt x="50188" y="28485"/>
                        <a:pt x="50188" y="17634"/>
                      </a:cubicBezTo>
                      <a:cubicBezTo>
                        <a:pt x="50188" y="10852"/>
                        <a:pt x="44763" y="0"/>
                        <a:pt x="23060" y="0"/>
                      </a:cubicBezTo>
                      <a:lnTo>
                        <a:pt x="0" y="0"/>
                      </a:lnTo>
                      <a:cubicBezTo>
                        <a:pt x="1357" y="1356"/>
                        <a:pt x="2713" y="2713"/>
                        <a:pt x="2713" y="5426"/>
                      </a:cubicBezTo>
                      <a:lnTo>
                        <a:pt x="2713" y="69178"/>
                      </a:lnTo>
                      <a:cubicBezTo>
                        <a:pt x="2713" y="71891"/>
                        <a:pt x="1357" y="73248"/>
                        <a:pt x="0" y="74604"/>
                      </a:cubicBezTo>
                      <a:lnTo>
                        <a:pt x="18990" y="74604"/>
                      </a:lnTo>
                      <a:cubicBezTo>
                        <a:pt x="17634" y="73248"/>
                        <a:pt x="16277" y="71891"/>
                        <a:pt x="16277" y="69178"/>
                      </a:cubicBezTo>
                      <a:lnTo>
                        <a:pt x="16277" y="39337"/>
                      </a:lnTo>
                      <a:cubicBezTo>
                        <a:pt x="16277" y="39337"/>
                        <a:pt x="20347" y="39337"/>
                        <a:pt x="21703" y="39337"/>
                      </a:cubicBezTo>
                      <a:cubicBezTo>
                        <a:pt x="25772" y="39337"/>
                        <a:pt x="28485" y="43406"/>
                        <a:pt x="31198" y="48832"/>
                      </a:cubicBezTo>
                      <a:cubicBezTo>
                        <a:pt x="35268" y="54258"/>
                        <a:pt x="39337" y="62396"/>
                        <a:pt x="44763" y="69178"/>
                      </a:cubicBezTo>
                      <a:cubicBezTo>
                        <a:pt x="46119" y="71891"/>
                        <a:pt x="50188" y="74604"/>
                        <a:pt x="54258" y="74604"/>
                      </a:cubicBezTo>
                      <a:lnTo>
                        <a:pt x="67822" y="74604"/>
                      </a:lnTo>
                      <a:cubicBezTo>
                        <a:pt x="66466" y="71891"/>
                        <a:pt x="62396" y="70535"/>
                        <a:pt x="59683" y="67822"/>
                      </a:cubicBezTo>
                      <a:close/>
                      <a:moveTo>
                        <a:pt x="20347" y="32555"/>
                      </a:moveTo>
                      <a:cubicBezTo>
                        <a:pt x="18990" y="32555"/>
                        <a:pt x="14921" y="32555"/>
                        <a:pt x="14921" y="32555"/>
                      </a:cubicBezTo>
                      <a:lnTo>
                        <a:pt x="14921" y="4069"/>
                      </a:lnTo>
                      <a:cubicBezTo>
                        <a:pt x="14921" y="4069"/>
                        <a:pt x="17634" y="4069"/>
                        <a:pt x="21703" y="4069"/>
                      </a:cubicBezTo>
                      <a:cubicBezTo>
                        <a:pt x="32555" y="4069"/>
                        <a:pt x="35268" y="12208"/>
                        <a:pt x="35268" y="17634"/>
                      </a:cubicBezTo>
                      <a:cubicBezTo>
                        <a:pt x="35268" y="28485"/>
                        <a:pt x="27129" y="32555"/>
                        <a:pt x="20347" y="32555"/>
                      </a:cubicBezTo>
                      <a:close/>
                    </a:path>
                  </a:pathLst>
                </a:custGeom>
                <a:solidFill>
                  <a:srgbClr val="FFFFFF"/>
                </a:solidFill>
                <a:ln w="13558" cap="flat">
                  <a:noFill/>
                  <a:prstDash val="solid"/>
                  <a:miter/>
                </a:ln>
              </p:spPr>
              <p:txBody>
                <a:bodyPr rtlCol="0" anchor="ctr"/>
                <a:lstStyle/>
                <a:p>
                  <a:endParaRPr lang="sv-SE"/>
                </a:p>
              </p:txBody>
            </p:sp>
            <p:sp>
              <p:nvSpPr>
                <p:cNvPr id="58" name="Frihandsfigur: Form 57">
                  <a:extLst>
                    <a:ext uri="{FF2B5EF4-FFF2-40B4-BE49-F238E27FC236}">
                      <a16:creationId xmlns:a16="http://schemas.microsoft.com/office/drawing/2014/main" id="{B93A6BF9-42DB-4482-9E2F-25C7E108BDC9}"/>
                    </a:ext>
                  </a:extLst>
                </p:cNvPr>
                <p:cNvSpPr/>
                <p:nvPr/>
              </p:nvSpPr>
              <p:spPr>
                <a:xfrm>
                  <a:off x="2032944" y="6176374"/>
                  <a:ext cx="73247" cy="75960"/>
                </a:xfrm>
                <a:custGeom>
                  <a:avLst/>
                  <a:gdLst>
                    <a:gd name="connsiteX0" fmla="*/ 13564 w 73247"/>
                    <a:gd name="connsiteY0" fmla="*/ 70535 h 75960"/>
                    <a:gd name="connsiteX1" fmla="*/ 18990 w 73247"/>
                    <a:gd name="connsiteY1" fmla="*/ 55614 h 75960"/>
                    <a:gd name="connsiteX2" fmla="*/ 46119 w 73247"/>
                    <a:gd name="connsiteY2" fmla="*/ 55614 h 75960"/>
                    <a:gd name="connsiteX3" fmla="*/ 52901 w 73247"/>
                    <a:gd name="connsiteY3" fmla="*/ 70535 h 75960"/>
                    <a:gd name="connsiteX4" fmla="*/ 50188 w 73247"/>
                    <a:gd name="connsiteY4" fmla="*/ 75961 h 75960"/>
                    <a:gd name="connsiteX5" fmla="*/ 73248 w 73247"/>
                    <a:gd name="connsiteY5" fmla="*/ 75961 h 75960"/>
                    <a:gd name="connsiteX6" fmla="*/ 67822 w 73247"/>
                    <a:gd name="connsiteY6" fmla="*/ 70535 h 75960"/>
                    <a:gd name="connsiteX7" fmla="*/ 36624 w 73247"/>
                    <a:gd name="connsiteY7" fmla="*/ 0 h 75960"/>
                    <a:gd name="connsiteX8" fmla="*/ 5426 w 73247"/>
                    <a:gd name="connsiteY8" fmla="*/ 70535 h 75960"/>
                    <a:gd name="connsiteX9" fmla="*/ 0 w 73247"/>
                    <a:gd name="connsiteY9" fmla="*/ 75961 h 75960"/>
                    <a:gd name="connsiteX10" fmla="*/ 14921 w 73247"/>
                    <a:gd name="connsiteY10" fmla="*/ 75961 h 75960"/>
                    <a:gd name="connsiteX11" fmla="*/ 13564 w 73247"/>
                    <a:gd name="connsiteY11" fmla="*/ 70535 h 75960"/>
                    <a:gd name="connsiteX12" fmla="*/ 32554 w 73247"/>
                    <a:gd name="connsiteY12" fmla="*/ 23059 h 75960"/>
                    <a:gd name="connsiteX13" fmla="*/ 43406 w 73247"/>
                    <a:gd name="connsiteY13" fmla="*/ 50188 h 75960"/>
                    <a:gd name="connsiteX14" fmla="*/ 21703 w 73247"/>
                    <a:gd name="connsiteY14" fmla="*/ 50188 h 75960"/>
                    <a:gd name="connsiteX15" fmla="*/ 32554 w 73247"/>
                    <a:gd name="connsiteY15" fmla="*/ 23059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247" h="75960">
                      <a:moveTo>
                        <a:pt x="13564" y="70535"/>
                      </a:moveTo>
                      <a:cubicBezTo>
                        <a:pt x="13564" y="69178"/>
                        <a:pt x="16277" y="62396"/>
                        <a:pt x="18990" y="55614"/>
                      </a:cubicBezTo>
                      <a:lnTo>
                        <a:pt x="46119" y="55614"/>
                      </a:lnTo>
                      <a:cubicBezTo>
                        <a:pt x="48832" y="62396"/>
                        <a:pt x="51545" y="69178"/>
                        <a:pt x="52901" y="70535"/>
                      </a:cubicBezTo>
                      <a:cubicBezTo>
                        <a:pt x="54258" y="73248"/>
                        <a:pt x="52901" y="74604"/>
                        <a:pt x="50188" y="75961"/>
                      </a:cubicBezTo>
                      <a:lnTo>
                        <a:pt x="73248" y="75961"/>
                      </a:lnTo>
                      <a:cubicBezTo>
                        <a:pt x="69178" y="74604"/>
                        <a:pt x="69178" y="73248"/>
                        <a:pt x="67822" y="70535"/>
                      </a:cubicBezTo>
                      <a:cubicBezTo>
                        <a:pt x="66465" y="66466"/>
                        <a:pt x="36624" y="0"/>
                        <a:pt x="36624" y="0"/>
                      </a:cubicBezTo>
                      <a:cubicBezTo>
                        <a:pt x="36624" y="0"/>
                        <a:pt x="8139" y="66466"/>
                        <a:pt x="5426" y="70535"/>
                      </a:cubicBezTo>
                      <a:cubicBezTo>
                        <a:pt x="4069" y="73248"/>
                        <a:pt x="2713" y="73248"/>
                        <a:pt x="0" y="75961"/>
                      </a:cubicBezTo>
                      <a:lnTo>
                        <a:pt x="14921" y="75961"/>
                      </a:lnTo>
                      <a:cubicBezTo>
                        <a:pt x="12208" y="74604"/>
                        <a:pt x="12208" y="73248"/>
                        <a:pt x="13564" y="70535"/>
                      </a:cubicBezTo>
                      <a:close/>
                      <a:moveTo>
                        <a:pt x="32554" y="23059"/>
                      </a:moveTo>
                      <a:cubicBezTo>
                        <a:pt x="32554" y="23059"/>
                        <a:pt x="37980" y="37980"/>
                        <a:pt x="43406" y="50188"/>
                      </a:cubicBezTo>
                      <a:lnTo>
                        <a:pt x="21703" y="50188"/>
                      </a:lnTo>
                      <a:cubicBezTo>
                        <a:pt x="24416" y="42050"/>
                        <a:pt x="32554" y="23059"/>
                        <a:pt x="32554" y="23059"/>
                      </a:cubicBezTo>
                      <a:close/>
                    </a:path>
                  </a:pathLst>
                </a:custGeom>
                <a:solidFill>
                  <a:srgbClr val="FFFFFF"/>
                </a:solidFill>
                <a:ln w="13558" cap="flat">
                  <a:noFill/>
                  <a:prstDash val="solid"/>
                  <a:miter/>
                </a:ln>
              </p:spPr>
              <p:txBody>
                <a:bodyPr rtlCol="0" anchor="ctr"/>
                <a:lstStyle/>
                <a:p>
                  <a:endParaRPr lang="sv-SE"/>
                </a:p>
              </p:txBody>
            </p:sp>
            <p:sp>
              <p:nvSpPr>
                <p:cNvPr id="59" name="Frihandsfigur: Form 58">
                  <a:extLst>
                    <a:ext uri="{FF2B5EF4-FFF2-40B4-BE49-F238E27FC236}">
                      <a16:creationId xmlns:a16="http://schemas.microsoft.com/office/drawing/2014/main" id="{94F49E18-FE0F-4B26-BBDD-B119E9DDCCD0}"/>
                    </a:ext>
                  </a:extLst>
                </p:cNvPr>
                <p:cNvSpPr/>
                <p:nvPr/>
              </p:nvSpPr>
              <p:spPr>
                <a:xfrm>
                  <a:off x="1791497" y="6160097"/>
                  <a:ext cx="10851" cy="10851"/>
                </a:xfrm>
                <a:custGeom>
                  <a:avLst/>
                  <a:gdLst>
                    <a:gd name="connsiteX0" fmla="*/ 5426 w 10851"/>
                    <a:gd name="connsiteY0" fmla="*/ 10852 h 10851"/>
                    <a:gd name="connsiteX1" fmla="*/ 10852 w 10851"/>
                    <a:gd name="connsiteY1" fmla="*/ 5426 h 10851"/>
                    <a:gd name="connsiteX2" fmla="*/ 5426 w 10851"/>
                    <a:gd name="connsiteY2" fmla="*/ 0 h 10851"/>
                    <a:gd name="connsiteX3" fmla="*/ 0 w 10851"/>
                    <a:gd name="connsiteY3" fmla="*/ 5426 h 10851"/>
                    <a:gd name="connsiteX4" fmla="*/ 5426 w 10851"/>
                    <a:gd name="connsiteY4" fmla="*/ 10852 h 10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1" h="10851">
                      <a:moveTo>
                        <a:pt x="5426" y="10852"/>
                      </a:moveTo>
                      <a:cubicBezTo>
                        <a:pt x="8139" y="10852"/>
                        <a:pt x="10852" y="8139"/>
                        <a:pt x="10852" y="5426"/>
                      </a:cubicBezTo>
                      <a:cubicBezTo>
                        <a:pt x="10852" y="2713"/>
                        <a:pt x="8139" y="0"/>
                        <a:pt x="5426" y="0"/>
                      </a:cubicBezTo>
                      <a:cubicBezTo>
                        <a:pt x="2713" y="0"/>
                        <a:pt x="0" y="2713"/>
                        <a:pt x="0" y="5426"/>
                      </a:cubicBezTo>
                      <a:cubicBezTo>
                        <a:pt x="0" y="9495"/>
                        <a:pt x="2713" y="10852"/>
                        <a:pt x="5426" y="10852"/>
                      </a:cubicBezTo>
                      <a:close/>
                    </a:path>
                  </a:pathLst>
                </a:custGeom>
                <a:solidFill>
                  <a:srgbClr val="FFFFFF"/>
                </a:solidFill>
                <a:ln w="13558" cap="flat">
                  <a:noFill/>
                  <a:prstDash val="solid"/>
                  <a:miter/>
                </a:ln>
              </p:spPr>
              <p:txBody>
                <a:bodyPr rtlCol="0" anchor="ctr"/>
                <a:lstStyle/>
                <a:p>
                  <a:endParaRPr lang="sv-SE"/>
                </a:p>
              </p:txBody>
            </p:sp>
            <p:sp>
              <p:nvSpPr>
                <p:cNvPr id="60" name="Frihandsfigur: Form 59">
                  <a:extLst>
                    <a:ext uri="{FF2B5EF4-FFF2-40B4-BE49-F238E27FC236}">
                      <a16:creationId xmlns:a16="http://schemas.microsoft.com/office/drawing/2014/main" id="{3DA324B7-998C-4F40-90F2-4CA23E479600}"/>
                    </a:ext>
                  </a:extLst>
                </p:cNvPr>
                <p:cNvSpPr/>
                <p:nvPr/>
              </p:nvSpPr>
              <p:spPr>
                <a:xfrm>
                  <a:off x="1749448" y="6176374"/>
                  <a:ext cx="73247" cy="75960"/>
                </a:xfrm>
                <a:custGeom>
                  <a:avLst/>
                  <a:gdLst>
                    <a:gd name="connsiteX0" fmla="*/ 18990 w 73247"/>
                    <a:gd name="connsiteY0" fmla="*/ 55614 h 75960"/>
                    <a:gd name="connsiteX1" fmla="*/ 46119 w 73247"/>
                    <a:gd name="connsiteY1" fmla="*/ 55614 h 75960"/>
                    <a:gd name="connsiteX2" fmla="*/ 52901 w 73247"/>
                    <a:gd name="connsiteY2" fmla="*/ 70535 h 75960"/>
                    <a:gd name="connsiteX3" fmla="*/ 50188 w 73247"/>
                    <a:gd name="connsiteY3" fmla="*/ 75961 h 75960"/>
                    <a:gd name="connsiteX4" fmla="*/ 73248 w 73247"/>
                    <a:gd name="connsiteY4" fmla="*/ 75961 h 75960"/>
                    <a:gd name="connsiteX5" fmla="*/ 67822 w 73247"/>
                    <a:gd name="connsiteY5" fmla="*/ 70535 h 75960"/>
                    <a:gd name="connsiteX6" fmla="*/ 36624 w 73247"/>
                    <a:gd name="connsiteY6" fmla="*/ 0 h 75960"/>
                    <a:gd name="connsiteX7" fmla="*/ 5426 w 73247"/>
                    <a:gd name="connsiteY7" fmla="*/ 70535 h 75960"/>
                    <a:gd name="connsiteX8" fmla="*/ 0 w 73247"/>
                    <a:gd name="connsiteY8" fmla="*/ 75961 h 75960"/>
                    <a:gd name="connsiteX9" fmla="*/ 14921 w 73247"/>
                    <a:gd name="connsiteY9" fmla="*/ 75961 h 75960"/>
                    <a:gd name="connsiteX10" fmla="*/ 12208 w 73247"/>
                    <a:gd name="connsiteY10" fmla="*/ 70535 h 75960"/>
                    <a:gd name="connsiteX11" fmla="*/ 18990 w 73247"/>
                    <a:gd name="connsiteY11" fmla="*/ 55614 h 75960"/>
                    <a:gd name="connsiteX12" fmla="*/ 32555 w 73247"/>
                    <a:gd name="connsiteY12" fmla="*/ 23059 h 75960"/>
                    <a:gd name="connsiteX13" fmla="*/ 43406 w 73247"/>
                    <a:gd name="connsiteY13" fmla="*/ 50188 h 75960"/>
                    <a:gd name="connsiteX14" fmla="*/ 21703 w 73247"/>
                    <a:gd name="connsiteY14" fmla="*/ 50188 h 75960"/>
                    <a:gd name="connsiteX15" fmla="*/ 32555 w 73247"/>
                    <a:gd name="connsiteY15" fmla="*/ 23059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247" h="75960">
                      <a:moveTo>
                        <a:pt x="18990" y="55614"/>
                      </a:moveTo>
                      <a:lnTo>
                        <a:pt x="46119" y="55614"/>
                      </a:lnTo>
                      <a:cubicBezTo>
                        <a:pt x="48832" y="62396"/>
                        <a:pt x="51545" y="69178"/>
                        <a:pt x="52901" y="70535"/>
                      </a:cubicBezTo>
                      <a:cubicBezTo>
                        <a:pt x="54258" y="73248"/>
                        <a:pt x="52901" y="74604"/>
                        <a:pt x="50188" y="75961"/>
                      </a:cubicBezTo>
                      <a:lnTo>
                        <a:pt x="73248" y="75961"/>
                      </a:lnTo>
                      <a:cubicBezTo>
                        <a:pt x="69178" y="74604"/>
                        <a:pt x="69178" y="73248"/>
                        <a:pt x="67822" y="70535"/>
                      </a:cubicBezTo>
                      <a:cubicBezTo>
                        <a:pt x="66466" y="66466"/>
                        <a:pt x="36624" y="0"/>
                        <a:pt x="36624" y="0"/>
                      </a:cubicBezTo>
                      <a:cubicBezTo>
                        <a:pt x="36624" y="0"/>
                        <a:pt x="8139" y="66466"/>
                        <a:pt x="5426" y="70535"/>
                      </a:cubicBezTo>
                      <a:cubicBezTo>
                        <a:pt x="4069" y="73248"/>
                        <a:pt x="2713" y="73248"/>
                        <a:pt x="0" y="75961"/>
                      </a:cubicBezTo>
                      <a:lnTo>
                        <a:pt x="14921" y="75961"/>
                      </a:lnTo>
                      <a:cubicBezTo>
                        <a:pt x="12208" y="74604"/>
                        <a:pt x="10852" y="73248"/>
                        <a:pt x="12208" y="70535"/>
                      </a:cubicBezTo>
                      <a:cubicBezTo>
                        <a:pt x="13564" y="69178"/>
                        <a:pt x="16277" y="62396"/>
                        <a:pt x="18990" y="55614"/>
                      </a:cubicBezTo>
                      <a:close/>
                      <a:moveTo>
                        <a:pt x="32555" y="23059"/>
                      </a:moveTo>
                      <a:cubicBezTo>
                        <a:pt x="32555" y="23059"/>
                        <a:pt x="37980" y="37980"/>
                        <a:pt x="43406" y="50188"/>
                      </a:cubicBezTo>
                      <a:lnTo>
                        <a:pt x="21703" y="50188"/>
                      </a:lnTo>
                      <a:cubicBezTo>
                        <a:pt x="24416" y="42050"/>
                        <a:pt x="32555" y="23059"/>
                        <a:pt x="32555" y="23059"/>
                      </a:cubicBezTo>
                      <a:close/>
                    </a:path>
                  </a:pathLst>
                </a:custGeom>
                <a:solidFill>
                  <a:srgbClr val="FFFFFF"/>
                </a:solidFill>
                <a:ln w="13558" cap="flat">
                  <a:noFill/>
                  <a:prstDash val="solid"/>
                  <a:miter/>
                </a:ln>
              </p:spPr>
              <p:txBody>
                <a:bodyPr rtlCol="0" anchor="ctr"/>
                <a:lstStyle/>
                <a:p>
                  <a:endParaRPr lang="sv-SE"/>
                </a:p>
              </p:txBody>
            </p:sp>
            <p:sp>
              <p:nvSpPr>
                <p:cNvPr id="61" name="Frihandsfigur: Form 60">
                  <a:extLst>
                    <a:ext uri="{FF2B5EF4-FFF2-40B4-BE49-F238E27FC236}">
                      <a16:creationId xmlns:a16="http://schemas.microsoft.com/office/drawing/2014/main" id="{F2D8EB28-4968-4E7A-96E9-ED31746ACD86}"/>
                    </a:ext>
                  </a:extLst>
                </p:cNvPr>
                <p:cNvSpPr/>
                <p:nvPr/>
              </p:nvSpPr>
              <p:spPr>
                <a:xfrm>
                  <a:off x="1768438" y="6160097"/>
                  <a:ext cx="10851" cy="10851"/>
                </a:xfrm>
                <a:custGeom>
                  <a:avLst/>
                  <a:gdLst>
                    <a:gd name="connsiteX0" fmla="*/ 5426 w 10851"/>
                    <a:gd name="connsiteY0" fmla="*/ 10852 h 10851"/>
                    <a:gd name="connsiteX1" fmla="*/ 10851 w 10851"/>
                    <a:gd name="connsiteY1" fmla="*/ 5426 h 10851"/>
                    <a:gd name="connsiteX2" fmla="*/ 5426 w 10851"/>
                    <a:gd name="connsiteY2" fmla="*/ 0 h 10851"/>
                    <a:gd name="connsiteX3" fmla="*/ 0 w 10851"/>
                    <a:gd name="connsiteY3" fmla="*/ 5426 h 10851"/>
                    <a:gd name="connsiteX4" fmla="*/ 5426 w 10851"/>
                    <a:gd name="connsiteY4" fmla="*/ 10852 h 10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1" h="10851">
                      <a:moveTo>
                        <a:pt x="5426" y="10852"/>
                      </a:moveTo>
                      <a:cubicBezTo>
                        <a:pt x="8139" y="10852"/>
                        <a:pt x="10851" y="8139"/>
                        <a:pt x="10851" y="5426"/>
                      </a:cubicBezTo>
                      <a:cubicBezTo>
                        <a:pt x="10851" y="2713"/>
                        <a:pt x="8139" y="0"/>
                        <a:pt x="5426" y="0"/>
                      </a:cubicBezTo>
                      <a:cubicBezTo>
                        <a:pt x="2713" y="0"/>
                        <a:pt x="0" y="2713"/>
                        <a:pt x="0" y="5426"/>
                      </a:cubicBezTo>
                      <a:cubicBezTo>
                        <a:pt x="0" y="9495"/>
                        <a:pt x="1356" y="10852"/>
                        <a:pt x="5426" y="10852"/>
                      </a:cubicBezTo>
                      <a:close/>
                    </a:path>
                  </a:pathLst>
                </a:custGeom>
                <a:solidFill>
                  <a:srgbClr val="FFFFFF"/>
                </a:solidFill>
                <a:ln w="13558" cap="flat">
                  <a:noFill/>
                  <a:prstDash val="solid"/>
                  <a:miter/>
                </a:ln>
              </p:spPr>
              <p:txBody>
                <a:bodyPr rtlCol="0" anchor="ctr"/>
                <a:lstStyle/>
                <a:p>
                  <a:endParaRPr lang="sv-SE"/>
                </a:p>
              </p:txBody>
            </p:sp>
            <p:sp>
              <p:nvSpPr>
                <p:cNvPr id="62" name="Frihandsfigur: Form 61">
                  <a:extLst>
                    <a:ext uri="{FF2B5EF4-FFF2-40B4-BE49-F238E27FC236}">
                      <a16:creationId xmlns:a16="http://schemas.microsoft.com/office/drawing/2014/main" id="{DE1A7316-A6E0-436F-9854-9635D67779A0}"/>
                    </a:ext>
                  </a:extLst>
                </p:cNvPr>
                <p:cNvSpPr/>
                <p:nvPr/>
              </p:nvSpPr>
              <p:spPr>
                <a:xfrm>
                  <a:off x="1688408" y="6290315"/>
                  <a:ext cx="74604" cy="75960"/>
                </a:xfrm>
                <a:custGeom>
                  <a:avLst/>
                  <a:gdLst>
                    <a:gd name="connsiteX0" fmla="*/ 74604 w 74604"/>
                    <a:gd name="connsiteY0" fmla="*/ 42050 h 75960"/>
                    <a:gd name="connsiteX1" fmla="*/ 55614 w 74604"/>
                    <a:gd name="connsiteY1" fmla="*/ 42050 h 75960"/>
                    <a:gd name="connsiteX2" fmla="*/ 58327 w 74604"/>
                    <a:gd name="connsiteY2" fmla="*/ 47475 h 75960"/>
                    <a:gd name="connsiteX3" fmla="*/ 58327 w 74604"/>
                    <a:gd name="connsiteY3" fmla="*/ 66466 h 75960"/>
                    <a:gd name="connsiteX4" fmla="*/ 44763 w 74604"/>
                    <a:gd name="connsiteY4" fmla="*/ 70535 h 75960"/>
                    <a:gd name="connsiteX5" fmla="*/ 14921 w 74604"/>
                    <a:gd name="connsiteY5" fmla="*/ 36624 h 75960"/>
                    <a:gd name="connsiteX6" fmla="*/ 44763 w 74604"/>
                    <a:gd name="connsiteY6" fmla="*/ 5426 h 75960"/>
                    <a:gd name="connsiteX7" fmla="*/ 69178 w 74604"/>
                    <a:gd name="connsiteY7" fmla="*/ 23059 h 75960"/>
                    <a:gd name="connsiteX8" fmla="*/ 67822 w 74604"/>
                    <a:gd name="connsiteY8" fmla="*/ 5426 h 75960"/>
                    <a:gd name="connsiteX9" fmla="*/ 42050 w 74604"/>
                    <a:gd name="connsiteY9" fmla="*/ 0 h 75960"/>
                    <a:gd name="connsiteX10" fmla="*/ 0 w 74604"/>
                    <a:gd name="connsiteY10" fmla="*/ 37980 h 75960"/>
                    <a:gd name="connsiteX11" fmla="*/ 40693 w 74604"/>
                    <a:gd name="connsiteY11" fmla="*/ 75961 h 75960"/>
                    <a:gd name="connsiteX12" fmla="*/ 74604 w 74604"/>
                    <a:gd name="connsiteY12" fmla="*/ 67822 h 75960"/>
                    <a:gd name="connsiteX13" fmla="*/ 73248 w 74604"/>
                    <a:gd name="connsiteY13" fmla="*/ 63753 h 75960"/>
                    <a:gd name="connsiteX14" fmla="*/ 73248 w 74604"/>
                    <a:gd name="connsiteY14" fmla="*/ 47475 h 75960"/>
                    <a:gd name="connsiteX15" fmla="*/ 74604 w 74604"/>
                    <a:gd name="connsiteY15" fmla="*/ 42050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604" h="75960">
                      <a:moveTo>
                        <a:pt x="74604" y="42050"/>
                      </a:moveTo>
                      <a:lnTo>
                        <a:pt x="55614" y="42050"/>
                      </a:lnTo>
                      <a:cubicBezTo>
                        <a:pt x="56970" y="43406"/>
                        <a:pt x="58327" y="44763"/>
                        <a:pt x="58327" y="47475"/>
                      </a:cubicBezTo>
                      <a:lnTo>
                        <a:pt x="58327" y="66466"/>
                      </a:lnTo>
                      <a:cubicBezTo>
                        <a:pt x="52901" y="69178"/>
                        <a:pt x="46119" y="70535"/>
                        <a:pt x="44763" y="70535"/>
                      </a:cubicBezTo>
                      <a:cubicBezTo>
                        <a:pt x="21703" y="70535"/>
                        <a:pt x="14921" y="51545"/>
                        <a:pt x="14921" y="36624"/>
                      </a:cubicBezTo>
                      <a:cubicBezTo>
                        <a:pt x="14921" y="18990"/>
                        <a:pt x="25772" y="5426"/>
                        <a:pt x="44763" y="5426"/>
                      </a:cubicBezTo>
                      <a:cubicBezTo>
                        <a:pt x="50188" y="5426"/>
                        <a:pt x="63753" y="8139"/>
                        <a:pt x="69178" y="23059"/>
                      </a:cubicBezTo>
                      <a:lnTo>
                        <a:pt x="67822" y="5426"/>
                      </a:lnTo>
                      <a:cubicBezTo>
                        <a:pt x="59683" y="1356"/>
                        <a:pt x="51545" y="0"/>
                        <a:pt x="42050" y="0"/>
                      </a:cubicBezTo>
                      <a:cubicBezTo>
                        <a:pt x="13564" y="0"/>
                        <a:pt x="0" y="18990"/>
                        <a:pt x="0" y="37980"/>
                      </a:cubicBezTo>
                      <a:cubicBezTo>
                        <a:pt x="0" y="61040"/>
                        <a:pt x="18990" y="75961"/>
                        <a:pt x="40693" y="75961"/>
                      </a:cubicBezTo>
                      <a:cubicBezTo>
                        <a:pt x="48832" y="75961"/>
                        <a:pt x="65109" y="73248"/>
                        <a:pt x="74604" y="67822"/>
                      </a:cubicBezTo>
                      <a:cubicBezTo>
                        <a:pt x="74604" y="67822"/>
                        <a:pt x="73248" y="65109"/>
                        <a:pt x="73248" y="63753"/>
                      </a:cubicBezTo>
                      <a:lnTo>
                        <a:pt x="73248" y="47475"/>
                      </a:lnTo>
                      <a:cubicBezTo>
                        <a:pt x="71891" y="44763"/>
                        <a:pt x="71891" y="43406"/>
                        <a:pt x="74604" y="42050"/>
                      </a:cubicBezTo>
                      <a:close/>
                    </a:path>
                  </a:pathLst>
                </a:custGeom>
                <a:solidFill>
                  <a:srgbClr val="FFFFFF"/>
                </a:solidFill>
                <a:ln w="13558" cap="flat">
                  <a:noFill/>
                  <a:prstDash val="solid"/>
                  <a:miter/>
                </a:ln>
              </p:spPr>
              <p:txBody>
                <a:bodyPr rtlCol="0" anchor="ctr"/>
                <a:lstStyle/>
                <a:p>
                  <a:endParaRPr lang="sv-SE"/>
                </a:p>
              </p:txBody>
            </p:sp>
            <p:sp>
              <p:nvSpPr>
                <p:cNvPr id="63" name="Frihandsfigur: Form 62">
                  <a:extLst>
                    <a:ext uri="{FF2B5EF4-FFF2-40B4-BE49-F238E27FC236}">
                      <a16:creationId xmlns:a16="http://schemas.microsoft.com/office/drawing/2014/main" id="{0EEF6253-46AF-40ED-99C8-AD610760AAAF}"/>
                    </a:ext>
                  </a:extLst>
                </p:cNvPr>
                <p:cNvSpPr/>
                <p:nvPr/>
              </p:nvSpPr>
              <p:spPr>
                <a:xfrm>
                  <a:off x="1870171" y="6290315"/>
                  <a:ext cx="59683" cy="74604"/>
                </a:xfrm>
                <a:custGeom>
                  <a:avLst/>
                  <a:gdLst>
                    <a:gd name="connsiteX0" fmla="*/ 0 w 59683"/>
                    <a:gd name="connsiteY0" fmla="*/ 10852 h 74604"/>
                    <a:gd name="connsiteX1" fmla="*/ 5426 w 59683"/>
                    <a:gd name="connsiteY1" fmla="*/ 6782 h 74604"/>
                    <a:gd name="connsiteX2" fmla="*/ 23059 w 59683"/>
                    <a:gd name="connsiteY2" fmla="*/ 5426 h 74604"/>
                    <a:gd name="connsiteX3" fmla="*/ 23059 w 59683"/>
                    <a:gd name="connsiteY3" fmla="*/ 69178 h 74604"/>
                    <a:gd name="connsiteX4" fmla="*/ 20347 w 59683"/>
                    <a:gd name="connsiteY4" fmla="*/ 74604 h 74604"/>
                    <a:gd name="connsiteX5" fmla="*/ 39337 w 59683"/>
                    <a:gd name="connsiteY5" fmla="*/ 74604 h 74604"/>
                    <a:gd name="connsiteX6" fmla="*/ 36624 w 59683"/>
                    <a:gd name="connsiteY6" fmla="*/ 69178 h 74604"/>
                    <a:gd name="connsiteX7" fmla="*/ 36624 w 59683"/>
                    <a:gd name="connsiteY7" fmla="*/ 5426 h 74604"/>
                    <a:gd name="connsiteX8" fmla="*/ 54258 w 59683"/>
                    <a:gd name="connsiteY8" fmla="*/ 6782 h 74604"/>
                    <a:gd name="connsiteX9" fmla="*/ 59683 w 59683"/>
                    <a:gd name="connsiteY9" fmla="*/ 10852 h 74604"/>
                    <a:gd name="connsiteX10" fmla="*/ 59683 w 59683"/>
                    <a:gd name="connsiteY10" fmla="*/ 0 h 74604"/>
                    <a:gd name="connsiteX11" fmla="*/ 0 w 59683"/>
                    <a:gd name="connsiteY11" fmla="*/ 0 h 74604"/>
                    <a:gd name="connsiteX12" fmla="*/ 0 w 59683"/>
                    <a:gd name="connsiteY12" fmla="*/ 10852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683" h="74604">
                      <a:moveTo>
                        <a:pt x="0" y="10852"/>
                      </a:moveTo>
                      <a:cubicBezTo>
                        <a:pt x="1356" y="9495"/>
                        <a:pt x="2713" y="6782"/>
                        <a:pt x="5426" y="6782"/>
                      </a:cubicBezTo>
                      <a:cubicBezTo>
                        <a:pt x="5426" y="6782"/>
                        <a:pt x="14921" y="5426"/>
                        <a:pt x="23059" y="5426"/>
                      </a:cubicBezTo>
                      <a:lnTo>
                        <a:pt x="23059" y="69178"/>
                      </a:lnTo>
                      <a:cubicBezTo>
                        <a:pt x="23059" y="71891"/>
                        <a:pt x="21703" y="73248"/>
                        <a:pt x="20347" y="74604"/>
                      </a:cubicBezTo>
                      <a:lnTo>
                        <a:pt x="39337" y="74604"/>
                      </a:lnTo>
                      <a:cubicBezTo>
                        <a:pt x="37980" y="73248"/>
                        <a:pt x="36624" y="71891"/>
                        <a:pt x="36624" y="69178"/>
                      </a:cubicBezTo>
                      <a:lnTo>
                        <a:pt x="36624" y="5426"/>
                      </a:lnTo>
                      <a:cubicBezTo>
                        <a:pt x="44762" y="5426"/>
                        <a:pt x="54258" y="6782"/>
                        <a:pt x="54258" y="6782"/>
                      </a:cubicBezTo>
                      <a:cubicBezTo>
                        <a:pt x="56970" y="6782"/>
                        <a:pt x="58327" y="9495"/>
                        <a:pt x="59683" y="10852"/>
                      </a:cubicBezTo>
                      <a:lnTo>
                        <a:pt x="59683" y="0"/>
                      </a:lnTo>
                      <a:lnTo>
                        <a:pt x="0" y="0"/>
                      </a:lnTo>
                      <a:lnTo>
                        <a:pt x="0" y="10852"/>
                      </a:lnTo>
                      <a:close/>
                    </a:path>
                  </a:pathLst>
                </a:custGeom>
                <a:solidFill>
                  <a:srgbClr val="FFFFFF"/>
                </a:solidFill>
                <a:ln w="13558" cap="flat">
                  <a:noFill/>
                  <a:prstDash val="solid"/>
                  <a:miter/>
                </a:ln>
              </p:spPr>
              <p:txBody>
                <a:bodyPr rtlCol="0" anchor="ctr"/>
                <a:lstStyle/>
                <a:p>
                  <a:endParaRPr lang="sv-SE"/>
                </a:p>
              </p:txBody>
            </p:sp>
            <p:sp>
              <p:nvSpPr>
                <p:cNvPr id="64" name="Frihandsfigur: Form 63">
                  <a:extLst>
                    <a:ext uri="{FF2B5EF4-FFF2-40B4-BE49-F238E27FC236}">
                      <a16:creationId xmlns:a16="http://schemas.microsoft.com/office/drawing/2014/main" id="{47431CEF-FC98-4004-8847-39AEBCFA9DF6}"/>
                    </a:ext>
                  </a:extLst>
                </p:cNvPr>
                <p:cNvSpPr/>
                <p:nvPr/>
              </p:nvSpPr>
              <p:spPr>
                <a:xfrm>
                  <a:off x="1932567" y="6287602"/>
                  <a:ext cx="73247" cy="77317"/>
                </a:xfrm>
                <a:custGeom>
                  <a:avLst/>
                  <a:gdLst>
                    <a:gd name="connsiteX0" fmla="*/ 67822 w 73247"/>
                    <a:gd name="connsiteY0" fmla="*/ 71891 h 77317"/>
                    <a:gd name="connsiteX1" fmla="*/ 36624 w 73247"/>
                    <a:gd name="connsiteY1" fmla="*/ 0 h 77317"/>
                    <a:gd name="connsiteX2" fmla="*/ 5426 w 73247"/>
                    <a:gd name="connsiteY2" fmla="*/ 71891 h 77317"/>
                    <a:gd name="connsiteX3" fmla="*/ 0 w 73247"/>
                    <a:gd name="connsiteY3" fmla="*/ 77317 h 77317"/>
                    <a:gd name="connsiteX4" fmla="*/ 14921 w 73247"/>
                    <a:gd name="connsiteY4" fmla="*/ 77317 h 77317"/>
                    <a:gd name="connsiteX5" fmla="*/ 12208 w 73247"/>
                    <a:gd name="connsiteY5" fmla="*/ 71891 h 77317"/>
                    <a:gd name="connsiteX6" fmla="*/ 18990 w 73247"/>
                    <a:gd name="connsiteY6" fmla="*/ 56970 h 77317"/>
                    <a:gd name="connsiteX7" fmla="*/ 46119 w 73247"/>
                    <a:gd name="connsiteY7" fmla="*/ 56970 h 77317"/>
                    <a:gd name="connsiteX8" fmla="*/ 52901 w 73247"/>
                    <a:gd name="connsiteY8" fmla="*/ 71891 h 77317"/>
                    <a:gd name="connsiteX9" fmla="*/ 50188 w 73247"/>
                    <a:gd name="connsiteY9" fmla="*/ 77317 h 77317"/>
                    <a:gd name="connsiteX10" fmla="*/ 73248 w 73247"/>
                    <a:gd name="connsiteY10" fmla="*/ 77317 h 77317"/>
                    <a:gd name="connsiteX11" fmla="*/ 67822 w 73247"/>
                    <a:gd name="connsiteY11" fmla="*/ 71891 h 77317"/>
                    <a:gd name="connsiteX12" fmla="*/ 21703 w 73247"/>
                    <a:gd name="connsiteY12" fmla="*/ 51545 h 77317"/>
                    <a:gd name="connsiteX13" fmla="*/ 32555 w 73247"/>
                    <a:gd name="connsiteY13" fmla="*/ 24416 h 77317"/>
                    <a:gd name="connsiteX14" fmla="*/ 43406 w 73247"/>
                    <a:gd name="connsiteY14" fmla="*/ 51545 h 77317"/>
                    <a:gd name="connsiteX15" fmla="*/ 21703 w 73247"/>
                    <a:gd name="connsiteY15" fmla="*/ 51545 h 7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247" h="77317">
                      <a:moveTo>
                        <a:pt x="67822" y="71891"/>
                      </a:moveTo>
                      <a:cubicBezTo>
                        <a:pt x="66466" y="67822"/>
                        <a:pt x="36624" y="0"/>
                        <a:pt x="36624" y="0"/>
                      </a:cubicBezTo>
                      <a:cubicBezTo>
                        <a:pt x="36624" y="0"/>
                        <a:pt x="8139" y="67822"/>
                        <a:pt x="5426" y="71891"/>
                      </a:cubicBezTo>
                      <a:cubicBezTo>
                        <a:pt x="4069" y="74604"/>
                        <a:pt x="2713" y="74604"/>
                        <a:pt x="0" y="77317"/>
                      </a:cubicBezTo>
                      <a:lnTo>
                        <a:pt x="14921" y="77317"/>
                      </a:lnTo>
                      <a:cubicBezTo>
                        <a:pt x="12208" y="75961"/>
                        <a:pt x="10852" y="74604"/>
                        <a:pt x="12208" y="71891"/>
                      </a:cubicBezTo>
                      <a:cubicBezTo>
                        <a:pt x="12208" y="70535"/>
                        <a:pt x="14921" y="63753"/>
                        <a:pt x="18990" y="56970"/>
                      </a:cubicBezTo>
                      <a:lnTo>
                        <a:pt x="46119" y="56970"/>
                      </a:lnTo>
                      <a:cubicBezTo>
                        <a:pt x="48832" y="65109"/>
                        <a:pt x="51545" y="70535"/>
                        <a:pt x="52901" y="71891"/>
                      </a:cubicBezTo>
                      <a:cubicBezTo>
                        <a:pt x="54258" y="74604"/>
                        <a:pt x="52901" y="75961"/>
                        <a:pt x="50188" y="77317"/>
                      </a:cubicBezTo>
                      <a:lnTo>
                        <a:pt x="73248" y="77317"/>
                      </a:lnTo>
                      <a:cubicBezTo>
                        <a:pt x="69178" y="75961"/>
                        <a:pt x="69178" y="74604"/>
                        <a:pt x="67822" y="71891"/>
                      </a:cubicBezTo>
                      <a:close/>
                      <a:moveTo>
                        <a:pt x="21703" y="51545"/>
                      </a:moveTo>
                      <a:cubicBezTo>
                        <a:pt x="25772" y="43406"/>
                        <a:pt x="32555" y="24416"/>
                        <a:pt x="32555" y="24416"/>
                      </a:cubicBezTo>
                      <a:cubicBezTo>
                        <a:pt x="32555" y="24416"/>
                        <a:pt x="37980" y="39337"/>
                        <a:pt x="43406" y="51545"/>
                      </a:cubicBezTo>
                      <a:lnTo>
                        <a:pt x="21703" y="51545"/>
                      </a:lnTo>
                      <a:close/>
                    </a:path>
                  </a:pathLst>
                </a:custGeom>
                <a:solidFill>
                  <a:srgbClr val="FFFFFF"/>
                </a:solidFill>
                <a:ln w="13558" cap="flat">
                  <a:noFill/>
                  <a:prstDash val="solid"/>
                  <a:miter/>
                </a:ln>
              </p:spPr>
              <p:txBody>
                <a:bodyPr rtlCol="0" anchor="ctr"/>
                <a:lstStyle/>
                <a:p>
                  <a:endParaRPr lang="sv-SE"/>
                </a:p>
              </p:txBody>
            </p:sp>
            <p:sp>
              <p:nvSpPr>
                <p:cNvPr id="65" name="Frihandsfigur: Form 64">
                  <a:extLst>
                    <a:ext uri="{FF2B5EF4-FFF2-40B4-BE49-F238E27FC236}">
                      <a16:creationId xmlns:a16="http://schemas.microsoft.com/office/drawing/2014/main" id="{505D4335-9CA0-456D-81CA-1EC68753B03B}"/>
                    </a:ext>
                  </a:extLst>
                </p:cNvPr>
                <p:cNvSpPr/>
                <p:nvPr/>
              </p:nvSpPr>
              <p:spPr>
                <a:xfrm>
                  <a:off x="2020736" y="6290315"/>
                  <a:ext cx="48831" cy="75960"/>
                </a:xfrm>
                <a:custGeom>
                  <a:avLst/>
                  <a:gdLst>
                    <a:gd name="connsiteX0" fmla="*/ 29842 w 48831"/>
                    <a:gd name="connsiteY0" fmla="*/ 69178 h 75960"/>
                    <a:gd name="connsiteX1" fmla="*/ 17634 w 48831"/>
                    <a:gd name="connsiteY1" fmla="*/ 69178 h 75960"/>
                    <a:gd name="connsiteX2" fmla="*/ 17634 w 48831"/>
                    <a:gd name="connsiteY2" fmla="*/ 5426 h 75960"/>
                    <a:gd name="connsiteX3" fmla="*/ 20347 w 48831"/>
                    <a:gd name="connsiteY3" fmla="*/ 0 h 75960"/>
                    <a:gd name="connsiteX4" fmla="*/ 0 w 48831"/>
                    <a:gd name="connsiteY4" fmla="*/ 0 h 75960"/>
                    <a:gd name="connsiteX5" fmla="*/ 2713 w 48831"/>
                    <a:gd name="connsiteY5" fmla="*/ 5426 h 75960"/>
                    <a:gd name="connsiteX6" fmla="*/ 2713 w 48831"/>
                    <a:gd name="connsiteY6" fmla="*/ 70535 h 75960"/>
                    <a:gd name="connsiteX7" fmla="*/ 0 w 48831"/>
                    <a:gd name="connsiteY7" fmla="*/ 75961 h 75960"/>
                    <a:gd name="connsiteX8" fmla="*/ 46119 w 48831"/>
                    <a:gd name="connsiteY8" fmla="*/ 75961 h 75960"/>
                    <a:gd name="connsiteX9" fmla="*/ 48832 w 48831"/>
                    <a:gd name="connsiteY9" fmla="*/ 63753 h 75960"/>
                    <a:gd name="connsiteX10" fmla="*/ 29842 w 48831"/>
                    <a:gd name="connsiteY10" fmla="*/ 69178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831" h="75960">
                      <a:moveTo>
                        <a:pt x="29842" y="69178"/>
                      </a:moveTo>
                      <a:cubicBezTo>
                        <a:pt x="24416" y="69178"/>
                        <a:pt x="20347" y="69178"/>
                        <a:pt x="17634" y="69178"/>
                      </a:cubicBezTo>
                      <a:lnTo>
                        <a:pt x="17634" y="5426"/>
                      </a:lnTo>
                      <a:cubicBezTo>
                        <a:pt x="17634" y="2713"/>
                        <a:pt x="18990" y="1356"/>
                        <a:pt x="20347" y="0"/>
                      </a:cubicBezTo>
                      <a:lnTo>
                        <a:pt x="0" y="0"/>
                      </a:lnTo>
                      <a:cubicBezTo>
                        <a:pt x="1357" y="1356"/>
                        <a:pt x="2713" y="2713"/>
                        <a:pt x="2713" y="5426"/>
                      </a:cubicBezTo>
                      <a:lnTo>
                        <a:pt x="2713" y="70535"/>
                      </a:lnTo>
                      <a:cubicBezTo>
                        <a:pt x="2713" y="73248"/>
                        <a:pt x="1357" y="74604"/>
                        <a:pt x="0" y="75961"/>
                      </a:cubicBezTo>
                      <a:lnTo>
                        <a:pt x="46119" y="75961"/>
                      </a:lnTo>
                      <a:lnTo>
                        <a:pt x="48832" y="63753"/>
                      </a:lnTo>
                      <a:cubicBezTo>
                        <a:pt x="46119" y="69178"/>
                        <a:pt x="42050" y="69178"/>
                        <a:pt x="29842" y="69178"/>
                      </a:cubicBezTo>
                      <a:close/>
                    </a:path>
                  </a:pathLst>
                </a:custGeom>
                <a:solidFill>
                  <a:srgbClr val="FFFFFF"/>
                </a:solidFill>
                <a:ln w="13558" cap="flat">
                  <a:noFill/>
                  <a:prstDash val="solid"/>
                  <a:miter/>
                </a:ln>
              </p:spPr>
              <p:txBody>
                <a:bodyPr rtlCol="0" anchor="ctr"/>
                <a:lstStyle/>
                <a:p>
                  <a:endParaRPr lang="sv-SE"/>
                </a:p>
              </p:txBody>
            </p:sp>
            <p:sp>
              <p:nvSpPr>
                <p:cNvPr id="66" name="Frihandsfigur: Form 65">
                  <a:extLst>
                    <a:ext uri="{FF2B5EF4-FFF2-40B4-BE49-F238E27FC236}">
                      <a16:creationId xmlns:a16="http://schemas.microsoft.com/office/drawing/2014/main" id="{ED992C6F-1BA6-403F-8693-E7898A1F6E14}"/>
                    </a:ext>
                  </a:extLst>
                </p:cNvPr>
                <p:cNvSpPr/>
                <p:nvPr/>
              </p:nvSpPr>
              <p:spPr>
                <a:xfrm>
                  <a:off x="2077706" y="6287602"/>
                  <a:ext cx="73247" cy="77317"/>
                </a:xfrm>
                <a:custGeom>
                  <a:avLst/>
                  <a:gdLst>
                    <a:gd name="connsiteX0" fmla="*/ 67822 w 73247"/>
                    <a:gd name="connsiteY0" fmla="*/ 71891 h 77317"/>
                    <a:gd name="connsiteX1" fmla="*/ 36624 w 73247"/>
                    <a:gd name="connsiteY1" fmla="*/ 0 h 77317"/>
                    <a:gd name="connsiteX2" fmla="*/ 5426 w 73247"/>
                    <a:gd name="connsiteY2" fmla="*/ 71891 h 77317"/>
                    <a:gd name="connsiteX3" fmla="*/ 0 w 73247"/>
                    <a:gd name="connsiteY3" fmla="*/ 77317 h 77317"/>
                    <a:gd name="connsiteX4" fmla="*/ 14921 w 73247"/>
                    <a:gd name="connsiteY4" fmla="*/ 77317 h 77317"/>
                    <a:gd name="connsiteX5" fmla="*/ 12208 w 73247"/>
                    <a:gd name="connsiteY5" fmla="*/ 71891 h 77317"/>
                    <a:gd name="connsiteX6" fmla="*/ 18990 w 73247"/>
                    <a:gd name="connsiteY6" fmla="*/ 56970 h 77317"/>
                    <a:gd name="connsiteX7" fmla="*/ 46119 w 73247"/>
                    <a:gd name="connsiteY7" fmla="*/ 56970 h 77317"/>
                    <a:gd name="connsiteX8" fmla="*/ 52901 w 73247"/>
                    <a:gd name="connsiteY8" fmla="*/ 71891 h 77317"/>
                    <a:gd name="connsiteX9" fmla="*/ 50188 w 73247"/>
                    <a:gd name="connsiteY9" fmla="*/ 77317 h 77317"/>
                    <a:gd name="connsiteX10" fmla="*/ 73248 w 73247"/>
                    <a:gd name="connsiteY10" fmla="*/ 77317 h 77317"/>
                    <a:gd name="connsiteX11" fmla="*/ 67822 w 73247"/>
                    <a:gd name="connsiteY11" fmla="*/ 71891 h 77317"/>
                    <a:gd name="connsiteX12" fmla="*/ 21703 w 73247"/>
                    <a:gd name="connsiteY12" fmla="*/ 51545 h 77317"/>
                    <a:gd name="connsiteX13" fmla="*/ 32555 w 73247"/>
                    <a:gd name="connsiteY13" fmla="*/ 24416 h 77317"/>
                    <a:gd name="connsiteX14" fmla="*/ 43406 w 73247"/>
                    <a:gd name="connsiteY14" fmla="*/ 51545 h 77317"/>
                    <a:gd name="connsiteX15" fmla="*/ 21703 w 73247"/>
                    <a:gd name="connsiteY15" fmla="*/ 51545 h 7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247" h="77317">
                      <a:moveTo>
                        <a:pt x="67822" y="71891"/>
                      </a:moveTo>
                      <a:cubicBezTo>
                        <a:pt x="66466" y="67822"/>
                        <a:pt x="36624" y="0"/>
                        <a:pt x="36624" y="0"/>
                      </a:cubicBezTo>
                      <a:cubicBezTo>
                        <a:pt x="36624" y="0"/>
                        <a:pt x="8139" y="67822"/>
                        <a:pt x="5426" y="71891"/>
                      </a:cubicBezTo>
                      <a:cubicBezTo>
                        <a:pt x="4069" y="74604"/>
                        <a:pt x="2713" y="74604"/>
                        <a:pt x="0" y="77317"/>
                      </a:cubicBezTo>
                      <a:lnTo>
                        <a:pt x="14921" y="77317"/>
                      </a:lnTo>
                      <a:cubicBezTo>
                        <a:pt x="12208" y="75961"/>
                        <a:pt x="10852" y="74604"/>
                        <a:pt x="12208" y="71891"/>
                      </a:cubicBezTo>
                      <a:cubicBezTo>
                        <a:pt x="12208" y="70535"/>
                        <a:pt x="14921" y="63753"/>
                        <a:pt x="18990" y="56970"/>
                      </a:cubicBezTo>
                      <a:lnTo>
                        <a:pt x="46119" y="56970"/>
                      </a:lnTo>
                      <a:cubicBezTo>
                        <a:pt x="48832" y="65109"/>
                        <a:pt x="51545" y="70535"/>
                        <a:pt x="52901" y="71891"/>
                      </a:cubicBezTo>
                      <a:cubicBezTo>
                        <a:pt x="54258" y="74604"/>
                        <a:pt x="52901" y="75961"/>
                        <a:pt x="50188" y="77317"/>
                      </a:cubicBezTo>
                      <a:lnTo>
                        <a:pt x="73248" y="77317"/>
                      </a:lnTo>
                      <a:cubicBezTo>
                        <a:pt x="69178" y="75961"/>
                        <a:pt x="69178" y="74604"/>
                        <a:pt x="67822" y="71891"/>
                      </a:cubicBezTo>
                      <a:close/>
                      <a:moveTo>
                        <a:pt x="21703" y="51545"/>
                      </a:moveTo>
                      <a:cubicBezTo>
                        <a:pt x="25772" y="43406"/>
                        <a:pt x="32555" y="24416"/>
                        <a:pt x="32555" y="24416"/>
                      </a:cubicBezTo>
                      <a:cubicBezTo>
                        <a:pt x="32555" y="24416"/>
                        <a:pt x="37980" y="39337"/>
                        <a:pt x="43406" y="51545"/>
                      </a:cubicBezTo>
                      <a:lnTo>
                        <a:pt x="21703" y="51545"/>
                      </a:lnTo>
                      <a:close/>
                    </a:path>
                  </a:pathLst>
                </a:custGeom>
                <a:solidFill>
                  <a:srgbClr val="FFFFFF"/>
                </a:solidFill>
                <a:ln w="13558" cap="flat">
                  <a:noFill/>
                  <a:prstDash val="solid"/>
                  <a:miter/>
                </a:ln>
              </p:spPr>
              <p:txBody>
                <a:bodyPr rtlCol="0" anchor="ctr"/>
                <a:lstStyle/>
                <a:p>
                  <a:endParaRPr lang="sv-SE"/>
                </a:p>
              </p:txBody>
            </p:sp>
            <p:sp>
              <p:nvSpPr>
                <p:cNvPr id="67" name="Frihandsfigur: Form 66">
                  <a:extLst>
                    <a:ext uri="{FF2B5EF4-FFF2-40B4-BE49-F238E27FC236}">
                      <a16:creationId xmlns:a16="http://schemas.microsoft.com/office/drawing/2014/main" id="{6A3AE077-C7BE-4DFD-A554-905C4F6D1522}"/>
                    </a:ext>
                  </a:extLst>
                </p:cNvPr>
                <p:cNvSpPr/>
                <p:nvPr/>
              </p:nvSpPr>
              <p:spPr>
                <a:xfrm>
                  <a:off x="2161805" y="6288959"/>
                  <a:ext cx="69178" cy="78673"/>
                </a:xfrm>
                <a:custGeom>
                  <a:avLst/>
                  <a:gdLst>
                    <a:gd name="connsiteX0" fmla="*/ 59683 w 69178"/>
                    <a:gd name="connsiteY0" fmla="*/ 6782 h 78673"/>
                    <a:gd name="connsiteX1" fmla="*/ 59683 w 69178"/>
                    <a:gd name="connsiteY1" fmla="*/ 50188 h 78673"/>
                    <a:gd name="connsiteX2" fmla="*/ 18990 w 69178"/>
                    <a:gd name="connsiteY2" fmla="*/ 1356 h 78673"/>
                    <a:gd name="connsiteX3" fmla="*/ 0 w 69178"/>
                    <a:gd name="connsiteY3" fmla="*/ 1356 h 78673"/>
                    <a:gd name="connsiteX4" fmla="*/ 5426 w 69178"/>
                    <a:gd name="connsiteY4" fmla="*/ 5426 h 78673"/>
                    <a:gd name="connsiteX5" fmla="*/ 6782 w 69178"/>
                    <a:gd name="connsiteY5" fmla="*/ 12208 h 78673"/>
                    <a:gd name="connsiteX6" fmla="*/ 6782 w 69178"/>
                    <a:gd name="connsiteY6" fmla="*/ 70535 h 78673"/>
                    <a:gd name="connsiteX7" fmla="*/ 4069 w 69178"/>
                    <a:gd name="connsiteY7" fmla="*/ 75961 h 78673"/>
                    <a:gd name="connsiteX8" fmla="*/ 16277 w 69178"/>
                    <a:gd name="connsiteY8" fmla="*/ 75961 h 78673"/>
                    <a:gd name="connsiteX9" fmla="*/ 13564 w 69178"/>
                    <a:gd name="connsiteY9" fmla="*/ 70535 h 78673"/>
                    <a:gd name="connsiteX10" fmla="*/ 13564 w 69178"/>
                    <a:gd name="connsiteY10" fmla="*/ 16277 h 78673"/>
                    <a:gd name="connsiteX11" fmla="*/ 66465 w 69178"/>
                    <a:gd name="connsiteY11" fmla="*/ 78674 h 78673"/>
                    <a:gd name="connsiteX12" fmla="*/ 66465 w 69178"/>
                    <a:gd name="connsiteY12" fmla="*/ 5426 h 78673"/>
                    <a:gd name="connsiteX13" fmla="*/ 69178 w 69178"/>
                    <a:gd name="connsiteY13" fmla="*/ 0 h 78673"/>
                    <a:gd name="connsiteX14" fmla="*/ 56970 w 69178"/>
                    <a:gd name="connsiteY14" fmla="*/ 0 h 78673"/>
                    <a:gd name="connsiteX15" fmla="*/ 59683 w 69178"/>
                    <a:gd name="connsiteY15" fmla="*/ 6782 h 7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9178" h="78673">
                      <a:moveTo>
                        <a:pt x="59683" y="6782"/>
                      </a:moveTo>
                      <a:lnTo>
                        <a:pt x="59683" y="50188"/>
                      </a:lnTo>
                      <a:lnTo>
                        <a:pt x="18990" y="1356"/>
                      </a:lnTo>
                      <a:lnTo>
                        <a:pt x="0" y="1356"/>
                      </a:lnTo>
                      <a:cubicBezTo>
                        <a:pt x="2713" y="2713"/>
                        <a:pt x="4069" y="4069"/>
                        <a:pt x="5426" y="5426"/>
                      </a:cubicBezTo>
                      <a:cubicBezTo>
                        <a:pt x="8139" y="8139"/>
                        <a:pt x="6782" y="8139"/>
                        <a:pt x="6782" y="12208"/>
                      </a:cubicBezTo>
                      <a:lnTo>
                        <a:pt x="6782" y="70535"/>
                      </a:lnTo>
                      <a:cubicBezTo>
                        <a:pt x="6782" y="73248"/>
                        <a:pt x="5426" y="74604"/>
                        <a:pt x="4069" y="75961"/>
                      </a:cubicBezTo>
                      <a:lnTo>
                        <a:pt x="16277" y="75961"/>
                      </a:lnTo>
                      <a:cubicBezTo>
                        <a:pt x="14921" y="74604"/>
                        <a:pt x="13564" y="73248"/>
                        <a:pt x="13564" y="70535"/>
                      </a:cubicBezTo>
                      <a:lnTo>
                        <a:pt x="13564" y="16277"/>
                      </a:lnTo>
                      <a:cubicBezTo>
                        <a:pt x="13564" y="17634"/>
                        <a:pt x="66465" y="78674"/>
                        <a:pt x="66465" y="78674"/>
                      </a:cubicBezTo>
                      <a:lnTo>
                        <a:pt x="66465" y="5426"/>
                      </a:lnTo>
                      <a:cubicBezTo>
                        <a:pt x="66465" y="2713"/>
                        <a:pt x="67822" y="1356"/>
                        <a:pt x="69178" y="0"/>
                      </a:cubicBezTo>
                      <a:lnTo>
                        <a:pt x="56970" y="0"/>
                      </a:lnTo>
                      <a:cubicBezTo>
                        <a:pt x="58327" y="2713"/>
                        <a:pt x="59683" y="4069"/>
                        <a:pt x="59683" y="6782"/>
                      </a:cubicBezTo>
                      <a:close/>
                    </a:path>
                  </a:pathLst>
                </a:custGeom>
                <a:solidFill>
                  <a:srgbClr val="FFFFFF"/>
                </a:solidFill>
                <a:ln w="13558" cap="flat">
                  <a:noFill/>
                  <a:prstDash val="solid"/>
                  <a:miter/>
                </a:ln>
              </p:spPr>
              <p:txBody>
                <a:bodyPr rtlCol="0" anchor="ctr"/>
                <a:lstStyle/>
                <a:p>
                  <a:endParaRPr lang="sv-SE"/>
                </a:p>
              </p:txBody>
            </p:sp>
            <p:sp>
              <p:nvSpPr>
                <p:cNvPr id="68" name="Frihandsfigur: Form 67">
                  <a:extLst>
                    <a:ext uri="{FF2B5EF4-FFF2-40B4-BE49-F238E27FC236}">
                      <a16:creationId xmlns:a16="http://schemas.microsoft.com/office/drawing/2014/main" id="{3D933A8E-F5C8-4E52-9640-9D3972D12366}"/>
                    </a:ext>
                  </a:extLst>
                </p:cNvPr>
                <p:cNvSpPr/>
                <p:nvPr/>
              </p:nvSpPr>
              <p:spPr>
                <a:xfrm>
                  <a:off x="2259469" y="6290315"/>
                  <a:ext cx="73247" cy="75960"/>
                </a:xfrm>
                <a:custGeom>
                  <a:avLst/>
                  <a:gdLst>
                    <a:gd name="connsiteX0" fmla="*/ 28485 w 73247"/>
                    <a:gd name="connsiteY0" fmla="*/ 0 h 75960"/>
                    <a:gd name="connsiteX1" fmla="*/ 0 w 73247"/>
                    <a:gd name="connsiteY1" fmla="*/ 0 h 75960"/>
                    <a:gd name="connsiteX2" fmla="*/ 2713 w 73247"/>
                    <a:gd name="connsiteY2" fmla="*/ 5426 h 75960"/>
                    <a:gd name="connsiteX3" fmla="*/ 2713 w 73247"/>
                    <a:gd name="connsiteY3" fmla="*/ 70535 h 75960"/>
                    <a:gd name="connsiteX4" fmla="*/ 0 w 73247"/>
                    <a:gd name="connsiteY4" fmla="*/ 75961 h 75960"/>
                    <a:gd name="connsiteX5" fmla="*/ 28485 w 73247"/>
                    <a:gd name="connsiteY5" fmla="*/ 75961 h 75960"/>
                    <a:gd name="connsiteX6" fmla="*/ 73248 w 73247"/>
                    <a:gd name="connsiteY6" fmla="*/ 37980 h 75960"/>
                    <a:gd name="connsiteX7" fmla="*/ 28485 w 73247"/>
                    <a:gd name="connsiteY7" fmla="*/ 0 h 75960"/>
                    <a:gd name="connsiteX8" fmla="*/ 24416 w 73247"/>
                    <a:gd name="connsiteY8" fmla="*/ 69178 h 75960"/>
                    <a:gd name="connsiteX9" fmla="*/ 16277 w 73247"/>
                    <a:gd name="connsiteY9" fmla="*/ 69178 h 75960"/>
                    <a:gd name="connsiteX10" fmla="*/ 16277 w 73247"/>
                    <a:gd name="connsiteY10" fmla="*/ 6782 h 75960"/>
                    <a:gd name="connsiteX11" fmla="*/ 25772 w 73247"/>
                    <a:gd name="connsiteY11" fmla="*/ 6782 h 75960"/>
                    <a:gd name="connsiteX12" fmla="*/ 55614 w 73247"/>
                    <a:gd name="connsiteY12" fmla="*/ 37980 h 75960"/>
                    <a:gd name="connsiteX13" fmla="*/ 24416 w 73247"/>
                    <a:gd name="connsiteY13" fmla="*/ 69178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247" h="75960">
                      <a:moveTo>
                        <a:pt x="28485" y="0"/>
                      </a:moveTo>
                      <a:lnTo>
                        <a:pt x="0" y="0"/>
                      </a:lnTo>
                      <a:cubicBezTo>
                        <a:pt x="1356" y="1356"/>
                        <a:pt x="2713" y="2713"/>
                        <a:pt x="2713" y="5426"/>
                      </a:cubicBezTo>
                      <a:lnTo>
                        <a:pt x="2713" y="70535"/>
                      </a:lnTo>
                      <a:cubicBezTo>
                        <a:pt x="2713" y="73248"/>
                        <a:pt x="1356" y="74604"/>
                        <a:pt x="0" y="75961"/>
                      </a:cubicBezTo>
                      <a:lnTo>
                        <a:pt x="28485" y="75961"/>
                      </a:lnTo>
                      <a:cubicBezTo>
                        <a:pt x="58327" y="75961"/>
                        <a:pt x="73248" y="56970"/>
                        <a:pt x="73248" y="37980"/>
                      </a:cubicBezTo>
                      <a:cubicBezTo>
                        <a:pt x="71891" y="25772"/>
                        <a:pt x="65109" y="0"/>
                        <a:pt x="28485" y="0"/>
                      </a:cubicBezTo>
                      <a:close/>
                      <a:moveTo>
                        <a:pt x="24416" y="69178"/>
                      </a:moveTo>
                      <a:lnTo>
                        <a:pt x="16277" y="69178"/>
                      </a:lnTo>
                      <a:lnTo>
                        <a:pt x="16277" y="6782"/>
                      </a:lnTo>
                      <a:cubicBezTo>
                        <a:pt x="17634" y="6782"/>
                        <a:pt x="24416" y="6782"/>
                        <a:pt x="25772" y="6782"/>
                      </a:cubicBezTo>
                      <a:cubicBezTo>
                        <a:pt x="48832" y="6782"/>
                        <a:pt x="55614" y="24416"/>
                        <a:pt x="55614" y="37980"/>
                      </a:cubicBezTo>
                      <a:cubicBezTo>
                        <a:pt x="56970" y="52901"/>
                        <a:pt x="50188" y="69178"/>
                        <a:pt x="24416" y="69178"/>
                      </a:cubicBezTo>
                      <a:close/>
                    </a:path>
                  </a:pathLst>
                </a:custGeom>
                <a:solidFill>
                  <a:srgbClr val="FFFFFF"/>
                </a:solidFill>
                <a:ln w="13558" cap="flat">
                  <a:noFill/>
                  <a:prstDash val="solid"/>
                  <a:miter/>
                </a:ln>
              </p:spPr>
              <p:txBody>
                <a:bodyPr rtlCol="0" anchor="ctr"/>
                <a:lstStyle/>
                <a:p>
                  <a:endParaRPr lang="sv-SE"/>
                </a:p>
              </p:txBody>
            </p:sp>
            <p:sp>
              <p:nvSpPr>
                <p:cNvPr id="69" name="Frihandsfigur: Form 68">
                  <a:extLst>
                    <a:ext uri="{FF2B5EF4-FFF2-40B4-BE49-F238E27FC236}">
                      <a16:creationId xmlns:a16="http://schemas.microsoft.com/office/drawing/2014/main" id="{C53A595E-3DA8-4A7A-8278-A9382DDC812F}"/>
                    </a:ext>
                  </a:extLst>
                </p:cNvPr>
                <p:cNvSpPr/>
                <p:nvPr/>
              </p:nvSpPr>
              <p:spPr>
                <a:xfrm>
                  <a:off x="2353063" y="6290315"/>
                  <a:ext cx="47475" cy="78673"/>
                </a:xfrm>
                <a:custGeom>
                  <a:avLst/>
                  <a:gdLst>
                    <a:gd name="connsiteX0" fmla="*/ 25772 w 47475"/>
                    <a:gd name="connsiteY0" fmla="*/ 29842 h 78673"/>
                    <a:gd name="connsiteX1" fmla="*/ 10852 w 47475"/>
                    <a:gd name="connsiteY1" fmla="*/ 16277 h 78673"/>
                    <a:gd name="connsiteX2" fmla="*/ 23059 w 47475"/>
                    <a:gd name="connsiteY2" fmla="*/ 5426 h 78673"/>
                    <a:gd name="connsiteX3" fmla="*/ 40693 w 47475"/>
                    <a:gd name="connsiteY3" fmla="*/ 20347 h 78673"/>
                    <a:gd name="connsiteX4" fmla="*/ 40693 w 47475"/>
                    <a:gd name="connsiteY4" fmla="*/ 4069 h 78673"/>
                    <a:gd name="connsiteX5" fmla="*/ 24416 w 47475"/>
                    <a:gd name="connsiteY5" fmla="*/ 0 h 78673"/>
                    <a:gd name="connsiteX6" fmla="*/ 0 w 47475"/>
                    <a:gd name="connsiteY6" fmla="*/ 20347 h 78673"/>
                    <a:gd name="connsiteX7" fmla="*/ 14921 w 47475"/>
                    <a:gd name="connsiteY7" fmla="*/ 40693 h 78673"/>
                    <a:gd name="connsiteX8" fmla="*/ 33911 w 47475"/>
                    <a:gd name="connsiteY8" fmla="*/ 58327 h 78673"/>
                    <a:gd name="connsiteX9" fmla="*/ 20347 w 47475"/>
                    <a:gd name="connsiteY9" fmla="*/ 71891 h 78673"/>
                    <a:gd name="connsiteX10" fmla="*/ 0 w 47475"/>
                    <a:gd name="connsiteY10" fmla="*/ 54258 h 78673"/>
                    <a:gd name="connsiteX11" fmla="*/ 0 w 47475"/>
                    <a:gd name="connsiteY11" fmla="*/ 73248 h 78673"/>
                    <a:gd name="connsiteX12" fmla="*/ 21703 w 47475"/>
                    <a:gd name="connsiteY12" fmla="*/ 78673 h 78673"/>
                    <a:gd name="connsiteX13" fmla="*/ 47475 w 47475"/>
                    <a:gd name="connsiteY13" fmla="*/ 55614 h 78673"/>
                    <a:gd name="connsiteX14" fmla="*/ 25772 w 47475"/>
                    <a:gd name="connsiteY14" fmla="*/ 29842 h 7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475" h="78673">
                      <a:moveTo>
                        <a:pt x="25772" y="29842"/>
                      </a:moveTo>
                      <a:cubicBezTo>
                        <a:pt x="14921" y="25772"/>
                        <a:pt x="10852" y="23059"/>
                        <a:pt x="10852" y="16277"/>
                      </a:cubicBezTo>
                      <a:cubicBezTo>
                        <a:pt x="10852" y="12208"/>
                        <a:pt x="13564" y="5426"/>
                        <a:pt x="23059" y="5426"/>
                      </a:cubicBezTo>
                      <a:cubicBezTo>
                        <a:pt x="33911" y="5426"/>
                        <a:pt x="39337" y="13564"/>
                        <a:pt x="40693" y="20347"/>
                      </a:cubicBezTo>
                      <a:lnTo>
                        <a:pt x="40693" y="4069"/>
                      </a:lnTo>
                      <a:cubicBezTo>
                        <a:pt x="35268" y="1356"/>
                        <a:pt x="28485" y="0"/>
                        <a:pt x="24416" y="0"/>
                      </a:cubicBezTo>
                      <a:cubicBezTo>
                        <a:pt x="14921" y="0"/>
                        <a:pt x="0" y="5426"/>
                        <a:pt x="0" y="20347"/>
                      </a:cubicBezTo>
                      <a:cubicBezTo>
                        <a:pt x="0" y="28485"/>
                        <a:pt x="4069" y="35267"/>
                        <a:pt x="14921" y="40693"/>
                      </a:cubicBezTo>
                      <a:cubicBezTo>
                        <a:pt x="24416" y="46119"/>
                        <a:pt x="33911" y="47475"/>
                        <a:pt x="33911" y="58327"/>
                      </a:cubicBezTo>
                      <a:cubicBezTo>
                        <a:pt x="33911" y="63753"/>
                        <a:pt x="31198" y="71891"/>
                        <a:pt x="20347" y="71891"/>
                      </a:cubicBezTo>
                      <a:cubicBezTo>
                        <a:pt x="9495" y="71891"/>
                        <a:pt x="2713" y="61040"/>
                        <a:pt x="0" y="54258"/>
                      </a:cubicBezTo>
                      <a:lnTo>
                        <a:pt x="0" y="73248"/>
                      </a:lnTo>
                      <a:cubicBezTo>
                        <a:pt x="4069" y="74604"/>
                        <a:pt x="10852" y="78673"/>
                        <a:pt x="21703" y="78673"/>
                      </a:cubicBezTo>
                      <a:cubicBezTo>
                        <a:pt x="35268" y="78673"/>
                        <a:pt x="47475" y="69178"/>
                        <a:pt x="47475" y="55614"/>
                      </a:cubicBezTo>
                      <a:cubicBezTo>
                        <a:pt x="47475" y="37980"/>
                        <a:pt x="36624" y="33911"/>
                        <a:pt x="25772" y="29842"/>
                      </a:cubicBezTo>
                      <a:close/>
                    </a:path>
                  </a:pathLst>
                </a:custGeom>
                <a:solidFill>
                  <a:srgbClr val="FFFFFF"/>
                </a:solidFill>
                <a:ln w="13558" cap="flat">
                  <a:noFill/>
                  <a:prstDash val="solid"/>
                  <a:miter/>
                </a:ln>
              </p:spPr>
              <p:txBody>
                <a:bodyPr rtlCol="0" anchor="ctr"/>
                <a:lstStyle/>
                <a:p>
                  <a:endParaRPr lang="sv-SE"/>
                </a:p>
              </p:txBody>
            </p:sp>
            <p:sp>
              <p:nvSpPr>
                <p:cNvPr id="70" name="Frihandsfigur: Form 69">
                  <a:extLst>
                    <a:ext uri="{FF2B5EF4-FFF2-40B4-BE49-F238E27FC236}">
                      <a16:creationId xmlns:a16="http://schemas.microsoft.com/office/drawing/2014/main" id="{18CAF1F4-B839-45FE-9F88-2BA4922A07C9}"/>
                    </a:ext>
                  </a:extLst>
                </p:cNvPr>
                <p:cNvSpPr/>
                <p:nvPr/>
              </p:nvSpPr>
              <p:spPr>
                <a:xfrm>
                  <a:off x="2424955" y="6290315"/>
                  <a:ext cx="70534" cy="75960"/>
                </a:xfrm>
                <a:custGeom>
                  <a:avLst/>
                  <a:gdLst>
                    <a:gd name="connsiteX0" fmla="*/ 44763 w 70534"/>
                    <a:gd name="connsiteY0" fmla="*/ 44763 h 75960"/>
                    <a:gd name="connsiteX1" fmla="*/ 32554 w 70534"/>
                    <a:gd name="connsiteY1" fmla="*/ 36624 h 75960"/>
                    <a:gd name="connsiteX2" fmla="*/ 51545 w 70534"/>
                    <a:gd name="connsiteY2" fmla="*/ 18990 h 75960"/>
                    <a:gd name="connsiteX3" fmla="*/ 23059 w 70534"/>
                    <a:gd name="connsiteY3" fmla="*/ 0 h 75960"/>
                    <a:gd name="connsiteX4" fmla="*/ 0 w 70534"/>
                    <a:gd name="connsiteY4" fmla="*/ 0 h 75960"/>
                    <a:gd name="connsiteX5" fmla="*/ 2713 w 70534"/>
                    <a:gd name="connsiteY5" fmla="*/ 5426 h 75960"/>
                    <a:gd name="connsiteX6" fmla="*/ 2713 w 70534"/>
                    <a:gd name="connsiteY6" fmla="*/ 70535 h 75960"/>
                    <a:gd name="connsiteX7" fmla="*/ 0 w 70534"/>
                    <a:gd name="connsiteY7" fmla="*/ 75961 h 75960"/>
                    <a:gd name="connsiteX8" fmla="*/ 20347 w 70534"/>
                    <a:gd name="connsiteY8" fmla="*/ 75961 h 75960"/>
                    <a:gd name="connsiteX9" fmla="*/ 17634 w 70534"/>
                    <a:gd name="connsiteY9" fmla="*/ 70535 h 75960"/>
                    <a:gd name="connsiteX10" fmla="*/ 17634 w 70534"/>
                    <a:gd name="connsiteY10" fmla="*/ 40693 h 75960"/>
                    <a:gd name="connsiteX11" fmla="*/ 23059 w 70534"/>
                    <a:gd name="connsiteY11" fmla="*/ 40693 h 75960"/>
                    <a:gd name="connsiteX12" fmla="*/ 32554 w 70534"/>
                    <a:gd name="connsiteY12" fmla="*/ 50188 h 75960"/>
                    <a:gd name="connsiteX13" fmla="*/ 46119 w 70534"/>
                    <a:gd name="connsiteY13" fmla="*/ 70535 h 75960"/>
                    <a:gd name="connsiteX14" fmla="*/ 55614 w 70534"/>
                    <a:gd name="connsiteY14" fmla="*/ 75961 h 75960"/>
                    <a:gd name="connsiteX15" fmla="*/ 70535 w 70534"/>
                    <a:gd name="connsiteY15" fmla="*/ 75961 h 75960"/>
                    <a:gd name="connsiteX16" fmla="*/ 63753 w 70534"/>
                    <a:gd name="connsiteY16" fmla="*/ 71891 h 75960"/>
                    <a:gd name="connsiteX17" fmla="*/ 44763 w 70534"/>
                    <a:gd name="connsiteY17" fmla="*/ 44763 h 75960"/>
                    <a:gd name="connsiteX18" fmla="*/ 21703 w 70534"/>
                    <a:gd name="connsiteY18" fmla="*/ 33911 h 75960"/>
                    <a:gd name="connsiteX19" fmla="*/ 16277 w 70534"/>
                    <a:gd name="connsiteY19" fmla="*/ 33911 h 75960"/>
                    <a:gd name="connsiteX20" fmla="*/ 16277 w 70534"/>
                    <a:gd name="connsiteY20" fmla="*/ 5426 h 75960"/>
                    <a:gd name="connsiteX21" fmla="*/ 23059 w 70534"/>
                    <a:gd name="connsiteY21" fmla="*/ 5426 h 75960"/>
                    <a:gd name="connsiteX22" fmla="*/ 36624 w 70534"/>
                    <a:gd name="connsiteY22" fmla="*/ 18990 h 75960"/>
                    <a:gd name="connsiteX23" fmla="*/ 21703 w 70534"/>
                    <a:gd name="connsiteY23" fmla="*/ 33911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0534" h="75960">
                      <a:moveTo>
                        <a:pt x="44763" y="44763"/>
                      </a:moveTo>
                      <a:cubicBezTo>
                        <a:pt x="43406" y="42050"/>
                        <a:pt x="39337" y="37980"/>
                        <a:pt x="32554" y="36624"/>
                      </a:cubicBezTo>
                      <a:cubicBezTo>
                        <a:pt x="40693" y="36624"/>
                        <a:pt x="51545" y="29842"/>
                        <a:pt x="51545" y="18990"/>
                      </a:cubicBezTo>
                      <a:cubicBezTo>
                        <a:pt x="51545" y="12208"/>
                        <a:pt x="46119" y="0"/>
                        <a:pt x="23059" y="0"/>
                      </a:cubicBezTo>
                      <a:lnTo>
                        <a:pt x="0" y="0"/>
                      </a:lnTo>
                      <a:cubicBezTo>
                        <a:pt x="1357" y="1356"/>
                        <a:pt x="2713" y="2713"/>
                        <a:pt x="2713" y="5426"/>
                      </a:cubicBezTo>
                      <a:lnTo>
                        <a:pt x="2713" y="70535"/>
                      </a:lnTo>
                      <a:cubicBezTo>
                        <a:pt x="2713" y="73248"/>
                        <a:pt x="1357" y="74604"/>
                        <a:pt x="0" y="75961"/>
                      </a:cubicBezTo>
                      <a:lnTo>
                        <a:pt x="20347" y="75961"/>
                      </a:lnTo>
                      <a:cubicBezTo>
                        <a:pt x="18990" y="74604"/>
                        <a:pt x="17634" y="73248"/>
                        <a:pt x="17634" y="70535"/>
                      </a:cubicBezTo>
                      <a:lnTo>
                        <a:pt x="17634" y="40693"/>
                      </a:lnTo>
                      <a:cubicBezTo>
                        <a:pt x="17634" y="40693"/>
                        <a:pt x="21703" y="40693"/>
                        <a:pt x="23059" y="40693"/>
                      </a:cubicBezTo>
                      <a:cubicBezTo>
                        <a:pt x="27129" y="40693"/>
                        <a:pt x="29842" y="44763"/>
                        <a:pt x="32554" y="50188"/>
                      </a:cubicBezTo>
                      <a:cubicBezTo>
                        <a:pt x="36624" y="56970"/>
                        <a:pt x="40693" y="63753"/>
                        <a:pt x="46119" y="70535"/>
                      </a:cubicBezTo>
                      <a:cubicBezTo>
                        <a:pt x="47475" y="73248"/>
                        <a:pt x="51545" y="75961"/>
                        <a:pt x="55614" y="75961"/>
                      </a:cubicBezTo>
                      <a:lnTo>
                        <a:pt x="70535" y="75961"/>
                      </a:lnTo>
                      <a:cubicBezTo>
                        <a:pt x="70535" y="75961"/>
                        <a:pt x="65109" y="74604"/>
                        <a:pt x="63753" y="71891"/>
                      </a:cubicBezTo>
                      <a:cubicBezTo>
                        <a:pt x="58327" y="66466"/>
                        <a:pt x="44763" y="44763"/>
                        <a:pt x="44763" y="44763"/>
                      </a:cubicBezTo>
                      <a:close/>
                      <a:moveTo>
                        <a:pt x="21703" y="33911"/>
                      </a:moveTo>
                      <a:cubicBezTo>
                        <a:pt x="20347" y="33911"/>
                        <a:pt x="16277" y="33911"/>
                        <a:pt x="16277" y="33911"/>
                      </a:cubicBezTo>
                      <a:lnTo>
                        <a:pt x="16277" y="5426"/>
                      </a:lnTo>
                      <a:cubicBezTo>
                        <a:pt x="16277" y="5426"/>
                        <a:pt x="18990" y="5426"/>
                        <a:pt x="23059" y="5426"/>
                      </a:cubicBezTo>
                      <a:cubicBezTo>
                        <a:pt x="33911" y="5426"/>
                        <a:pt x="36624" y="13564"/>
                        <a:pt x="36624" y="18990"/>
                      </a:cubicBezTo>
                      <a:cubicBezTo>
                        <a:pt x="36624" y="29842"/>
                        <a:pt x="29842" y="33911"/>
                        <a:pt x="21703" y="33911"/>
                      </a:cubicBezTo>
                      <a:close/>
                    </a:path>
                  </a:pathLst>
                </a:custGeom>
                <a:solidFill>
                  <a:srgbClr val="FFFFFF"/>
                </a:solidFill>
                <a:ln w="13558" cap="flat">
                  <a:noFill/>
                  <a:prstDash val="solid"/>
                  <a:miter/>
                </a:ln>
              </p:spPr>
              <p:txBody>
                <a:bodyPr rtlCol="0" anchor="ctr"/>
                <a:lstStyle/>
                <a:p>
                  <a:endParaRPr lang="sv-SE"/>
                </a:p>
              </p:txBody>
            </p:sp>
            <p:sp>
              <p:nvSpPr>
                <p:cNvPr id="71" name="Frihandsfigur: Form 70">
                  <a:extLst>
                    <a:ext uri="{FF2B5EF4-FFF2-40B4-BE49-F238E27FC236}">
                      <a16:creationId xmlns:a16="http://schemas.microsoft.com/office/drawing/2014/main" id="{6ACD88F0-BED9-4F72-8B36-44BB51AC1BDE}"/>
                    </a:ext>
                  </a:extLst>
                </p:cNvPr>
                <p:cNvSpPr/>
                <p:nvPr/>
              </p:nvSpPr>
              <p:spPr>
                <a:xfrm>
                  <a:off x="2509054" y="6288959"/>
                  <a:ext cx="50188" cy="75960"/>
                </a:xfrm>
                <a:custGeom>
                  <a:avLst/>
                  <a:gdLst>
                    <a:gd name="connsiteX0" fmla="*/ 31198 w 50188"/>
                    <a:gd name="connsiteY0" fmla="*/ 70535 h 75960"/>
                    <a:gd name="connsiteX1" fmla="*/ 16277 w 50188"/>
                    <a:gd name="connsiteY1" fmla="*/ 70535 h 75960"/>
                    <a:gd name="connsiteX2" fmla="*/ 16277 w 50188"/>
                    <a:gd name="connsiteY2" fmla="*/ 37980 h 75960"/>
                    <a:gd name="connsiteX3" fmla="*/ 32555 w 50188"/>
                    <a:gd name="connsiteY3" fmla="*/ 37980 h 75960"/>
                    <a:gd name="connsiteX4" fmla="*/ 36624 w 50188"/>
                    <a:gd name="connsiteY4" fmla="*/ 40693 h 75960"/>
                    <a:gd name="connsiteX5" fmla="*/ 36624 w 50188"/>
                    <a:gd name="connsiteY5" fmla="*/ 28485 h 75960"/>
                    <a:gd name="connsiteX6" fmla="*/ 32555 w 50188"/>
                    <a:gd name="connsiteY6" fmla="*/ 31198 h 75960"/>
                    <a:gd name="connsiteX7" fmla="*/ 16277 w 50188"/>
                    <a:gd name="connsiteY7" fmla="*/ 31198 h 75960"/>
                    <a:gd name="connsiteX8" fmla="*/ 16277 w 50188"/>
                    <a:gd name="connsiteY8" fmla="*/ 5426 h 75960"/>
                    <a:gd name="connsiteX9" fmla="*/ 35268 w 50188"/>
                    <a:gd name="connsiteY9" fmla="*/ 5426 h 75960"/>
                    <a:gd name="connsiteX10" fmla="*/ 43406 w 50188"/>
                    <a:gd name="connsiteY10" fmla="*/ 9495 h 75960"/>
                    <a:gd name="connsiteX11" fmla="*/ 43406 w 50188"/>
                    <a:gd name="connsiteY11" fmla="*/ 0 h 75960"/>
                    <a:gd name="connsiteX12" fmla="*/ 0 w 50188"/>
                    <a:gd name="connsiteY12" fmla="*/ 0 h 75960"/>
                    <a:gd name="connsiteX13" fmla="*/ 2713 w 50188"/>
                    <a:gd name="connsiteY13" fmla="*/ 5426 h 75960"/>
                    <a:gd name="connsiteX14" fmla="*/ 2713 w 50188"/>
                    <a:gd name="connsiteY14" fmla="*/ 70535 h 75960"/>
                    <a:gd name="connsiteX15" fmla="*/ 0 w 50188"/>
                    <a:gd name="connsiteY15" fmla="*/ 75961 h 75960"/>
                    <a:gd name="connsiteX16" fmla="*/ 47475 w 50188"/>
                    <a:gd name="connsiteY16" fmla="*/ 75961 h 75960"/>
                    <a:gd name="connsiteX17" fmla="*/ 50188 w 50188"/>
                    <a:gd name="connsiteY17" fmla="*/ 63753 h 75960"/>
                    <a:gd name="connsiteX18" fmla="*/ 31198 w 50188"/>
                    <a:gd name="connsiteY18" fmla="*/ 70535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88" h="75960">
                      <a:moveTo>
                        <a:pt x="31198" y="70535"/>
                      </a:moveTo>
                      <a:cubicBezTo>
                        <a:pt x="25772" y="70535"/>
                        <a:pt x="18990" y="70535"/>
                        <a:pt x="16277" y="70535"/>
                      </a:cubicBezTo>
                      <a:lnTo>
                        <a:pt x="16277" y="37980"/>
                      </a:lnTo>
                      <a:lnTo>
                        <a:pt x="32555" y="37980"/>
                      </a:lnTo>
                      <a:cubicBezTo>
                        <a:pt x="33911" y="37980"/>
                        <a:pt x="35268" y="39337"/>
                        <a:pt x="36624" y="40693"/>
                      </a:cubicBezTo>
                      <a:lnTo>
                        <a:pt x="36624" y="28485"/>
                      </a:lnTo>
                      <a:cubicBezTo>
                        <a:pt x="36624" y="29842"/>
                        <a:pt x="33911" y="31198"/>
                        <a:pt x="32555" y="31198"/>
                      </a:cubicBezTo>
                      <a:lnTo>
                        <a:pt x="16277" y="31198"/>
                      </a:lnTo>
                      <a:lnTo>
                        <a:pt x="16277" y="5426"/>
                      </a:lnTo>
                      <a:cubicBezTo>
                        <a:pt x="16277" y="5426"/>
                        <a:pt x="31198" y="5426"/>
                        <a:pt x="35268" y="5426"/>
                      </a:cubicBezTo>
                      <a:cubicBezTo>
                        <a:pt x="39337" y="5426"/>
                        <a:pt x="42050" y="6782"/>
                        <a:pt x="43406" y="9495"/>
                      </a:cubicBezTo>
                      <a:lnTo>
                        <a:pt x="43406" y="0"/>
                      </a:lnTo>
                      <a:lnTo>
                        <a:pt x="0" y="0"/>
                      </a:lnTo>
                      <a:cubicBezTo>
                        <a:pt x="1357" y="1356"/>
                        <a:pt x="2713" y="2713"/>
                        <a:pt x="2713" y="5426"/>
                      </a:cubicBezTo>
                      <a:lnTo>
                        <a:pt x="2713" y="70535"/>
                      </a:lnTo>
                      <a:cubicBezTo>
                        <a:pt x="2713" y="73248"/>
                        <a:pt x="1357" y="74604"/>
                        <a:pt x="0" y="75961"/>
                      </a:cubicBezTo>
                      <a:lnTo>
                        <a:pt x="47475" y="75961"/>
                      </a:lnTo>
                      <a:lnTo>
                        <a:pt x="50188" y="63753"/>
                      </a:lnTo>
                      <a:cubicBezTo>
                        <a:pt x="44763" y="70535"/>
                        <a:pt x="40693" y="70535"/>
                        <a:pt x="31198" y="70535"/>
                      </a:cubicBezTo>
                      <a:close/>
                    </a:path>
                  </a:pathLst>
                </a:custGeom>
                <a:solidFill>
                  <a:srgbClr val="FFFFFF"/>
                </a:solidFill>
                <a:ln w="13558" cap="flat">
                  <a:noFill/>
                  <a:prstDash val="solid"/>
                  <a:miter/>
                </a:ln>
              </p:spPr>
              <p:txBody>
                <a:bodyPr rtlCol="0" anchor="ctr"/>
                <a:lstStyle/>
                <a:p>
                  <a:endParaRPr lang="sv-SE"/>
                </a:p>
              </p:txBody>
            </p:sp>
            <p:sp>
              <p:nvSpPr>
                <p:cNvPr id="72" name="Frihandsfigur: Form 71">
                  <a:extLst>
                    <a:ext uri="{FF2B5EF4-FFF2-40B4-BE49-F238E27FC236}">
                      <a16:creationId xmlns:a16="http://schemas.microsoft.com/office/drawing/2014/main" id="{320475E5-AE98-45F6-BC35-E0BDEDFE3475}"/>
                    </a:ext>
                  </a:extLst>
                </p:cNvPr>
                <p:cNvSpPr/>
                <p:nvPr/>
              </p:nvSpPr>
              <p:spPr>
                <a:xfrm>
                  <a:off x="2574163" y="6290315"/>
                  <a:ext cx="74604" cy="75960"/>
                </a:xfrm>
                <a:custGeom>
                  <a:avLst/>
                  <a:gdLst>
                    <a:gd name="connsiteX0" fmla="*/ 74604 w 74604"/>
                    <a:gd name="connsiteY0" fmla="*/ 42050 h 75960"/>
                    <a:gd name="connsiteX1" fmla="*/ 55614 w 74604"/>
                    <a:gd name="connsiteY1" fmla="*/ 42050 h 75960"/>
                    <a:gd name="connsiteX2" fmla="*/ 58327 w 74604"/>
                    <a:gd name="connsiteY2" fmla="*/ 47475 h 75960"/>
                    <a:gd name="connsiteX3" fmla="*/ 58327 w 74604"/>
                    <a:gd name="connsiteY3" fmla="*/ 66466 h 75960"/>
                    <a:gd name="connsiteX4" fmla="*/ 44763 w 74604"/>
                    <a:gd name="connsiteY4" fmla="*/ 70535 h 75960"/>
                    <a:gd name="connsiteX5" fmla="*/ 14921 w 74604"/>
                    <a:gd name="connsiteY5" fmla="*/ 36624 h 75960"/>
                    <a:gd name="connsiteX6" fmla="*/ 44763 w 74604"/>
                    <a:gd name="connsiteY6" fmla="*/ 5426 h 75960"/>
                    <a:gd name="connsiteX7" fmla="*/ 69178 w 74604"/>
                    <a:gd name="connsiteY7" fmla="*/ 23059 h 75960"/>
                    <a:gd name="connsiteX8" fmla="*/ 67822 w 74604"/>
                    <a:gd name="connsiteY8" fmla="*/ 5426 h 75960"/>
                    <a:gd name="connsiteX9" fmla="*/ 42050 w 74604"/>
                    <a:gd name="connsiteY9" fmla="*/ 0 h 75960"/>
                    <a:gd name="connsiteX10" fmla="*/ 0 w 74604"/>
                    <a:gd name="connsiteY10" fmla="*/ 37980 h 75960"/>
                    <a:gd name="connsiteX11" fmla="*/ 40693 w 74604"/>
                    <a:gd name="connsiteY11" fmla="*/ 75961 h 75960"/>
                    <a:gd name="connsiteX12" fmla="*/ 74604 w 74604"/>
                    <a:gd name="connsiteY12" fmla="*/ 67822 h 75960"/>
                    <a:gd name="connsiteX13" fmla="*/ 73248 w 74604"/>
                    <a:gd name="connsiteY13" fmla="*/ 63753 h 75960"/>
                    <a:gd name="connsiteX14" fmla="*/ 73248 w 74604"/>
                    <a:gd name="connsiteY14" fmla="*/ 47475 h 75960"/>
                    <a:gd name="connsiteX15" fmla="*/ 74604 w 74604"/>
                    <a:gd name="connsiteY15" fmla="*/ 42050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604" h="75960">
                      <a:moveTo>
                        <a:pt x="74604" y="42050"/>
                      </a:moveTo>
                      <a:lnTo>
                        <a:pt x="55614" y="42050"/>
                      </a:lnTo>
                      <a:cubicBezTo>
                        <a:pt x="56970" y="43406"/>
                        <a:pt x="58327" y="44763"/>
                        <a:pt x="58327" y="47475"/>
                      </a:cubicBezTo>
                      <a:lnTo>
                        <a:pt x="58327" y="66466"/>
                      </a:lnTo>
                      <a:cubicBezTo>
                        <a:pt x="52901" y="69178"/>
                        <a:pt x="46119" y="70535"/>
                        <a:pt x="44763" y="70535"/>
                      </a:cubicBezTo>
                      <a:cubicBezTo>
                        <a:pt x="21703" y="70535"/>
                        <a:pt x="14921" y="51545"/>
                        <a:pt x="14921" y="36624"/>
                      </a:cubicBezTo>
                      <a:cubicBezTo>
                        <a:pt x="14921" y="18990"/>
                        <a:pt x="25772" y="5426"/>
                        <a:pt x="44763" y="5426"/>
                      </a:cubicBezTo>
                      <a:cubicBezTo>
                        <a:pt x="50188" y="5426"/>
                        <a:pt x="63753" y="8139"/>
                        <a:pt x="69178" y="23059"/>
                      </a:cubicBezTo>
                      <a:lnTo>
                        <a:pt x="67822" y="5426"/>
                      </a:lnTo>
                      <a:cubicBezTo>
                        <a:pt x="59683" y="1356"/>
                        <a:pt x="51545" y="0"/>
                        <a:pt x="42050" y="0"/>
                      </a:cubicBezTo>
                      <a:cubicBezTo>
                        <a:pt x="13564" y="0"/>
                        <a:pt x="0" y="18990"/>
                        <a:pt x="0" y="37980"/>
                      </a:cubicBezTo>
                      <a:cubicBezTo>
                        <a:pt x="0" y="61040"/>
                        <a:pt x="18990" y="75961"/>
                        <a:pt x="40693" y="75961"/>
                      </a:cubicBezTo>
                      <a:cubicBezTo>
                        <a:pt x="48832" y="75961"/>
                        <a:pt x="65109" y="73248"/>
                        <a:pt x="74604" y="67822"/>
                      </a:cubicBezTo>
                      <a:cubicBezTo>
                        <a:pt x="74604" y="67822"/>
                        <a:pt x="73248" y="65109"/>
                        <a:pt x="73248" y="63753"/>
                      </a:cubicBezTo>
                      <a:lnTo>
                        <a:pt x="73248" y="47475"/>
                      </a:lnTo>
                      <a:cubicBezTo>
                        <a:pt x="71891" y="44763"/>
                        <a:pt x="73248" y="43406"/>
                        <a:pt x="74604" y="42050"/>
                      </a:cubicBezTo>
                      <a:close/>
                    </a:path>
                  </a:pathLst>
                </a:custGeom>
                <a:solidFill>
                  <a:srgbClr val="FFFFFF"/>
                </a:solidFill>
                <a:ln w="13558" cap="flat">
                  <a:noFill/>
                  <a:prstDash val="solid"/>
                  <a:miter/>
                </a:ln>
              </p:spPr>
              <p:txBody>
                <a:bodyPr rtlCol="0" anchor="ctr"/>
                <a:lstStyle/>
                <a:p>
                  <a:endParaRPr lang="sv-SE"/>
                </a:p>
              </p:txBody>
            </p:sp>
            <p:sp>
              <p:nvSpPr>
                <p:cNvPr id="73" name="Frihandsfigur: Form 72">
                  <a:extLst>
                    <a:ext uri="{FF2B5EF4-FFF2-40B4-BE49-F238E27FC236}">
                      <a16:creationId xmlns:a16="http://schemas.microsoft.com/office/drawing/2014/main" id="{ADAA3294-1315-4803-9416-4E7D165A36F8}"/>
                    </a:ext>
                  </a:extLst>
                </p:cNvPr>
                <p:cNvSpPr/>
                <p:nvPr/>
              </p:nvSpPr>
              <p:spPr>
                <a:xfrm>
                  <a:off x="2673183" y="6290315"/>
                  <a:ext cx="20346" cy="75960"/>
                </a:xfrm>
                <a:custGeom>
                  <a:avLst/>
                  <a:gdLst>
                    <a:gd name="connsiteX0" fmla="*/ 20347 w 20346"/>
                    <a:gd name="connsiteY0" fmla="*/ 0 h 75960"/>
                    <a:gd name="connsiteX1" fmla="*/ 0 w 20346"/>
                    <a:gd name="connsiteY1" fmla="*/ 0 h 75960"/>
                    <a:gd name="connsiteX2" fmla="*/ 2713 w 20346"/>
                    <a:gd name="connsiteY2" fmla="*/ 5426 h 75960"/>
                    <a:gd name="connsiteX3" fmla="*/ 2713 w 20346"/>
                    <a:gd name="connsiteY3" fmla="*/ 70535 h 75960"/>
                    <a:gd name="connsiteX4" fmla="*/ 0 w 20346"/>
                    <a:gd name="connsiteY4" fmla="*/ 75961 h 75960"/>
                    <a:gd name="connsiteX5" fmla="*/ 20347 w 20346"/>
                    <a:gd name="connsiteY5" fmla="*/ 75961 h 75960"/>
                    <a:gd name="connsiteX6" fmla="*/ 17634 w 20346"/>
                    <a:gd name="connsiteY6" fmla="*/ 70535 h 75960"/>
                    <a:gd name="connsiteX7" fmla="*/ 17634 w 20346"/>
                    <a:gd name="connsiteY7" fmla="*/ 5426 h 75960"/>
                    <a:gd name="connsiteX8" fmla="*/ 20347 w 20346"/>
                    <a:gd name="connsiteY8" fmla="*/ 0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46" h="75960">
                      <a:moveTo>
                        <a:pt x="20347" y="0"/>
                      </a:moveTo>
                      <a:lnTo>
                        <a:pt x="0" y="0"/>
                      </a:lnTo>
                      <a:cubicBezTo>
                        <a:pt x="1356" y="1356"/>
                        <a:pt x="2713" y="2713"/>
                        <a:pt x="2713" y="5426"/>
                      </a:cubicBezTo>
                      <a:lnTo>
                        <a:pt x="2713" y="70535"/>
                      </a:lnTo>
                      <a:cubicBezTo>
                        <a:pt x="2713" y="73248"/>
                        <a:pt x="1356" y="74604"/>
                        <a:pt x="0" y="75961"/>
                      </a:cubicBezTo>
                      <a:lnTo>
                        <a:pt x="20347" y="75961"/>
                      </a:lnTo>
                      <a:cubicBezTo>
                        <a:pt x="18990" y="74604"/>
                        <a:pt x="17634" y="73248"/>
                        <a:pt x="17634" y="70535"/>
                      </a:cubicBezTo>
                      <a:lnTo>
                        <a:pt x="17634" y="5426"/>
                      </a:lnTo>
                      <a:cubicBezTo>
                        <a:pt x="17634" y="2713"/>
                        <a:pt x="17634" y="1356"/>
                        <a:pt x="20347" y="0"/>
                      </a:cubicBezTo>
                      <a:close/>
                    </a:path>
                  </a:pathLst>
                </a:custGeom>
                <a:solidFill>
                  <a:srgbClr val="FFFFFF"/>
                </a:solidFill>
                <a:ln w="13558" cap="flat">
                  <a:noFill/>
                  <a:prstDash val="solid"/>
                  <a:miter/>
                </a:ln>
              </p:spPr>
              <p:txBody>
                <a:bodyPr rtlCol="0" anchor="ctr"/>
                <a:lstStyle/>
                <a:p>
                  <a:endParaRPr lang="sv-SE"/>
                </a:p>
              </p:txBody>
            </p:sp>
            <p:sp>
              <p:nvSpPr>
                <p:cNvPr id="74" name="Frihandsfigur: Form 73">
                  <a:extLst>
                    <a:ext uri="{FF2B5EF4-FFF2-40B4-BE49-F238E27FC236}">
                      <a16:creationId xmlns:a16="http://schemas.microsoft.com/office/drawing/2014/main" id="{C8C40F97-18F6-4B51-9CCE-4F20A103D162}"/>
                    </a:ext>
                  </a:extLst>
                </p:cNvPr>
                <p:cNvSpPr/>
                <p:nvPr/>
              </p:nvSpPr>
              <p:spPr>
                <a:xfrm>
                  <a:off x="2715232" y="6288959"/>
                  <a:ext cx="81446" cy="77317"/>
                </a:xfrm>
                <a:custGeom>
                  <a:avLst/>
                  <a:gdLst>
                    <a:gd name="connsiteX0" fmla="*/ 42050 w 81446"/>
                    <a:gd name="connsiteY0" fmla="*/ 0 h 77317"/>
                    <a:gd name="connsiteX1" fmla="*/ 0 w 81446"/>
                    <a:gd name="connsiteY1" fmla="*/ 37980 h 77317"/>
                    <a:gd name="connsiteX2" fmla="*/ 39337 w 81446"/>
                    <a:gd name="connsiteY2" fmla="*/ 77317 h 77317"/>
                    <a:gd name="connsiteX3" fmla="*/ 81386 w 81446"/>
                    <a:gd name="connsiteY3" fmla="*/ 39337 h 77317"/>
                    <a:gd name="connsiteX4" fmla="*/ 42050 w 81446"/>
                    <a:gd name="connsiteY4" fmla="*/ 0 h 77317"/>
                    <a:gd name="connsiteX5" fmla="*/ 42050 w 81446"/>
                    <a:gd name="connsiteY5" fmla="*/ 70535 h 77317"/>
                    <a:gd name="connsiteX6" fmla="*/ 16277 w 81446"/>
                    <a:gd name="connsiteY6" fmla="*/ 36624 h 77317"/>
                    <a:gd name="connsiteX7" fmla="*/ 42050 w 81446"/>
                    <a:gd name="connsiteY7" fmla="*/ 5426 h 77317"/>
                    <a:gd name="connsiteX8" fmla="*/ 67822 w 81446"/>
                    <a:gd name="connsiteY8" fmla="*/ 39337 h 77317"/>
                    <a:gd name="connsiteX9" fmla="*/ 42050 w 81446"/>
                    <a:gd name="connsiteY9" fmla="*/ 70535 h 7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446" h="77317">
                      <a:moveTo>
                        <a:pt x="42050" y="0"/>
                      </a:moveTo>
                      <a:cubicBezTo>
                        <a:pt x="16277" y="0"/>
                        <a:pt x="0" y="18990"/>
                        <a:pt x="0" y="37980"/>
                      </a:cubicBezTo>
                      <a:cubicBezTo>
                        <a:pt x="0" y="61040"/>
                        <a:pt x="17634" y="75961"/>
                        <a:pt x="39337" y="77317"/>
                      </a:cubicBezTo>
                      <a:cubicBezTo>
                        <a:pt x="59683" y="77317"/>
                        <a:pt x="80030" y="65109"/>
                        <a:pt x="81386" y="39337"/>
                      </a:cubicBezTo>
                      <a:cubicBezTo>
                        <a:pt x="82743" y="13564"/>
                        <a:pt x="61040" y="0"/>
                        <a:pt x="42050" y="0"/>
                      </a:cubicBezTo>
                      <a:close/>
                      <a:moveTo>
                        <a:pt x="42050" y="70535"/>
                      </a:moveTo>
                      <a:cubicBezTo>
                        <a:pt x="29842" y="70535"/>
                        <a:pt x="16277" y="59683"/>
                        <a:pt x="16277" y="36624"/>
                      </a:cubicBezTo>
                      <a:cubicBezTo>
                        <a:pt x="16277" y="17634"/>
                        <a:pt x="27129" y="5426"/>
                        <a:pt x="42050" y="5426"/>
                      </a:cubicBezTo>
                      <a:cubicBezTo>
                        <a:pt x="56971" y="5426"/>
                        <a:pt x="67822" y="17634"/>
                        <a:pt x="67822" y="39337"/>
                      </a:cubicBezTo>
                      <a:cubicBezTo>
                        <a:pt x="66466" y="59683"/>
                        <a:pt x="55614" y="70535"/>
                        <a:pt x="42050" y="70535"/>
                      </a:cubicBezTo>
                      <a:close/>
                    </a:path>
                  </a:pathLst>
                </a:custGeom>
                <a:solidFill>
                  <a:srgbClr val="FFFFFF"/>
                </a:solidFill>
                <a:ln w="13558" cap="flat">
                  <a:noFill/>
                  <a:prstDash val="solid"/>
                  <a:miter/>
                </a:ln>
              </p:spPr>
              <p:txBody>
                <a:bodyPr rtlCol="0" anchor="ctr"/>
                <a:lstStyle/>
                <a:p>
                  <a:endParaRPr lang="sv-SE"/>
                </a:p>
              </p:txBody>
            </p:sp>
            <p:sp>
              <p:nvSpPr>
                <p:cNvPr id="75" name="Frihandsfigur: Form 74">
                  <a:extLst>
                    <a:ext uri="{FF2B5EF4-FFF2-40B4-BE49-F238E27FC236}">
                      <a16:creationId xmlns:a16="http://schemas.microsoft.com/office/drawing/2014/main" id="{83368ECE-227D-4011-9686-5A922E212960}"/>
                    </a:ext>
                  </a:extLst>
                </p:cNvPr>
                <p:cNvSpPr/>
                <p:nvPr/>
              </p:nvSpPr>
              <p:spPr>
                <a:xfrm>
                  <a:off x="2812896" y="6288959"/>
                  <a:ext cx="69178" cy="78673"/>
                </a:xfrm>
                <a:custGeom>
                  <a:avLst/>
                  <a:gdLst>
                    <a:gd name="connsiteX0" fmla="*/ 59683 w 69178"/>
                    <a:gd name="connsiteY0" fmla="*/ 6782 h 78673"/>
                    <a:gd name="connsiteX1" fmla="*/ 59683 w 69178"/>
                    <a:gd name="connsiteY1" fmla="*/ 50188 h 78673"/>
                    <a:gd name="connsiteX2" fmla="*/ 18990 w 69178"/>
                    <a:gd name="connsiteY2" fmla="*/ 1356 h 78673"/>
                    <a:gd name="connsiteX3" fmla="*/ 0 w 69178"/>
                    <a:gd name="connsiteY3" fmla="*/ 1356 h 78673"/>
                    <a:gd name="connsiteX4" fmla="*/ 5426 w 69178"/>
                    <a:gd name="connsiteY4" fmla="*/ 5426 h 78673"/>
                    <a:gd name="connsiteX5" fmla="*/ 6782 w 69178"/>
                    <a:gd name="connsiteY5" fmla="*/ 12208 h 78673"/>
                    <a:gd name="connsiteX6" fmla="*/ 6782 w 69178"/>
                    <a:gd name="connsiteY6" fmla="*/ 70535 h 78673"/>
                    <a:gd name="connsiteX7" fmla="*/ 4069 w 69178"/>
                    <a:gd name="connsiteY7" fmla="*/ 75961 h 78673"/>
                    <a:gd name="connsiteX8" fmla="*/ 16277 w 69178"/>
                    <a:gd name="connsiteY8" fmla="*/ 75961 h 78673"/>
                    <a:gd name="connsiteX9" fmla="*/ 13564 w 69178"/>
                    <a:gd name="connsiteY9" fmla="*/ 70535 h 78673"/>
                    <a:gd name="connsiteX10" fmla="*/ 13564 w 69178"/>
                    <a:gd name="connsiteY10" fmla="*/ 16277 h 78673"/>
                    <a:gd name="connsiteX11" fmla="*/ 66465 w 69178"/>
                    <a:gd name="connsiteY11" fmla="*/ 78674 h 78673"/>
                    <a:gd name="connsiteX12" fmla="*/ 66465 w 69178"/>
                    <a:gd name="connsiteY12" fmla="*/ 5426 h 78673"/>
                    <a:gd name="connsiteX13" fmla="*/ 69178 w 69178"/>
                    <a:gd name="connsiteY13" fmla="*/ 0 h 78673"/>
                    <a:gd name="connsiteX14" fmla="*/ 56970 w 69178"/>
                    <a:gd name="connsiteY14" fmla="*/ 0 h 78673"/>
                    <a:gd name="connsiteX15" fmla="*/ 59683 w 69178"/>
                    <a:gd name="connsiteY15" fmla="*/ 6782 h 7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9178" h="78673">
                      <a:moveTo>
                        <a:pt x="59683" y="6782"/>
                      </a:moveTo>
                      <a:lnTo>
                        <a:pt x="59683" y="50188"/>
                      </a:lnTo>
                      <a:lnTo>
                        <a:pt x="18990" y="1356"/>
                      </a:lnTo>
                      <a:lnTo>
                        <a:pt x="0" y="1356"/>
                      </a:lnTo>
                      <a:cubicBezTo>
                        <a:pt x="2713" y="2713"/>
                        <a:pt x="4069" y="4069"/>
                        <a:pt x="5426" y="5426"/>
                      </a:cubicBezTo>
                      <a:cubicBezTo>
                        <a:pt x="8139" y="8139"/>
                        <a:pt x="6782" y="8139"/>
                        <a:pt x="6782" y="12208"/>
                      </a:cubicBezTo>
                      <a:lnTo>
                        <a:pt x="6782" y="70535"/>
                      </a:lnTo>
                      <a:cubicBezTo>
                        <a:pt x="6782" y="73248"/>
                        <a:pt x="5426" y="74604"/>
                        <a:pt x="4069" y="75961"/>
                      </a:cubicBezTo>
                      <a:lnTo>
                        <a:pt x="16277" y="75961"/>
                      </a:lnTo>
                      <a:cubicBezTo>
                        <a:pt x="14921" y="74604"/>
                        <a:pt x="13564" y="73248"/>
                        <a:pt x="13564" y="70535"/>
                      </a:cubicBezTo>
                      <a:lnTo>
                        <a:pt x="13564" y="16277"/>
                      </a:lnTo>
                      <a:cubicBezTo>
                        <a:pt x="13564" y="17634"/>
                        <a:pt x="66465" y="78674"/>
                        <a:pt x="66465" y="78674"/>
                      </a:cubicBezTo>
                      <a:lnTo>
                        <a:pt x="66465" y="5426"/>
                      </a:lnTo>
                      <a:cubicBezTo>
                        <a:pt x="66465" y="2713"/>
                        <a:pt x="67822" y="1356"/>
                        <a:pt x="69178" y="0"/>
                      </a:cubicBezTo>
                      <a:lnTo>
                        <a:pt x="56970" y="0"/>
                      </a:lnTo>
                      <a:cubicBezTo>
                        <a:pt x="58327" y="2713"/>
                        <a:pt x="59683" y="4069"/>
                        <a:pt x="59683" y="6782"/>
                      </a:cubicBezTo>
                      <a:close/>
                    </a:path>
                  </a:pathLst>
                </a:custGeom>
                <a:solidFill>
                  <a:srgbClr val="FFFFFF"/>
                </a:solidFill>
                <a:ln w="13558" cap="flat">
                  <a:noFill/>
                  <a:prstDash val="solid"/>
                  <a:miter/>
                </a:ln>
              </p:spPr>
              <p:txBody>
                <a:bodyPr rtlCol="0" anchor="ctr"/>
                <a:lstStyle/>
                <a:p>
                  <a:endParaRPr lang="sv-SE"/>
                </a:p>
              </p:txBody>
            </p:sp>
            <p:sp>
              <p:nvSpPr>
                <p:cNvPr id="76" name="Frihandsfigur: Form 75">
                  <a:extLst>
                    <a:ext uri="{FF2B5EF4-FFF2-40B4-BE49-F238E27FC236}">
                      <a16:creationId xmlns:a16="http://schemas.microsoft.com/office/drawing/2014/main" id="{03B46B1D-ACDA-4AE3-B797-AD3C8D20E07F}"/>
                    </a:ext>
                  </a:extLst>
                </p:cNvPr>
                <p:cNvSpPr/>
                <p:nvPr/>
              </p:nvSpPr>
              <p:spPr>
                <a:xfrm>
                  <a:off x="2909203" y="6288959"/>
                  <a:ext cx="50188" cy="75960"/>
                </a:xfrm>
                <a:custGeom>
                  <a:avLst/>
                  <a:gdLst>
                    <a:gd name="connsiteX0" fmla="*/ 29842 w 50188"/>
                    <a:gd name="connsiteY0" fmla="*/ 70535 h 75960"/>
                    <a:gd name="connsiteX1" fmla="*/ 16277 w 50188"/>
                    <a:gd name="connsiteY1" fmla="*/ 70535 h 75960"/>
                    <a:gd name="connsiteX2" fmla="*/ 16277 w 50188"/>
                    <a:gd name="connsiteY2" fmla="*/ 37980 h 75960"/>
                    <a:gd name="connsiteX3" fmla="*/ 32555 w 50188"/>
                    <a:gd name="connsiteY3" fmla="*/ 37980 h 75960"/>
                    <a:gd name="connsiteX4" fmla="*/ 36624 w 50188"/>
                    <a:gd name="connsiteY4" fmla="*/ 40693 h 75960"/>
                    <a:gd name="connsiteX5" fmla="*/ 36624 w 50188"/>
                    <a:gd name="connsiteY5" fmla="*/ 28485 h 75960"/>
                    <a:gd name="connsiteX6" fmla="*/ 32555 w 50188"/>
                    <a:gd name="connsiteY6" fmla="*/ 31198 h 75960"/>
                    <a:gd name="connsiteX7" fmla="*/ 16277 w 50188"/>
                    <a:gd name="connsiteY7" fmla="*/ 31198 h 75960"/>
                    <a:gd name="connsiteX8" fmla="*/ 16277 w 50188"/>
                    <a:gd name="connsiteY8" fmla="*/ 5426 h 75960"/>
                    <a:gd name="connsiteX9" fmla="*/ 35268 w 50188"/>
                    <a:gd name="connsiteY9" fmla="*/ 5426 h 75960"/>
                    <a:gd name="connsiteX10" fmla="*/ 43406 w 50188"/>
                    <a:gd name="connsiteY10" fmla="*/ 9495 h 75960"/>
                    <a:gd name="connsiteX11" fmla="*/ 43406 w 50188"/>
                    <a:gd name="connsiteY11" fmla="*/ 0 h 75960"/>
                    <a:gd name="connsiteX12" fmla="*/ 0 w 50188"/>
                    <a:gd name="connsiteY12" fmla="*/ 0 h 75960"/>
                    <a:gd name="connsiteX13" fmla="*/ 2713 w 50188"/>
                    <a:gd name="connsiteY13" fmla="*/ 5426 h 75960"/>
                    <a:gd name="connsiteX14" fmla="*/ 2713 w 50188"/>
                    <a:gd name="connsiteY14" fmla="*/ 70535 h 75960"/>
                    <a:gd name="connsiteX15" fmla="*/ 0 w 50188"/>
                    <a:gd name="connsiteY15" fmla="*/ 75961 h 75960"/>
                    <a:gd name="connsiteX16" fmla="*/ 47475 w 50188"/>
                    <a:gd name="connsiteY16" fmla="*/ 75961 h 75960"/>
                    <a:gd name="connsiteX17" fmla="*/ 50188 w 50188"/>
                    <a:gd name="connsiteY17" fmla="*/ 63753 h 75960"/>
                    <a:gd name="connsiteX18" fmla="*/ 29842 w 50188"/>
                    <a:gd name="connsiteY18" fmla="*/ 70535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88" h="75960">
                      <a:moveTo>
                        <a:pt x="29842" y="70535"/>
                      </a:moveTo>
                      <a:cubicBezTo>
                        <a:pt x="24416" y="70535"/>
                        <a:pt x="17634" y="70535"/>
                        <a:pt x="16277" y="70535"/>
                      </a:cubicBezTo>
                      <a:lnTo>
                        <a:pt x="16277" y="37980"/>
                      </a:lnTo>
                      <a:lnTo>
                        <a:pt x="32555" y="37980"/>
                      </a:lnTo>
                      <a:cubicBezTo>
                        <a:pt x="33911" y="37980"/>
                        <a:pt x="35268" y="39337"/>
                        <a:pt x="36624" y="40693"/>
                      </a:cubicBezTo>
                      <a:lnTo>
                        <a:pt x="36624" y="28485"/>
                      </a:lnTo>
                      <a:cubicBezTo>
                        <a:pt x="36624" y="29842"/>
                        <a:pt x="33911" y="31198"/>
                        <a:pt x="32555" y="31198"/>
                      </a:cubicBezTo>
                      <a:lnTo>
                        <a:pt x="16277" y="31198"/>
                      </a:lnTo>
                      <a:lnTo>
                        <a:pt x="16277" y="5426"/>
                      </a:lnTo>
                      <a:cubicBezTo>
                        <a:pt x="16277" y="5426"/>
                        <a:pt x="31198" y="5426"/>
                        <a:pt x="35268" y="5426"/>
                      </a:cubicBezTo>
                      <a:cubicBezTo>
                        <a:pt x="39337" y="5426"/>
                        <a:pt x="42050" y="6782"/>
                        <a:pt x="43406" y="9495"/>
                      </a:cubicBezTo>
                      <a:lnTo>
                        <a:pt x="43406" y="0"/>
                      </a:lnTo>
                      <a:lnTo>
                        <a:pt x="0" y="0"/>
                      </a:lnTo>
                      <a:cubicBezTo>
                        <a:pt x="1357" y="1356"/>
                        <a:pt x="2713" y="2713"/>
                        <a:pt x="2713" y="5426"/>
                      </a:cubicBezTo>
                      <a:lnTo>
                        <a:pt x="2713" y="70535"/>
                      </a:lnTo>
                      <a:cubicBezTo>
                        <a:pt x="2713" y="73248"/>
                        <a:pt x="1357" y="74604"/>
                        <a:pt x="0" y="75961"/>
                      </a:cubicBezTo>
                      <a:lnTo>
                        <a:pt x="47475" y="75961"/>
                      </a:lnTo>
                      <a:lnTo>
                        <a:pt x="50188" y="63753"/>
                      </a:lnTo>
                      <a:cubicBezTo>
                        <a:pt x="43406" y="70535"/>
                        <a:pt x="39337" y="70535"/>
                        <a:pt x="29842" y="70535"/>
                      </a:cubicBezTo>
                      <a:close/>
                    </a:path>
                  </a:pathLst>
                </a:custGeom>
                <a:solidFill>
                  <a:srgbClr val="FFFFFF"/>
                </a:solidFill>
                <a:ln w="13558" cap="flat">
                  <a:noFill/>
                  <a:prstDash val="solid"/>
                  <a:miter/>
                </a:ln>
              </p:spPr>
              <p:txBody>
                <a:bodyPr rtlCol="0" anchor="ctr"/>
                <a:lstStyle/>
                <a:p>
                  <a:endParaRPr lang="sv-SE"/>
                </a:p>
              </p:txBody>
            </p:sp>
            <p:sp>
              <p:nvSpPr>
                <p:cNvPr id="77" name="Frihandsfigur: Form 76">
                  <a:extLst>
                    <a:ext uri="{FF2B5EF4-FFF2-40B4-BE49-F238E27FC236}">
                      <a16:creationId xmlns:a16="http://schemas.microsoft.com/office/drawing/2014/main" id="{FE85B18E-D593-49FA-93F8-A008AE6B0567}"/>
                    </a:ext>
                  </a:extLst>
                </p:cNvPr>
                <p:cNvSpPr/>
                <p:nvPr/>
              </p:nvSpPr>
              <p:spPr>
                <a:xfrm>
                  <a:off x="2974312" y="6288959"/>
                  <a:ext cx="69178" cy="78673"/>
                </a:xfrm>
                <a:custGeom>
                  <a:avLst/>
                  <a:gdLst>
                    <a:gd name="connsiteX0" fmla="*/ 55614 w 69178"/>
                    <a:gd name="connsiteY0" fmla="*/ 1356 h 78673"/>
                    <a:gd name="connsiteX1" fmla="*/ 58327 w 69178"/>
                    <a:gd name="connsiteY1" fmla="*/ 6782 h 78673"/>
                    <a:gd name="connsiteX2" fmla="*/ 58327 w 69178"/>
                    <a:gd name="connsiteY2" fmla="*/ 50188 h 78673"/>
                    <a:gd name="connsiteX3" fmla="*/ 17634 w 69178"/>
                    <a:gd name="connsiteY3" fmla="*/ 1356 h 78673"/>
                    <a:gd name="connsiteX4" fmla="*/ 0 w 69178"/>
                    <a:gd name="connsiteY4" fmla="*/ 1356 h 78673"/>
                    <a:gd name="connsiteX5" fmla="*/ 5426 w 69178"/>
                    <a:gd name="connsiteY5" fmla="*/ 5426 h 78673"/>
                    <a:gd name="connsiteX6" fmla="*/ 6782 w 69178"/>
                    <a:gd name="connsiteY6" fmla="*/ 12208 h 78673"/>
                    <a:gd name="connsiteX7" fmla="*/ 6782 w 69178"/>
                    <a:gd name="connsiteY7" fmla="*/ 70535 h 78673"/>
                    <a:gd name="connsiteX8" fmla="*/ 4069 w 69178"/>
                    <a:gd name="connsiteY8" fmla="*/ 75961 h 78673"/>
                    <a:gd name="connsiteX9" fmla="*/ 16277 w 69178"/>
                    <a:gd name="connsiteY9" fmla="*/ 75961 h 78673"/>
                    <a:gd name="connsiteX10" fmla="*/ 13564 w 69178"/>
                    <a:gd name="connsiteY10" fmla="*/ 70535 h 78673"/>
                    <a:gd name="connsiteX11" fmla="*/ 13564 w 69178"/>
                    <a:gd name="connsiteY11" fmla="*/ 16277 h 78673"/>
                    <a:gd name="connsiteX12" fmla="*/ 66465 w 69178"/>
                    <a:gd name="connsiteY12" fmla="*/ 78674 h 78673"/>
                    <a:gd name="connsiteX13" fmla="*/ 66465 w 69178"/>
                    <a:gd name="connsiteY13" fmla="*/ 5426 h 78673"/>
                    <a:gd name="connsiteX14" fmla="*/ 69178 w 69178"/>
                    <a:gd name="connsiteY14" fmla="*/ 0 h 78673"/>
                    <a:gd name="connsiteX15" fmla="*/ 55614 w 69178"/>
                    <a:gd name="connsiteY15" fmla="*/ 0 h 7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9178" h="78673">
                      <a:moveTo>
                        <a:pt x="55614" y="1356"/>
                      </a:moveTo>
                      <a:cubicBezTo>
                        <a:pt x="56970" y="2713"/>
                        <a:pt x="58327" y="4069"/>
                        <a:pt x="58327" y="6782"/>
                      </a:cubicBezTo>
                      <a:lnTo>
                        <a:pt x="58327" y="50188"/>
                      </a:lnTo>
                      <a:lnTo>
                        <a:pt x="17634" y="1356"/>
                      </a:lnTo>
                      <a:lnTo>
                        <a:pt x="0" y="1356"/>
                      </a:lnTo>
                      <a:cubicBezTo>
                        <a:pt x="2713" y="2713"/>
                        <a:pt x="4069" y="4069"/>
                        <a:pt x="5426" y="5426"/>
                      </a:cubicBezTo>
                      <a:cubicBezTo>
                        <a:pt x="8139" y="8139"/>
                        <a:pt x="6782" y="8139"/>
                        <a:pt x="6782" y="12208"/>
                      </a:cubicBezTo>
                      <a:lnTo>
                        <a:pt x="6782" y="70535"/>
                      </a:lnTo>
                      <a:cubicBezTo>
                        <a:pt x="6782" y="73248"/>
                        <a:pt x="5426" y="74604"/>
                        <a:pt x="4069" y="75961"/>
                      </a:cubicBezTo>
                      <a:lnTo>
                        <a:pt x="16277" y="75961"/>
                      </a:lnTo>
                      <a:cubicBezTo>
                        <a:pt x="14921" y="74604"/>
                        <a:pt x="13564" y="73248"/>
                        <a:pt x="13564" y="70535"/>
                      </a:cubicBezTo>
                      <a:lnTo>
                        <a:pt x="13564" y="16277"/>
                      </a:lnTo>
                      <a:cubicBezTo>
                        <a:pt x="13564" y="17634"/>
                        <a:pt x="66465" y="78674"/>
                        <a:pt x="66465" y="78674"/>
                      </a:cubicBezTo>
                      <a:lnTo>
                        <a:pt x="66465" y="5426"/>
                      </a:lnTo>
                      <a:cubicBezTo>
                        <a:pt x="66465" y="2713"/>
                        <a:pt x="67822" y="1356"/>
                        <a:pt x="69178" y="0"/>
                      </a:cubicBezTo>
                      <a:lnTo>
                        <a:pt x="55614" y="0"/>
                      </a:lnTo>
                      <a:close/>
                    </a:path>
                  </a:pathLst>
                </a:custGeom>
                <a:solidFill>
                  <a:srgbClr val="FFFFFF"/>
                </a:solidFill>
                <a:ln w="13558" cap="flat">
                  <a:noFill/>
                  <a:prstDash val="solid"/>
                  <a:miter/>
                </a:ln>
              </p:spPr>
              <p:txBody>
                <a:bodyPr rtlCol="0" anchor="ctr"/>
                <a:lstStyle/>
                <a:p>
                  <a:endParaRPr lang="sv-SE"/>
                </a:p>
              </p:txBody>
            </p:sp>
            <p:sp>
              <p:nvSpPr>
                <p:cNvPr id="78" name="Frihandsfigur: Form 77">
                  <a:extLst>
                    <a:ext uri="{FF2B5EF4-FFF2-40B4-BE49-F238E27FC236}">
                      <a16:creationId xmlns:a16="http://schemas.microsoft.com/office/drawing/2014/main" id="{D1EA8FA8-6F46-4681-8F87-7E36F41F6604}"/>
                    </a:ext>
                  </a:extLst>
                </p:cNvPr>
                <p:cNvSpPr/>
                <p:nvPr/>
              </p:nvSpPr>
              <p:spPr>
                <a:xfrm>
                  <a:off x="1779289" y="6288959"/>
                  <a:ext cx="81446" cy="77317"/>
                </a:xfrm>
                <a:custGeom>
                  <a:avLst/>
                  <a:gdLst>
                    <a:gd name="connsiteX0" fmla="*/ 42050 w 81446"/>
                    <a:gd name="connsiteY0" fmla="*/ 0 h 77317"/>
                    <a:gd name="connsiteX1" fmla="*/ 0 w 81446"/>
                    <a:gd name="connsiteY1" fmla="*/ 37980 h 77317"/>
                    <a:gd name="connsiteX2" fmla="*/ 39337 w 81446"/>
                    <a:gd name="connsiteY2" fmla="*/ 77317 h 77317"/>
                    <a:gd name="connsiteX3" fmla="*/ 81386 w 81446"/>
                    <a:gd name="connsiteY3" fmla="*/ 39337 h 77317"/>
                    <a:gd name="connsiteX4" fmla="*/ 42050 w 81446"/>
                    <a:gd name="connsiteY4" fmla="*/ 0 h 77317"/>
                    <a:gd name="connsiteX5" fmla="*/ 42050 w 81446"/>
                    <a:gd name="connsiteY5" fmla="*/ 70535 h 77317"/>
                    <a:gd name="connsiteX6" fmla="*/ 16277 w 81446"/>
                    <a:gd name="connsiteY6" fmla="*/ 36624 h 77317"/>
                    <a:gd name="connsiteX7" fmla="*/ 42050 w 81446"/>
                    <a:gd name="connsiteY7" fmla="*/ 5426 h 77317"/>
                    <a:gd name="connsiteX8" fmla="*/ 67822 w 81446"/>
                    <a:gd name="connsiteY8" fmla="*/ 39337 h 77317"/>
                    <a:gd name="connsiteX9" fmla="*/ 42050 w 81446"/>
                    <a:gd name="connsiteY9" fmla="*/ 70535 h 7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446" h="77317">
                      <a:moveTo>
                        <a:pt x="42050" y="0"/>
                      </a:moveTo>
                      <a:cubicBezTo>
                        <a:pt x="16277" y="0"/>
                        <a:pt x="0" y="18990"/>
                        <a:pt x="0" y="37980"/>
                      </a:cubicBezTo>
                      <a:cubicBezTo>
                        <a:pt x="0" y="61040"/>
                        <a:pt x="17634" y="75961"/>
                        <a:pt x="39337" y="77317"/>
                      </a:cubicBezTo>
                      <a:cubicBezTo>
                        <a:pt x="59683" y="77317"/>
                        <a:pt x="80030" y="65109"/>
                        <a:pt x="81386" y="39337"/>
                      </a:cubicBezTo>
                      <a:cubicBezTo>
                        <a:pt x="82743" y="13564"/>
                        <a:pt x="61040" y="0"/>
                        <a:pt x="42050" y="0"/>
                      </a:cubicBezTo>
                      <a:close/>
                      <a:moveTo>
                        <a:pt x="42050" y="70535"/>
                      </a:moveTo>
                      <a:cubicBezTo>
                        <a:pt x="29842" y="70535"/>
                        <a:pt x="16277" y="59683"/>
                        <a:pt x="16277" y="36624"/>
                      </a:cubicBezTo>
                      <a:cubicBezTo>
                        <a:pt x="16277" y="17634"/>
                        <a:pt x="27129" y="5426"/>
                        <a:pt x="42050" y="5426"/>
                      </a:cubicBezTo>
                      <a:cubicBezTo>
                        <a:pt x="56971" y="5426"/>
                        <a:pt x="67822" y="17634"/>
                        <a:pt x="67822" y="39337"/>
                      </a:cubicBezTo>
                      <a:cubicBezTo>
                        <a:pt x="66466" y="59683"/>
                        <a:pt x="55614" y="70535"/>
                        <a:pt x="42050" y="70535"/>
                      </a:cubicBezTo>
                      <a:close/>
                    </a:path>
                  </a:pathLst>
                </a:custGeom>
                <a:solidFill>
                  <a:srgbClr val="FFFFFF"/>
                </a:solidFill>
                <a:ln w="13558" cap="flat">
                  <a:noFill/>
                  <a:prstDash val="solid"/>
                  <a:miter/>
                </a:ln>
              </p:spPr>
              <p:txBody>
                <a:bodyPr rtlCol="0" anchor="ctr"/>
                <a:lstStyle/>
                <a:p>
                  <a:endParaRPr lang="sv-SE"/>
                </a:p>
              </p:txBody>
            </p:sp>
            <p:sp>
              <p:nvSpPr>
                <p:cNvPr id="79" name="Frihandsfigur: Form 78">
                  <a:extLst>
                    <a:ext uri="{FF2B5EF4-FFF2-40B4-BE49-F238E27FC236}">
                      <a16:creationId xmlns:a16="http://schemas.microsoft.com/office/drawing/2014/main" id="{80ECEDAB-A5EF-4063-B1A5-860C42F17CC4}"/>
                    </a:ext>
                  </a:extLst>
                </p:cNvPr>
                <p:cNvSpPr/>
                <p:nvPr/>
              </p:nvSpPr>
              <p:spPr>
                <a:xfrm>
                  <a:off x="1826765" y="6272681"/>
                  <a:ext cx="10851" cy="10851"/>
                </a:xfrm>
                <a:custGeom>
                  <a:avLst/>
                  <a:gdLst>
                    <a:gd name="connsiteX0" fmla="*/ 5426 w 10851"/>
                    <a:gd name="connsiteY0" fmla="*/ 10852 h 10851"/>
                    <a:gd name="connsiteX1" fmla="*/ 10852 w 10851"/>
                    <a:gd name="connsiteY1" fmla="*/ 5426 h 10851"/>
                    <a:gd name="connsiteX2" fmla="*/ 5426 w 10851"/>
                    <a:gd name="connsiteY2" fmla="*/ 0 h 10851"/>
                    <a:gd name="connsiteX3" fmla="*/ 0 w 10851"/>
                    <a:gd name="connsiteY3" fmla="*/ 5426 h 10851"/>
                    <a:gd name="connsiteX4" fmla="*/ 5426 w 10851"/>
                    <a:gd name="connsiteY4" fmla="*/ 10852 h 10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1" h="10851">
                      <a:moveTo>
                        <a:pt x="5426" y="10852"/>
                      </a:moveTo>
                      <a:cubicBezTo>
                        <a:pt x="8139" y="10852"/>
                        <a:pt x="10852" y="8139"/>
                        <a:pt x="10852" y="5426"/>
                      </a:cubicBezTo>
                      <a:cubicBezTo>
                        <a:pt x="10852" y="2713"/>
                        <a:pt x="8139" y="0"/>
                        <a:pt x="5426" y="0"/>
                      </a:cubicBezTo>
                      <a:cubicBezTo>
                        <a:pt x="2713" y="0"/>
                        <a:pt x="0" y="2713"/>
                        <a:pt x="0" y="5426"/>
                      </a:cubicBezTo>
                      <a:cubicBezTo>
                        <a:pt x="0" y="9495"/>
                        <a:pt x="2713" y="10852"/>
                        <a:pt x="5426" y="10852"/>
                      </a:cubicBezTo>
                      <a:close/>
                    </a:path>
                  </a:pathLst>
                </a:custGeom>
                <a:solidFill>
                  <a:srgbClr val="FFFFFF"/>
                </a:solidFill>
                <a:ln w="13558" cap="flat">
                  <a:noFill/>
                  <a:prstDash val="solid"/>
                  <a:miter/>
                </a:ln>
              </p:spPr>
              <p:txBody>
                <a:bodyPr rtlCol="0" anchor="ctr"/>
                <a:lstStyle/>
                <a:p>
                  <a:endParaRPr lang="sv-SE"/>
                </a:p>
              </p:txBody>
            </p:sp>
            <p:sp>
              <p:nvSpPr>
                <p:cNvPr id="80" name="Frihandsfigur: Form 79">
                  <a:extLst>
                    <a:ext uri="{FF2B5EF4-FFF2-40B4-BE49-F238E27FC236}">
                      <a16:creationId xmlns:a16="http://schemas.microsoft.com/office/drawing/2014/main" id="{B5D4753F-7B4B-4D56-B7C0-8BAF97F12A57}"/>
                    </a:ext>
                  </a:extLst>
                </p:cNvPr>
                <p:cNvSpPr/>
                <p:nvPr/>
              </p:nvSpPr>
              <p:spPr>
                <a:xfrm>
                  <a:off x="1802349" y="6272681"/>
                  <a:ext cx="10851" cy="10851"/>
                </a:xfrm>
                <a:custGeom>
                  <a:avLst/>
                  <a:gdLst>
                    <a:gd name="connsiteX0" fmla="*/ 0 w 10851"/>
                    <a:gd name="connsiteY0" fmla="*/ 5426 h 10851"/>
                    <a:gd name="connsiteX1" fmla="*/ 5426 w 10851"/>
                    <a:gd name="connsiteY1" fmla="*/ 10852 h 10851"/>
                    <a:gd name="connsiteX2" fmla="*/ 10851 w 10851"/>
                    <a:gd name="connsiteY2" fmla="*/ 5426 h 10851"/>
                    <a:gd name="connsiteX3" fmla="*/ 5426 w 10851"/>
                    <a:gd name="connsiteY3" fmla="*/ 0 h 10851"/>
                    <a:gd name="connsiteX4" fmla="*/ 0 w 10851"/>
                    <a:gd name="connsiteY4" fmla="*/ 5426 h 10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1" h="10851">
                      <a:moveTo>
                        <a:pt x="0" y="5426"/>
                      </a:moveTo>
                      <a:cubicBezTo>
                        <a:pt x="0" y="8139"/>
                        <a:pt x="2713" y="10852"/>
                        <a:pt x="5426" y="10852"/>
                      </a:cubicBezTo>
                      <a:cubicBezTo>
                        <a:pt x="8139" y="10852"/>
                        <a:pt x="10851" y="8139"/>
                        <a:pt x="10851" y="5426"/>
                      </a:cubicBezTo>
                      <a:cubicBezTo>
                        <a:pt x="10851" y="2713"/>
                        <a:pt x="8139" y="0"/>
                        <a:pt x="5426" y="0"/>
                      </a:cubicBezTo>
                      <a:cubicBezTo>
                        <a:pt x="2713" y="0"/>
                        <a:pt x="0" y="2713"/>
                        <a:pt x="0" y="5426"/>
                      </a:cubicBezTo>
                      <a:close/>
                    </a:path>
                  </a:pathLst>
                </a:custGeom>
                <a:solidFill>
                  <a:srgbClr val="FFFFFF"/>
                </a:solidFill>
                <a:ln w="13558" cap="flat">
                  <a:noFill/>
                  <a:prstDash val="solid"/>
                  <a:miter/>
                </a:ln>
              </p:spPr>
              <p:txBody>
                <a:bodyPr rtlCol="0" anchor="ctr"/>
                <a:lstStyle/>
                <a:p>
                  <a:endParaRPr lang="sv-SE"/>
                </a:p>
              </p:txBody>
            </p:sp>
          </p:grpSp>
          <p:sp>
            <p:nvSpPr>
              <p:cNvPr id="81" name="Frihandsfigur: Form 80">
                <a:extLst>
                  <a:ext uri="{FF2B5EF4-FFF2-40B4-BE49-F238E27FC236}">
                    <a16:creationId xmlns:a16="http://schemas.microsoft.com/office/drawing/2014/main" id="{5CD83C37-A679-4971-8F75-C5069B8E268D}"/>
                  </a:ext>
                </a:extLst>
              </p:cNvPr>
              <p:cNvSpPr/>
              <p:nvPr/>
            </p:nvSpPr>
            <p:spPr>
              <a:xfrm>
                <a:off x="692781" y="6177731"/>
                <a:ext cx="52901" cy="74604"/>
              </a:xfrm>
              <a:custGeom>
                <a:avLst/>
                <a:gdLst>
                  <a:gd name="connsiteX0" fmla="*/ 32555 w 52901"/>
                  <a:gd name="connsiteY0" fmla="*/ 74604 h 74604"/>
                  <a:gd name="connsiteX1" fmla="*/ 21703 w 52901"/>
                  <a:gd name="connsiteY1" fmla="*/ 74604 h 74604"/>
                  <a:gd name="connsiteX2" fmla="*/ 0 w 52901"/>
                  <a:gd name="connsiteY2" fmla="*/ 0 h 74604"/>
                  <a:gd name="connsiteX3" fmla="*/ 10852 w 52901"/>
                  <a:gd name="connsiteY3" fmla="*/ 0 h 74604"/>
                  <a:gd name="connsiteX4" fmla="*/ 27129 w 52901"/>
                  <a:gd name="connsiteY4" fmla="*/ 65109 h 74604"/>
                  <a:gd name="connsiteX5" fmla="*/ 27129 w 52901"/>
                  <a:gd name="connsiteY5" fmla="*/ 65109 h 74604"/>
                  <a:gd name="connsiteX6" fmla="*/ 43406 w 52901"/>
                  <a:gd name="connsiteY6" fmla="*/ 1356 h 74604"/>
                  <a:gd name="connsiteX7" fmla="*/ 52901 w 52901"/>
                  <a:gd name="connsiteY7" fmla="*/ 1356 h 74604"/>
                  <a:gd name="connsiteX8" fmla="*/ 32555 w 52901"/>
                  <a:gd name="connsiteY8"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01" h="74604">
                    <a:moveTo>
                      <a:pt x="32555" y="74604"/>
                    </a:moveTo>
                    <a:lnTo>
                      <a:pt x="21703" y="74604"/>
                    </a:lnTo>
                    <a:lnTo>
                      <a:pt x="0" y="0"/>
                    </a:lnTo>
                    <a:lnTo>
                      <a:pt x="10852" y="0"/>
                    </a:lnTo>
                    <a:lnTo>
                      <a:pt x="27129" y="65109"/>
                    </a:lnTo>
                    <a:lnTo>
                      <a:pt x="27129" y="65109"/>
                    </a:lnTo>
                    <a:lnTo>
                      <a:pt x="43406" y="1356"/>
                    </a:lnTo>
                    <a:lnTo>
                      <a:pt x="52901" y="1356"/>
                    </a:lnTo>
                    <a:lnTo>
                      <a:pt x="32555" y="74604"/>
                    </a:lnTo>
                    <a:close/>
                  </a:path>
                </a:pathLst>
              </a:custGeom>
              <a:solidFill>
                <a:srgbClr val="FFFFFF"/>
              </a:solidFill>
              <a:ln w="13558" cap="flat">
                <a:noFill/>
                <a:prstDash val="solid"/>
                <a:miter/>
              </a:ln>
            </p:spPr>
            <p:txBody>
              <a:bodyPr rtlCol="0" anchor="ctr"/>
              <a:lstStyle/>
              <a:p>
                <a:endParaRPr lang="sv-SE"/>
              </a:p>
            </p:txBody>
          </p:sp>
          <p:sp>
            <p:nvSpPr>
              <p:cNvPr id="82" name="Frihandsfigur: Form 81">
                <a:extLst>
                  <a:ext uri="{FF2B5EF4-FFF2-40B4-BE49-F238E27FC236}">
                    <a16:creationId xmlns:a16="http://schemas.microsoft.com/office/drawing/2014/main" id="{4A509B7D-EE81-4EBC-A26B-7493200B5B27}"/>
                  </a:ext>
                </a:extLst>
              </p:cNvPr>
              <p:cNvSpPr/>
              <p:nvPr/>
            </p:nvSpPr>
            <p:spPr>
              <a:xfrm>
                <a:off x="752465" y="6158740"/>
                <a:ext cx="59683" cy="94950"/>
              </a:xfrm>
              <a:custGeom>
                <a:avLst/>
                <a:gdLst>
                  <a:gd name="connsiteX0" fmla="*/ 23059 w 59683"/>
                  <a:gd name="connsiteY0" fmla="*/ 20347 h 94950"/>
                  <a:gd name="connsiteX1" fmla="*/ 35267 w 59683"/>
                  <a:gd name="connsiteY1" fmla="*/ 20347 h 94950"/>
                  <a:gd name="connsiteX2" fmla="*/ 59683 w 59683"/>
                  <a:gd name="connsiteY2" fmla="*/ 94951 h 94950"/>
                  <a:gd name="connsiteX3" fmla="*/ 48832 w 59683"/>
                  <a:gd name="connsiteY3" fmla="*/ 94951 h 94950"/>
                  <a:gd name="connsiteX4" fmla="*/ 43406 w 59683"/>
                  <a:gd name="connsiteY4" fmla="*/ 77317 h 94950"/>
                  <a:gd name="connsiteX5" fmla="*/ 14921 w 59683"/>
                  <a:gd name="connsiteY5" fmla="*/ 77317 h 94950"/>
                  <a:gd name="connsiteX6" fmla="*/ 9495 w 59683"/>
                  <a:gd name="connsiteY6" fmla="*/ 94951 h 94950"/>
                  <a:gd name="connsiteX7" fmla="*/ 0 w 59683"/>
                  <a:gd name="connsiteY7" fmla="*/ 94951 h 94950"/>
                  <a:gd name="connsiteX8" fmla="*/ 23059 w 59683"/>
                  <a:gd name="connsiteY8" fmla="*/ 20347 h 94950"/>
                  <a:gd name="connsiteX9" fmla="*/ 25772 w 59683"/>
                  <a:gd name="connsiteY9" fmla="*/ 10852 h 94950"/>
                  <a:gd name="connsiteX10" fmla="*/ 16277 w 59683"/>
                  <a:gd name="connsiteY10" fmla="*/ 10852 h 94950"/>
                  <a:gd name="connsiteX11" fmla="*/ 16277 w 59683"/>
                  <a:gd name="connsiteY11" fmla="*/ 0 h 94950"/>
                  <a:gd name="connsiteX12" fmla="*/ 25772 w 59683"/>
                  <a:gd name="connsiteY12" fmla="*/ 0 h 94950"/>
                  <a:gd name="connsiteX13" fmla="*/ 25772 w 59683"/>
                  <a:gd name="connsiteY13" fmla="*/ 10852 h 94950"/>
                  <a:gd name="connsiteX14" fmla="*/ 28485 w 59683"/>
                  <a:gd name="connsiteY14" fmla="*/ 28485 h 94950"/>
                  <a:gd name="connsiteX15" fmla="*/ 28485 w 59683"/>
                  <a:gd name="connsiteY15" fmla="*/ 28485 h 94950"/>
                  <a:gd name="connsiteX16" fmla="*/ 16277 w 59683"/>
                  <a:gd name="connsiteY16" fmla="*/ 67822 h 94950"/>
                  <a:gd name="connsiteX17" fmla="*/ 39337 w 59683"/>
                  <a:gd name="connsiteY17" fmla="*/ 67822 h 94950"/>
                  <a:gd name="connsiteX18" fmla="*/ 28485 w 59683"/>
                  <a:gd name="connsiteY18" fmla="*/ 28485 h 94950"/>
                  <a:gd name="connsiteX19" fmla="*/ 43406 w 59683"/>
                  <a:gd name="connsiteY19" fmla="*/ 10852 h 94950"/>
                  <a:gd name="connsiteX20" fmla="*/ 33911 w 59683"/>
                  <a:gd name="connsiteY20" fmla="*/ 10852 h 94950"/>
                  <a:gd name="connsiteX21" fmla="*/ 33911 w 59683"/>
                  <a:gd name="connsiteY21" fmla="*/ 0 h 94950"/>
                  <a:gd name="connsiteX22" fmla="*/ 43406 w 59683"/>
                  <a:gd name="connsiteY22" fmla="*/ 0 h 94950"/>
                  <a:gd name="connsiteX23" fmla="*/ 43406 w 59683"/>
                  <a:gd name="connsiteY23" fmla="*/ 10852 h 9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683" h="94950">
                    <a:moveTo>
                      <a:pt x="23059" y="20347"/>
                    </a:moveTo>
                    <a:lnTo>
                      <a:pt x="35267" y="20347"/>
                    </a:lnTo>
                    <a:lnTo>
                      <a:pt x="59683" y="94951"/>
                    </a:lnTo>
                    <a:lnTo>
                      <a:pt x="48832" y="94951"/>
                    </a:lnTo>
                    <a:lnTo>
                      <a:pt x="43406" y="77317"/>
                    </a:lnTo>
                    <a:lnTo>
                      <a:pt x="14921" y="77317"/>
                    </a:lnTo>
                    <a:lnTo>
                      <a:pt x="9495" y="94951"/>
                    </a:lnTo>
                    <a:lnTo>
                      <a:pt x="0" y="94951"/>
                    </a:lnTo>
                    <a:lnTo>
                      <a:pt x="23059" y="20347"/>
                    </a:lnTo>
                    <a:close/>
                    <a:moveTo>
                      <a:pt x="25772" y="10852"/>
                    </a:moveTo>
                    <a:lnTo>
                      <a:pt x="16277" y="10852"/>
                    </a:lnTo>
                    <a:lnTo>
                      <a:pt x="16277" y="0"/>
                    </a:lnTo>
                    <a:lnTo>
                      <a:pt x="25772" y="0"/>
                    </a:lnTo>
                    <a:lnTo>
                      <a:pt x="25772" y="10852"/>
                    </a:lnTo>
                    <a:close/>
                    <a:moveTo>
                      <a:pt x="28485" y="28485"/>
                    </a:moveTo>
                    <a:lnTo>
                      <a:pt x="28485" y="28485"/>
                    </a:lnTo>
                    <a:lnTo>
                      <a:pt x="16277" y="67822"/>
                    </a:lnTo>
                    <a:lnTo>
                      <a:pt x="39337" y="67822"/>
                    </a:lnTo>
                    <a:lnTo>
                      <a:pt x="28485" y="28485"/>
                    </a:lnTo>
                    <a:close/>
                    <a:moveTo>
                      <a:pt x="43406" y="10852"/>
                    </a:moveTo>
                    <a:lnTo>
                      <a:pt x="33911" y="10852"/>
                    </a:lnTo>
                    <a:lnTo>
                      <a:pt x="33911" y="0"/>
                    </a:lnTo>
                    <a:lnTo>
                      <a:pt x="43406" y="0"/>
                    </a:lnTo>
                    <a:lnTo>
                      <a:pt x="43406" y="10852"/>
                    </a:lnTo>
                    <a:close/>
                  </a:path>
                </a:pathLst>
              </a:custGeom>
              <a:solidFill>
                <a:srgbClr val="FFFFFF"/>
              </a:solidFill>
              <a:ln w="13558" cap="flat">
                <a:noFill/>
                <a:prstDash val="solid"/>
                <a:miter/>
              </a:ln>
            </p:spPr>
            <p:txBody>
              <a:bodyPr rtlCol="0" anchor="ctr"/>
              <a:lstStyle/>
              <a:p>
                <a:endParaRPr lang="sv-SE"/>
              </a:p>
            </p:txBody>
          </p:sp>
          <p:sp>
            <p:nvSpPr>
              <p:cNvPr id="83" name="Frihandsfigur: Form 82">
                <a:extLst>
                  <a:ext uri="{FF2B5EF4-FFF2-40B4-BE49-F238E27FC236}">
                    <a16:creationId xmlns:a16="http://schemas.microsoft.com/office/drawing/2014/main" id="{8F70026D-7940-457A-A5C6-DD49B76022D3}"/>
                  </a:ext>
                </a:extLst>
              </p:cNvPr>
              <p:cNvSpPr/>
              <p:nvPr/>
            </p:nvSpPr>
            <p:spPr>
              <a:xfrm>
                <a:off x="824356" y="6177731"/>
                <a:ext cx="44762" cy="77317"/>
              </a:xfrm>
              <a:custGeom>
                <a:avLst/>
                <a:gdLst>
                  <a:gd name="connsiteX0" fmla="*/ 8139 w 44762"/>
                  <a:gd name="connsiteY0" fmla="*/ 52901 h 77317"/>
                  <a:gd name="connsiteX1" fmla="*/ 8139 w 44762"/>
                  <a:gd name="connsiteY1" fmla="*/ 55614 h 77317"/>
                  <a:gd name="connsiteX2" fmla="*/ 20347 w 44762"/>
                  <a:gd name="connsiteY2" fmla="*/ 69178 h 77317"/>
                  <a:gd name="connsiteX3" fmla="*/ 33911 w 44762"/>
                  <a:gd name="connsiteY3" fmla="*/ 56970 h 77317"/>
                  <a:gd name="connsiteX4" fmla="*/ 1356 w 44762"/>
                  <a:gd name="connsiteY4" fmla="*/ 20347 h 77317"/>
                  <a:gd name="connsiteX5" fmla="*/ 23059 w 44762"/>
                  <a:gd name="connsiteY5" fmla="*/ 0 h 77317"/>
                  <a:gd name="connsiteX6" fmla="*/ 43406 w 44762"/>
                  <a:gd name="connsiteY6" fmla="*/ 21703 h 77317"/>
                  <a:gd name="connsiteX7" fmla="*/ 33911 w 44762"/>
                  <a:gd name="connsiteY7" fmla="*/ 21703 h 77317"/>
                  <a:gd name="connsiteX8" fmla="*/ 23059 w 44762"/>
                  <a:gd name="connsiteY8" fmla="*/ 8139 h 77317"/>
                  <a:gd name="connsiteX9" fmla="*/ 12208 w 44762"/>
                  <a:gd name="connsiteY9" fmla="*/ 18990 h 77317"/>
                  <a:gd name="connsiteX10" fmla="*/ 44763 w 44762"/>
                  <a:gd name="connsiteY10" fmla="*/ 56970 h 77317"/>
                  <a:gd name="connsiteX11" fmla="*/ 21703 w 44762"/>
                  <a:gd name="connsiteY11" fmla="*/ 77317 h 77317"/>
                  <a:gd name="connsiteX12" fmla="*/ 0 w 44762"/>
                  <a:gd name="connsiteY12" fmla="*/ 54258 h 77317"/>
                  <a:gd name="connsiteX13" fmla="*/ 8139 w 44762"/>
                  <a:gd name="connsiteY13" fmla="*/ 54258 h 7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62" h="77317">
                    <a:moveTo>
                      <a:pt x="8139" y="52901"/>
                    </a:moveTo>
                    <a:lnTo>
                      <a:pt x="8139" y="55614"/>
                    </a:lnTo>
                    <a:cubicBezTo>
                      <a:pt x="8139" y="65109"/>
                      <a:pt x="14921" y="69178"/>
                      <a:pt x="20347" y="69178"/>
                    </a:cubicBezTo>
                    <a:cubicBezTo>
                      <a:pt x="28485" y="69178"/>
                      <a:pt x="33911" y="66466"/>
                      <a:pt x="33911" y="56970"/>
                    </a:cubicBezTo>
                    <a:cubicBezTo>
                      <a:pt x="33911" y="40693"/>
                      <a:pt x="1356" y="42050"/>
                      <a:pt x="1356" y="20347"/>
                    </a:cubicBezTo>
                    <a:cubicBezTo>
                      <a:pt x="1356" y="6782"/>
                      <a:pt x="10852" y="0"/>
                      <a:pt x="23059" y="0"/>
                    </a:cubicBezTo>
                    <a:cubicBezTo>
                      <a:pt x="36624" y="0"/>
                      <a:pt x="44763" y="6782"/>
                      <a:pt x="43406" y="21703"/>
                    </a:cubicBezTo>
                    <a:lnTo>
                      <a:pt x="33911" y="21703"/>
                    </a:lnTo>
                    <a:cubicBezTo>
                      <a:pt x="33911" y="13564"/>
                      <a:pt x="31198" y="8139"/>
                      <a:pt x="23059" y="8139"/>
                    </a:cubicBezTo>
                    <a:cubicBezTo>
                      <a:pt x="17634" y="8139"/>
                      <a:pt x="12208" y="10852"/>
                      <a:pt x="12208" y="18990"/>
                    </a:cubicBezTo>
                    <a:cubicBezTo>
                      <a:pt x="12208" y="35267"/>
                      <a:pt x="44763" y="32555"/>
                      <a:pt x="44763" y="56970"/>
                    </a:cubicBezTo>
                    <a:cubicBezTo>
                      <a:pt x="44763" y="71891"/>
                      <a:pt x="33911" y="77317"/>
                      <a:pt x="21703" y="77317"/>
                    </a:cubicBezTo>
                    <a:cubicBezTo>
                      <a:pt x="0" y="77317"/>
                      <a:pt x="0" y="61040"/>
                      <a:pt x="0" y="54258"/>
                    </a:cubicBezTo>
                    <a:lnTo>
                      <a:pt x="8139" y="54258"/>
                    </a:lnTo>
                    <a:close/>
                  </a:path>
                </a:pathLst>
              </a:custGeom>
              <a:solidFill>
                <a:srgbClr val="FFFFFF"/>
              </a:solidFill>
              <a:ln w="13558" cap="flat">
                <a:noFill/>
                <a:prstDash val="solid"/>
                <a:miter/>
              </a:ln>
            </p:spPr>
            <p:txBody>
              <a:bodyPr rtlCol="0" anchor="ctr"/>
              <a:lstStyle/>
              <a:p>
                <a:endParaRPr lang="sv-SE"/>
              </a:p>
            </p:txBody>
          </p:sp>
          <p:sp>
            <p:nvSpPr>
              <p:cNvPr id="84" name="Frihandsfigur: Form 83">
                <a:extLst>
                  <a:ext uri="{FF2B5EF4-FFF2-40B4-BE49-F238E27FC236}">
                    <a16:creationId xmlns:a16="http://schemas.microsoft.com/office/drawing/2014/main" id="{7AE5F4C9-122F-4C25-9DEF-B75EC63CF870}"/>
                  </a:ext>
                </a:extLst>
              </p:cNvPr>
              <p:cNvSpPr/>
              <p:nvPr/>
            </p:nvSpPr>
            <p:spPr>
              <a:xfrm>
                <a:off x="878614" y="6179087"/>
                <a:ext cx="47475" cy="74604"/>
              </a:xfrm>
              <a:custGeom>
                <a:avLst/>
                <a:gdLst>
                  <a:gd name="connsiteX0" fmla="*/ 47475 w 47475"/>
                  <a:gd name="connsiteY0" fmla="*/ 0 h 74604"/>
                  <a:gd name="connsiteX1" fmla="*/ 47475 w 47475"/>
                  <a:gd name="connsiteY1" fmla="*/ 8139 h 74604"/>
                  <a:gd name="connsiteX2" fmla="*/ 28485 w 47475"/>
                  <a:gd name="connsiteY2" fmla="*/ 8139 h 74604"/>
                  <a:gd name="connsiteX3" fmla="*/ 28485 w 47475"/>
                  <a:gd name="connsiteY3" fmla="*/ 74604 h 74604"/>
                  <a:gd name="connsiteX4" fmla="*/ 18990 w 47475"/>
                  <a:gd name="connsiteY4" fmla="*/ 74604 h 74604"/>
                  <a:gd name="connsiteX5" fmla="*/ 18990 w 47475"/>
                  <a:gd name="connsiteY5" fmla="*/ 8139 h 74604"/>
                  <a:gd name="connsiteX6" fmla="*/ 0 w 47475"/>
                  <a:gd name="connsiteY6" fmla="*/ 8139 h 74604"/>
                  <a:gd name="connsiteX7" fmla="*/ 0 w 47475"/>
                  <a:gd name="connsiteY7" fmla="*/ 0 h 74604"/>
                  <a:gd name="connsiteX8" fmla="*/ 47475 w 47475"/>
                  <a:gd name="connsiteY8" fmla="*/ 0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475" h="74604">
                    <a:moveTo>
                      <a:pt x="47475" y="0"/>
                    </a:moveTo>
                    <a:lnTo>
                      <a:pt x="47475" y="8139"/>
                    </a:lnTo>
                    <a:lnTo>
                      <a:pt x="28485" y="8139"/>
                    </a:lnTo>
                    <a:lnTo>
                      <a:pt x="28485" y="74604"/>
                    </a:lnTo>
                    <a:lnTo>
                      <a:pt x="18990" y="74604"/>
                    </a:lnTo>
                    <a:lnTo>
                      <a:pt x="18990" y="8139"/>
                    </a:lnTo>
                    <a:lnTo>
                      <a:pt x="0" y="8139"/>
                    </a:lnTo>
                    <a:lnTo>
                      <a:pt x="0" y="0"/>
                    </a:lnTo>
                    <a:lnTo>
                      <a:pt x="47475" y="0"/>
                    </a:lnTo>
                    <a:close/>
                  </a:path>
                </a:pathLst>
              </a:custGeom>
              <a:solidFill>
                <a:srgbClr val="FFFFFF"/>
              </a:solidFill>
              <a:ln w="13558" cap="flat">
                <a:noFill/>
                <a:prstDash val="solid"/>
                <a:miter/>
              </a:ln>
            </p:spPr>
            <p:txBody>
              <a:bodyPr rtlCol="0" anchor="ctr"/>
              <a:lstStyle/>
              <a:p>
                <a:endParaRPr lang="sv-SE"/>
              </a:p>
            </p:txBody>
          </p:sp>
          <p:sp>
            <p:nvSpPr>
              <p:cNvPr id="85" name="Frihandsfigur: Form 84">
                <a:extLst>
                  <a:ext uri="{FF2B5EF4-FFF2-40B4-BE49-F238E27FC236}">
                    <a16:creationId xmlns:a16="http://schemas.microsoft.com/office/drawing/2014/main" id="{79FD25B9-38E3-4E95-B6B8-63ABE1431F7E}"/>
                  </a:ext>
                </a:extLst>
              </p:cNvPr>
              <p:cNvSpPr/>
              <p:nvPr/>
            </p:nvSpPr>
            <p:spPr>
              <a:xfrm>
                <a:off x="932871" y="6179087"/>
                <a:ext cx="47475" cy="74604"/>
              </a:xfrm>
              <a:custGeom>
                <a:avLst/>
                <a:gdLst>
                  <a:gd name="connsiteX0" fmla="*/ 47475 w 47475"/>
                  <a:gd name="connsiteY0" fmla="*/ 0 h 74604"/>
                  <a:gd name="connsiteX1" fmla="*/ 47475 w 47475"/>
                  <a:gd name="connsiteY1" fmla="*/ 8139 h 74604"/>
                  <a:gd name="connsiteX2" fmla="*/ 28485 w 47475"/>
                  <a:gd name="connsiteY2" fmla="*/ 8139 h 74604"/>
                  <a:gd name="connsiteX3" fmla="*/ 28485 w 47475"/>
                  <a:gd name="connsiteY3" fmla="*/ 74604 h 74604"/>
                  <a:gd name="connsiteX4" fmla="*/ 18990 w 47475"/>
                  <a:gd name="connsiteY4" fmla="*/ 74604 h 74604"/>
                  <a:gd name="connsiteX5" fmla="*/ 18990 w 47475"/>
                  <a:gd name="connsiteY5" fmla="*/ 8139 h 74604"/>
                  <a:gd name="connsiteX6" fmla="*/ 0 w 47475"/>
                  <a:gd name="connsiteY6" fmla="*/ 8139 h 74604"/>
                  <a:gd name="connsiteX7" fmla="*/ 0 w 47475"/>
                  <a:gd name="connsiteY7" fmla="*/ 0 h 74604"/>
                  <a:gd name="connsiteX8" fmla="*/ 47475 w 47475"/>
                  <a:gd name="connsiteY8" fmla="*/ 0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475" h="74604">
                    <a:moveTo>
                      <a:pt x="47475" y="0"/>
                    </a:moveTo>
                    <a:lnTo>
                      <a:pt x="47475" y="8139"/>
                    </a:lnTo>
                    <a:lnTo>
                      <a:pt x="28485" y="8139"/>
                    </a:lnTo>
                    <a:lnTo>
                      <a:pt x="28485" y="74604"/>
                    </a:lnTo>
                    <a:lnTo>
                      <a:pt x="18990" y="74604"/>
                    </a:lnTo>
                    <a:lnTo>
                      <a:pt x="18990" y="8139"/>
                    </a:lnTo>
                    <a:lnTo>
                      <a:pt x="0" y="8139"/>
                    </a:lnTo>
                    <a:lnTo>
                      <a:pt x="0" y="0"/>
                    </a:lnTo>
                    <a:lnTo>
                      <a:pt x="47475" y="0"/>
                    </a:lnTo>
                    <a:close/>
                  </a:path>
                </a:pathLst>
              </a:custGeom>
              <a:solidFill>
                <a:srgbClr val="FFFFFF"/>
              </a:solidFill>
              <a:ln w="13558" cap="flat">
                <a:noFill/>
                <a:prstDash val="solid"/>
                <a:miter/>
              </a:ln>
            </p:spPr>
            <p:txBody>
              <a:bodyPr rtlCol="0" anchor="ctr"/>
              <a:lstStyle/>
              <a:p>
                <a:endParaRPr lang="sv-SE"/>
              </a:p>
            </p:txBody>
          </p:sp>
          <p:sp>
            <p:nvSpPr>
              <p:cNvPr id="86" name="Frihandsfigur: Form 85">
                <a:extLst>
                  <a:ext uri="{FF2B5EF4-FFF2-40B4-BE49-F238E27FC236}">
                    <a16:creationId xmlns:a16="http://schemas.microsoft.com/office/drawing/2014/main" id="{7F37F1D1-8B14-45A3-8F47-6B5357555D81}"/>
                  </a:ext>
                </a:extLst>
              </p:cNvPr>
              <p:cNvSpPr/>
              <p:nvPr/>
            </p:nvSpPr>
            <p:spPr>
              <a:xfrm>
                <a:off x="991198" y="6179087"/>
                <a:ext cx="44762" cy="73247"/>
              </a:xfrm>
              <a:custGeom>
                <a:avLst/>
                <a:gdLst>
                  <a:gd name="connsiteX0" fmla="*/ 9495 w 44762"/>
                  <a:gd name="connsiteY0" fmla="*/ 39337 h 73247"/>
                  <a:gd name="connsiteX1" fmla="*/ 9495 w 44762"/>
                  <a:gd name="connsiteY1" fmla="*/ 73248 h 73247"/>
                  <a:gd name="connsiteX2" fmla="*/ 0 w 44762"/>
                  <a:gd name="connsiteY2" fmla="*/ 73248 h 73247"/>
                  <a:gd name="connsiteX3" fmla="*/ 0 w 44762"/>
                  <a:gd name="connsiteY3" fmla="*/ 0 h 73247"/>
                  <a:gd name="connsiteX4" fmla="*/ 25772 w 44762"/>
                  <a:gd name="connsiteY4" fmla="*/ 0 h 73247"/>
                  <a:gd name="connsiteX5" fmla="*/ 43406 w 44762"/>
                  <a:gd name="connsiteY5" fmla="*/ 18990 h 73247"/>
                  <a:gd name="connsiteX6" fmla="*/ 29842 w 44762"/>
                  <a:gd name="connsiteY6" fmla="*/ 35267 h 73247"/>
                  <a:gd name="connsiteX7" fmla="*/ 29842 w 44762"/>
                  <a:gd name="connsiteY7" fmla="*/ 35267 h 73247"/>
                  <a:gd name="connsiteX8" fmla="*/ 42050 w 44762"/>
                  <a:gd name="connsiteY8" fmla="*/ 54258 h 73247"/>
                  <a:gd name="connsiteX9" fmla="*/ 44762 w 44762"/>
                  <a:gd name="connsiteY9" fmla="*/ 73248 h 73247"/>
                  <a:gd name="connsiteX10" fmla="*/ 35267 w 44762"/>
                  <a:gd name="connsiteY10" fmla="*/ 73248 h 73247"/>
                  <a:gd name="connsiteX11" fmla="*/ 32554 w 44762"/>
                  <a:gd name="connsiteY11" fmla="*/ 48832 h 73247"/>
                  <a:gd name="connsiteX12" fmla="*/ 21703 w 44762"/>
                  <a:gd name="connsiteY12" fmla="*/ 39337 h 73247"/>
                  <a:gd name="connsiteX13" fmla="*/ 9495 w 44762"/>
                  <a:gd name="connsiteY13" fmla="*/ 39337 h 73247"/>
                  <a:gd name="connsiteX14" fmla="*/ 9495 w 44762"/>
                  <a:gd name="connsiteY14" fmla="*/ 31198 h 73247"/>
                  <a:gd name="connsiteX15" fmla="*/ 23059 w 44762"/>
                  <a:gd name="connsiteY15" fmla="*/ 31198 h 73247"/>
                  <a:gd name="connsiteX16" fmla="*/ 32554 w 44762"/>
                  <a:gd name="connsiteY16" fmla="*/ 18990 h 73247"/>
                  <a:gd name="connsiteX17" fmla="*/ 23059 w 44762"/>
                  <a:gd name="connsiteY17" fmla="*/ 8139 h 73247"/>
                  <a:gd name="connsiteX18" fmla="*/ 8139 w 44762"/>
                  <a:gd name="connsiteY18" fmla="*/ 8139 h 73247"/>
                  <a:gd name="connsiteX19" fmla="*/ 8139 w 44762"/>
                  <a:gd name="connsiteY19" fmla="*/ 31198 h 73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762" h="73247">
                    <a:moveTo>
                      <a:pt x="9495" y="39337"/>
                    </a:moveTo>
                    <a:lnTo>
                      <a:pt x="9495" y="73248"/>
                    </a:lnTo>
                    <a:lnTo>
                      <a:pt x="0" y="73248"/>
                    </a:lnTo>
                    <a:lnTo>
                      <a:pt x="0" y="0"/>
                    </a:lnTo>
                    <a:lnTo>
                      <a:pt x="25772" y="0"/>
                    </a:lnTo>
                    <a:cubicBezTo>
                      <a:pt x="39337" y="0"/>
                      <a:pt x="43406" y="9495"/>
                      <a:pt x="43406" y="18990"/>
                    </a:cubicBezTo>
                    <a:cubicBezTo>
                      <a:pt x="43406" y="27129"/>
                      <a:pt x="37980" y="33911"/>
                      <a:pt x="29842" y="35267"/>
                    </a:cubicBezTo>
                    <a:lnTo>
                      <a:pt x="29842" y="35267"/>
                    </a:lnTo>
                    <a:cubicBezTo>
                      <a:pt x="37980" y="36624"/>
                      <a:pt x="42050" y="39337"/>
                      <a:pt x="42050" y="54258"/>
                    </a:cubicBezTo>
                    <a:cubicBezTo>
                      <a:pt x="42050" y="56970"/>
                      <a:pt x="43406" y="69178"/>
                      <a:pt x="44762" y="73248"/>
                    </a:cubicBezTo>
                    <a:lnTo>
                      <a:pt x="35267" y="73248"/>
                    </a:lnTo>
                    <a:cubicBezTo>
                      <a:pt x="32554" y="67822"/>
                      <a:pt x="32554" y="58327"/>
                      <a:pt x="32554" y="48832"/>
                    </a:cubicBezTo>
                    <a:cubicBezTo>
                      <a:pt x="31198" y="39337"/>
                      <a:pt x="24416" y="39337"/>
                      <a:pt x="21703" y="39337"/>
                    </a:cubicBezTo>
                    <a:lnTo>
                      <a:pt x="9495" y="39337"/>
                    </a:lnTo>
                    <a:close/>
                    <a:moveTo>
                      <a:pt x="9495" y="31198"/>
                    </a:moveTo>
                    <a:lnTo>
                      <a:pt x="23059" y="31198"/>
                    </a:lnTo>
                    <a:cubicBezTo>
                      <a:pt x="29842" y="31198"/>
                      <a:pt x="32554" y="25772"/>
                      <a:pt x="32554" y="18990"/>
                    </a:cubicBezTo>
                    <a:cubicBezTo>
                      <a:pt x="32554" y="13564"/>
                      <a:pt x="29842" y="8139"/>
                      <a:pt x="23059" y="8139"/>
                    </a:cubicBezTo>
                    <a:lnTo>
                      <a:pt x="8139" y="8139"/>
                    </a:lnTo>
                    <a:lnTo>
                      <a:pt x="8139" y="31198"/>
                    </a:lnTo>
                    <a:close/>
                  </a:path>
                </a:pathLst>
              </a:custGeom>
              <a:solidFill>
                <a:srgbClr val="FFFFFF"/>
              </a:solidFill>
              <a:ln w="13558" cap="flat">
                <a:noFill/>
                <a:prstDash val="solid"/>
                <a:miter/>
              </a:ln>
            </p:spPr>
            <p:txBody>
              <a:bodyPr rtlCol="0" anchor="ctr"/>
              <a:lstStyle/>
              <a:p>
                <a:endParaRPr lang="sv-SE"/>
              </a:p>
            </p:txBody>
          </p:sp>
          <p:sp>
            <p:nvSpPr>
              <p:cNvPr id="87" name="Frihandsfigur: Form 86">
                <a:extLst>
                  <a:ext uri="{FF2B5EF4-FFF2-40B4-BE49-F238E27FC236}">
                    <a16:creationId xmlns:a16="http://schemas.microsoft.com/office/drawing/2014/main" id="{FAC189AB-508D-4589-AAAE-EA283A7FC976}"/>
                  </a:ext>
                </a:extLst>
              </p:cNvPr>
              <p:cNvSpPr/>
              <p:nvPr/>
            </p:nvSpPr>
            <p:spPr>
              <a:xfrm>
                <a:off x="1049525" y="6179087"/>
                <a:ext cx="59683" cy="74604"/>
              </a:xfrm>
              <a:custGeom>
                <a:avLst/>
                <a:gdLst>
                  <a:gd name="connsiteX0" fmla="*/ 23060 w 59683"/>
                  <a:gd name="connsiteY0" fmla="*/ 0 h 74604"/>
                  <a:gd name="connsiteX1" fmla="*/ 35267 w 59683"/>
                  <a:gd name="connsiteY1" fmla="*/ 0 h 74604"/>
                  <a:gd name="connsiteX2" fmla="*/ 59683 w 59683"/>
                  <a:gd name="connsiteY2" fmla="*/ 74604 h 74604"/>
                  <a:gd name="connsiteX3" fmla="*/ 48832 w 59683"/>
                  <a:gd name="connsiteY3" fmla="*/ 74604 h 74604"/>
                  <a:gd name="connsiteX4" fmla="*/ 43406 w 59683"/>
                  <a:gd name="connsiteY4" fmla="*/ 56970 h 74604"/>
                  <a:gd name="connsiteX5" fmla="*/ 14921 w 59683"/>
                  <a:gd name="connsiteY5" fmla="*/ 56970 h 74604"/>
                  <a:gd name="connsiteX6" fmla="*/ 9495 w 59683"/>
                  <a:gd name="connsiteY6" fmla="*/ 74604 h 74604"/>
                  <a:gd name="connsiteX7" fmla="*/ 0 w 59683"/>
                  <a:gd name="connsiteY7" fmla="*/ 74604 h 74604"/>
                  <a:gd name="connsiteX8" fmla="*/ 23060 w 59683"/>
                  <a:gd name="connsiteY8" fmla="*/ 0 h 74604"/>
                  <a:gd name="connsiteX9" fmla="*/ 28485 w 59683"/>
                  <a:gd name="connsiteY9" fmla="*/ 8139 h 74604"/>
                  <a:gd name="connsiteX10" fmla="*/ 28485 w 59683"/>
                  <a:gd name="connsiteY10" fmla="*/ 8139 h 74604"/>
                  <a:gd name="connsiteX11" fmla="*/ 16277 w 59683"/>
                  <a:gd name="connsiteY11" fmla="*/ 47475 h 74604"/>
                  <a:gd name="connsiteX12" fmla="*/ 39337 w 59683"/>
                  <a:gd name="connsiteY12" fmla="*/ 47475 h 74604"/>
                  <a:gd name="connsiteX13" fmla="*/ 28485 w 59683"/>
                  <a:gd name="connsiteY13" fmla="*/ 8139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683" h="74604">
                    <a:moveTo>
                      <a:pt x="23060" y="0"/>
                    </a:moveTo>
                    <a:lnTo>
                      <a:pt x="35267" y="0"/>
                    </a:lnTo>
                    <a:lnTo>
                      <a:pt x="59683" y="74604"/>
                    </a:lnTo>
                    <a:lnTo>
                      <a:pt x="48832" y="74604"/>
                    </a:lnTo>
                    <a:lnTo>
                      <a:pt x="43406" y="56970"/>
                    </a:lnTo>
                    <a:lnTo>
                      <a:pt x="14921" y="56970"/>
                    </a:lnTo>
                    <a:lnTo>
                      <a:pt x="9495" y="74604"/>
                    </a:lnTo>
                    <a:lnTo>
                      <a:pt x="0" y="74604"/>
                    </a:lnTo>
                    <a:lnTo>
                      <a:pt x="23060" y="0"/>
                    </a:lnTo>
                    <a:close/>
                    <a:moveTo>
                      <a:pt x="28485" y="8139"/>
                    </a:moveTo>
                    <a:lnTo>
                      <a:pt x="28485" y="8139"/>
                    </a:lnTo>
                    <a:lnTo>
                      <a:pt x="16277" y="47475"/>
                    </a:lnTo>
                    <a:lnTo>
                      <a:pt x="39337" y="47475"/>
                    </a:lnTo>
                    <a:lnTo>
                      <a:pt x="28485" y="8139"/>
                    </a:lnTo>
                    <a:close/>
                  </a:path>
                </a:pathLst>
              </a:custGeom>
              <a:solidFill>
                <a:srgbClr val="FFFFFF"/>
              </a:solidFill>
              <a:ln w="13558" cap="flat">
                <a:noFill/>
                <a:prstDash val="solid"/>
                <a:miter/>
              </a:ln>
            </p:spPr>
            <p:txBody>
              <a:bodyPr rtlCol="0" anchor="ctr"/>
              <a:lstStyle/>
              <a:p>
                <a:endParaRPr lang="sv-SE"/>
              </a:p>
            </p:txBody>
          </p:sp>
          <p:sp>
            <p:nvSpPr>
              <p:cNvPr id="88" name="Frihandsfigur: Form 87">
                <a:extLst>
                  <a:ext uri="{FF2B5EF4-FFF2-40B4-BE49-F238E27FC236}">
                    <a16:creationId xmlns:a16="http://schemas.microsoft.com/office/drawing/2014/main" id="{5353CA8F-8331-453A-975A-00FFC7460347}"/>
                  </a:ext>
                </a:extLst>
              </p:cNvPr>
              <p:cNvSpPr/>
              <p:nvPr/>
            </p:nvSpPr>
            <p:spPr>
              <a:xfrm>
                <a:off x="1120060" y="6179087"/>
                <a:ext cx="36623" cy="74604"/>
              </a:xfrm>
              <a:custGeom>
                <a:avLst/>
                <a:gdLst>
                  <a:gd name="connsiteX0" fmla="*/ 0 w 36623"/>
                  <a:gd name="connsiteY0" fmla="*/ 73248 h 74604"/>
                  <a:gd name="connsiteX1" fmla="*/ 0 w 36623"/>
                  <a:gd name="connsiteY1" fmla="*/ 0 h 74604"/>
                  <a:gd name="connsiteX2" fmla="*/ 36624 w 36623"/>
                  <a:gd name="connsiteY2" fmla="*/ 0 h 74604"/>
                  <a:gd name="connsiteX3" fmla="*/ 36624 w 36623"/>
                  <a:gd name="connsiteY3" fmla="*/ 8139 h 74604"/>
                  <a:gd name="connsiteX4" fmla="*/ 9495 w 36623"/>
                  <a:gd name="connsiteY4" fmla="*/ 8139 h 74604"/>
                  <a:gd name="connsiteX5" fmla="*/ 9495 w 36623"/>
                  <a:gd name="connsiteY5" fmla="*/ 32555 h 74604"/>
                  <a:gd name="connsiteX6" fmla="*/ 35267 w 36623"/>
                  <a:gd name="connsiteY6" fmla="*/ 32555 h 74604"/>
                  <a:gd name="connsiteX7" fmla="*/ 35267 w 36623"/>
                  <a:gd name="connsiteY7" fmla="*/ 40693 h 74604"/>
                  <a:gd name="connsiteX8" fmla="*/ 9495 w 36623"/>
                  <a:gd name="connsiteY8" fmla="*/ 40693 h 74604"/>
                  <a:gd name="connsiteX9" fmla="*/ 9495 w 36623"/>
                  <a:gd name="connsiteY9" fmla="*/ 74604 h 74604"/>
                  <a:gd name="connsiteX10" fmla="*/ 0 w 36623"/>
                  <a:gd name="connsiteY10"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623" h="74604">
                    <a:moveTo>
                      <a:pt x="0" y="73248"/>
                    </a:moveTo>
                    <a:lnTo>
                      <a:pt x="0" y="0"/>
                    </a:lnTo>
                    <a:lnTo>
                      <a:pt x="36624" y="0"/>
                    </a:lnTo>
                    <a:lnTo>
                      <a:pt x="36624" y="8139"/>
                    </a:lnTo>
                    <a:lnTo>
                      <a:pt x="9495" y="8139"/>
                    </a:lnTo>
                    <a:lnTo>
                      <a:pt x="9495" y="32555"/>
                    </a:lnTo>
                    <a:lnTo>
                      <a:pt x="35267" y="32555"/>
                    </a:lnTo>
                    <a:lnTo>
                      <a:pt x="35267" y="40693"/>
                    </a:lnTo>
                    <a:lnTo>
                      <a:pt x="9495" y="40693"/>
                    </a:lnTo>
                    <a:lnTo>
                      <a:pt x="9495" y="74604"/>
                    </a:lnTo>
                    <a:lnTo>
                      <a:pt x="0" y="74604"/>
                    </a:lnTo>
                    <a:close/>
                  </a:path>
                </a:pathLst>
              </a:custGeom>
              <a:solidFill>
                <a:srgbClr val="FFFFFF"/>
              </a:solidFill>
              <a:ln w="13558" cap="flat">
                <a:noFill/>
                <a:prstDash val="solid"/>
                <a:miter/>
              </a:ln>
            </p:spPr>
            <p:txBody>
              <a:bodyPr rtlCol="0" anchor="ctr"/>
              <a:lstStyle/>
              <a:p>
                <a:endParaRPr lang="sv-SE"/>
              </a:p>
            </p:txBody>
          </p:sp>
          <p:sp>
            <p:nvSpPr>
              <p:cNvPr id="89" name="Frihandsfigur: Form 88">
                <a:extLst>
                  <a:ext uri="{FF2B5EF4-FFF2-40B4-BE49-F238E27FC236}">
                    <a16:creationId xmlns:a16="http://schemas.microsoft.com/office/drawing/2014/main" id="{773BF217-D3AE-483F-8DCF-10716A5A9B46}"/>
                  </a:ext>
                </a:extLst>
              </p:cNvPr>
              <p:cNvSpPr/>
              <p:nvPr/>
            </p:nvSpPr>
            <p:spPr>
              <a:xfrm>
                <a:off x="1174317" y="6179087"/>
                <a:ext cx="9495" cy="73247"/>
              </a:xfrm>
              <a:custGeom>
                <a:avLst/>
                <a:gdLst>
                  <a:gd name="connsiteX0" fmla="*/ 9495 w 9495"/>
                  <a:gd name="connsiteY0" fmla="*/ 73248 h 73247"/>
                  <a:gd name="connsiteX1" fmla="*/ 0 w 9495"/>
                  <a:gd name="connsiteY1" fmla="*/ 73248 h 73247"/>
                  <a:gd name="connsiteX2" fmla="*/ 0 w 9495"/>
                  <a:gd name="connsiteY2" fmla="*/ 0 h 73247"/>
                  <a:gd name="connsiteX3" fmla="*/ 9495 w 9495"/>
                  <a:gd name="connsiteY3" fmla="*/ 0 h 73247"/>
                  <a:gd name="connsiteX4" fmla="*/ 9495 w 9495"/>
                  <a:gd name="connsiteY4" fmla="*/ 73248 h 73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95" h="73247">
                    <a:moveTo>
                      <a:pt x="9495" y="73248"/>
                    </a:moveTo>
                    <a:lnTo>
                      <a:pt x="0" y="73248"/>
                    </a:lnTo>
                    <a:lnTo>
                      <a:pt x="0" y="0"/>
                    </a:lnTo>
                    <a:lnTo>
                      <a:pt x="9495" y="0"/>
                    </a:lnTo>
                    <a:lnTo>
                      <a:pt x="9495" y="73248"/>
                    </a:lnTo>
                    <a:close/>
                  </a:path>
                </a:pathLst>
              </a:custGeom>
              <a:solidFill>
                <a:srgbClr val="FFFFFF"/>
              </a:solidFill>
              <a:ln w="13558" cap="flat">
                <a:noFill/>
                <a:prstDash val="solid"/>
                <a:miter/>
              </a:ln>
            </p:spPr>
            <p:txBody>
              <a:bodyPr rtlCol="0" anchor="ctr"/>
              <a:lstStyle/>
              <a:p>
                <a:endParaRPr lang="sv-SE"/>
              </a:p>
            </p:txBody>
          </p:sp>
          <p:sp>
            <p:nvSpPr>
              <p:cNvPr id="90" name="Frihandsfigur: Form 89">
                <a:extLst>
                  <a:ext uri="{FF2B5EF4-FFF2-40B4-BE49-F238E27FC236}">
                    <a16:creationId xmlns:a16="http://schemas.microsoft.com/office/drawing/2014/main" id="{CCFAD81B-306D-4BFA-BCD9-3ADB83E5C20D}"/>
                  </a:ext>
                </a:extLst>
              </p:cNvPr>
              <p:cNvSpPr/>
              <p:nvPr/>
            </p:nvSpPr>
            <p:spPr>
              <a:xfrm>
                <a:off x="1206872" y="6179087"/>
                <a:ext cx="47475" cy="74604"/>
              </a:xfrm>
              <a:custGeom>
                <a:avLst/>
                <a:gdLst>
                  <a:gd name="connsiteX0" fmla="*/ 0 w 47475"/>
                  <a:gd name="connsiteY0" fmla="*/ 73248 h 74604"/>
                  <a:gd name="connsiteX1" fmla="*/ 0 w 47475"/>
                  <a:gd name="connsiteY1" fmla="*/ 0 h 74604"/>
                  <a:gd name="connsiteX2" fmla="*/ 9495 w 47475"/>
                  <a:gd name="connsiteY2" fmla="*/ 0 h 74604"/>
                  <a:gd name="connsiteX3" fmla="*/ 9495 w 47475"/>
                  <a:gd name="connsiteY3" fmla="*/ 32555 h 74604"/>
                  <a:gd name="connsiteX4" fmla="*/ 9495 w 47475"/>
                  <a:gd name="connsiteY4" fmla="*/ 32555 h 74604"/>
                  <a:gd name="connsiteX5" fmla="*/ 35268 w 47475"/>
                  <a:gd name="connsiteY5" fmla="*/ 0 h 74604"/>
                  <a:gd name="connsiteX6" fmla="*/ 46119 w 47475"/>
                  <a:gd name="connsiteY6" fmla="*/ 0 h 74604"/>
                  <a:gd name="connsiteX7" fmla="*/ 18990 w 47475"/>
                  <a:gd name="connsiteY7" fmla="*/ 33911 h 74604"/>
                  <a:gd name="connsiteX8" fmla="*/ 47475 w 47475"/>
                  <a:gd name="connsiteY8" fmla="*/ 74604 h 74604"/>
                  <a:gd name="connsiteX9" fmla="*/ 35268 w 47475"/>
                  <a:gd name="connsiteY9" fmla="*/ 74604 h 74604"/>
                  <a:gd name="connsiteX10" fmla="*/ 9495 w 47475"/>
                  <a:gd name="connsiteY10" fmla="*/ 35267 h 74604"/>
                  <a:gd name="connsiteX11" fmla="*/ 9495 w 47475"/>
                  <a:gd name="connsiteY11" fmla="*/ 35267 h 74604"/>
                  <a:gd name="connsiteX12" fmla="*/ 9495 w 47475"/>
                  <a:gd name="connsiteY12" fmla="*/ 74604 h 74604"/>
                  <a:gd name="connsiteX13" fmla="*/ 0 w 47475"/>
                  <a:gd name="connsiteY13"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75" h="74604">
                    <a:moveTo>
                      <a:pt x="0" y="73248"/>
                    </a:moveTo>
                    <a:lnTo>
                      <a:pt x="0" y="0"/>
                    </a:lnTo>
                    <a:lnTo>
                      <a:pt x="9495" y="0"/>
                    </a:lnTo>
                    <a:lnTo>
                      <a:pt x="9495" y="32555"/>
                    </a:lnTo>
                    <a:lnTo>
                      <a:pt x="9495" y="32555"/>
                    </a:lnTo>
                    <a:lnTo>
                      <a:pt x="35268" y="0"/>
                    </a:lnTo>
                    <a:lnTo>
                      <a:pt x="46119" y="0"/>
                    </a:lnTo>
                    <a:lnTo>
                      <a:pt x="18990" y="33911"/>
                    </a:lnTo>
                    <a:lnTo>
                      <a:pt x="47475" y="74604"/>
                    </a:lnTo>
                    <a:lnTo>
                      <a:pt x="35268" y="74604"/>
                    </a:lnTo>
                    <a:lnTo>
                      <a:pt x="9495" y="35267"/>
                    </a:lnTo>
                    <a:lnTo>
                      <a:pt x="9495" y="35267"/>
                    </a:lnTo>
                    <a:lnTo>
                      <a:pt x="9495" y="74604"/>
                    </a:lnTo>
                    <a:lnTo>
                      <a:pt x="0" y="74604"/>
                    </a:lnTo>
                    <a:close/>
                  </a:path>
                </a:pathLst>
              </a:custGeom>
              <a:solidFill>
                <a:srgbClr val="FFFFFF"/>
              </a:solidFill>
              <a:ln w="13558" cap="flat">
                <a:noFill/>
                <a:prstDash val="solid"/>
                <a:miter/>
              </a:ln>
            </p:spPr>
            <p:txBody>
              <a:bodyPr rtlCol="0" anchor="ctr"/>
              <a:lstStyle/>
              <a:p>
                <a:endParaRPr lang="sv-SE"/>
              </a:p>
            </p:txBody>
          </p:sp>
          <p:sp>
            <p:nvSpPr>
              <p:cNvPr id="91" name="Frihandsfigur: Form 90">
                <a:extLst>
                  <a:ext uri="{FF2B5EF4-FFF2-40B4-BE49-F238E27FC236}">
                    <a16:creationId xmlns:a16="http://schemas.microsoft.com/office/drawing/2014/main" id="{2062EC6D-4D86-4F2A-BA13-C5F03C4EBBFC}"/>
                  </a:ext>
                </a:extLst>
              </p:cNvPr>
              <p:cNvSpPr/>
              <p:nvPr/>
            </p:nvSpPr>
            <p:spPr>
              <a:xfrm>
                <a:off x="711772" y="6320157"/>
                <a:ext cx="51544" cy="5425"/>
              </a:xfrm>
              <a:custGeom>
                <a:avLst/>
                <a:gdLst>
                  <a:gd name="connsiteX0" fmla="*/ 0 w 51544"/>
                  <a:gd name="connsiteY0" fmla="*/ 0 h 5425"/>
                  <a:gd name="connsiteX1" fmla="*/ 51545 w 51544"/>
                  <a:gd name="connsiteY1" fmla="*/ 0 h 5425"/>
                  <a:gd name="connsiteX2" fmla="*/ 51545 w 51544"/>
                  <a:gd name="connsiteY2" fmla="*/ 5426 h 5425"/>
                  <a:gd name="connsiteX3" fmla="*/ 0 w 51544"/>
                  <a:gd name="connsiteY3" fmla="*/ 5426 h 5425"/>
                  <a:gd name="connsiteX4" fmla="*/ 0 w 51544"/>
                  <a:gd name="connsiteY4" fmla="*/ 0 h 5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44" h="5425">
                    <a:moveTo>
                      <a:pt x="0" y="0"/>
                    </a:moveTo>
                    <a:lnTo>
                      <a:pt x="51545" y="0"/>
                    </a:lnTo>
                    <a:lnTo>
                      <a:pt x="51545" y="5426"/>
                    </a:lnTo>
                    <a:lnTo>
                      <a:pt x="0" y="5426"/>
                    </a:lnTo>
                    <a:lnTo>
                      <a:pt x="0" y="0"/>
                    </a:lnTo>
                    <a:close/>
                  </a:path>
                </a:pathLst>
              </a:custGeom>
              <a:solidFill>
                <a:srgbClr val="FFFFFF"/>
              </a:solidFill>
              <a:ln w="13558" cap="flat">
                <a:noFill/>
                <a:prstDash val="solid"/>
                <a:miter/>
              </a:ln>
            </p:spPr>
            <p:txBody>
              <a:bodyPr rtlCol="0" anchor="ctr"/>
              <a:lstStyle/>
              <a:p>
                <a:endParaRPr lang="sv-SE"/>
              </a:p>
            </p:txBody>
          </p:sp>
          <p:sp>
            <p:nvSpPr>
              <p:cNvPr id="92" name="Frihandsfigur: Form 91">
                <a:extLst>
                  <a:ext uri="{FF2B5EF4-FFF2-40B4-BE49-F238E27FC236}">
                    <a16:creationId xmlns:a16="http://schemas.microsoft.com/office/drawing/2014/main" id="{9E09DDB4-28A0-43A0-88C1-1FCEF45A8508}"/>
                  </a:ext>
                </a:extLst>
              </p:cNvPr>
              <p:cNvSpPr/>
              <p:nvPr/>
            </p:nvSpPr>
            <p:spPr>
              <a:xfrm>
                <a:off x="798584" y="6290315"/>
                <a:ext cx="39336" cy="74604"/>
              </a:xfrm>
              <a:custGeom>
                <a:avLst/>
                <a:gdLst>
                  <a:gd name="connsiteX0" fmla="*/ 0 w 39336"/>
                  <a:gd name="connsiteY0" fmla="*/ 74604 h 74604"/>
                  <a:gd name="connsiteX1" fmla="*/ 0 w 39336"/>
                  <a:gd name="connsiteY1" fmla="*/ 0 h 74604"/>
                  <a:gd name="connsiteX2" fmla="*/ 37980 w 39336"/>
                  <a:gd name="connsiteY2" fmla="*/ 0 h 74604"/>
                  <a:gd name="connsiteX3" fmla="*/ 37980 w 39336"/>
                  <a:gd name="connsiteY3" fmla="*/ 8139 h 74604"/>
                  <a:gd name="connsiteX4" fmla="*/ 9495 w 39336"/>
                  <a:gd name="connsiteY4" fmla="*/ 8139 h 74604"/>
                  <a:gd name="connsiteX5" fmla="*/ 9495 w 39336"/>
                  <a:gd name="connsiteY5" fmla="*/ 32555 h 74604"/>
                  <a:gd name="connsiteX6" fmla="*/ 36624 w 39336"/>
                  <a:gd name="connsiteY6" fmla="*/ 32555 h 74604"/>
                  <a:gd name="connsiteX7" fmla="*/ 36624 w 39336"/>
                  <a:gd name="connsiteY7" fmla="*/ 40693 h 74604"/>
                  <a:gd name="connsiteX8" fmla="*/ 9495 w 39336"/>
                  <a:gd name="connsiteY8" fmla="*/ 40693 h 74604"/>
                  <a:gd name="connsiteX9" fmla="*/ 9495 w 39336"/>
                  <a:gd name="connsiteY9" fmla="*/ 66466 h 74604"/>
                  <a:gd name="connsiteX10" fmla="*/ 39337 w 39336"/>
                  <a:gd name="connsiteY10" fmla="*/ 66466 h 74604"/>
                  <a:gd name="connsiteX11" fmla="*/ 39337 w 39336"/>
                  <a:gd name="connsiteY11" fmla="*/ 74604 h 74604"/>
                  <a:gd name="connsiteX12" fmla="*/ 0 w 39336"/>
                  <a:gd name="connsiteY12"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336" h="74604">
                    <a:moveTo>
                      <a:pt x="0" y="74604"/>
                    </a:moveTo>
                    <a:lnTo>
                      <a:pt x="0" y="0"/>
                    </a:lnTo>
                    <a:lnTo>
                      <a:pt x="37980" y="0"/>
                    </a:lnTo>
                    <a:lnTo>
                      <a:pt x="37980" y="8139"/>
                    </a:lnTo>
                    <a:lnTo>
                      <a:pt x="9495" y="8139"/>
                    </a:lnTo>
                    <a:lnTo>
                      <a:pt x="9495" y="32555"/>
                    </a:lnTo>
                    <a:lnTo>
                      <a:pt x="36624" y="32555"/>
                    </a:lnTo>
                    <a:lnTo>
                      <a:pt x="36624" y="40693"/>
                    </a:lnTo>
                    <a:lnTo>
                      <a:pt x="9495" y="40693"/>
                    </a:lnTo>
                    <a:lnTo>
                      <a:pt x="9495" y="66466"/>
                    </a:lnTo>
                    <a:lnTo>
                      <a:pt x="39337" y="66466"/>
                    </a:lnTo>
                    <a:lnTo>
                      <a:pt x="39337" y="74604"/>
                    </a:lnTo>
                    <a:lnTo>
                      <a:pt x="0" y="74604"/>
                    </a:lnTo>
                    <a:close/>
                  </a:path>
                </a:pathLst>
              </a:custGeom>
              <a:solidFill>
                <a:srgbClr val="FFFFFF"/>
              </a:solidFill>
              <a:ln w="13558" cap="flat">
                <a:noFill/>
                <a:prstDash val="solid"/>
                <a:miter/>
              </a:ln>
            </p:spPr>
            <p:txBody>
              <a:bodyPr rtlCol="0" anchor="ctr"/>
              <a:lstStyle/>
              <a:p>
                <a:endParaRPr lang="sv-SE"/>
              </a:p>
            </p:txBody>
          </p:sp>
          <p:sp>
            <p:nvSpPr>
              <p:cNvPr id="93" name="Frihandsfigur: Form 92">
                <a:extLst>
                  <a:ext uri="{FF2B5EF4-FFF2-40B4-BE49-F238E27FC236}">
                    <a16:creationId xmlns:a16="http://schemas.microsoft.com/office/drawing/2014/main" id="{71342B0F-ED1F-4078-B2B9-8A8B7B20054F}"/>
                  </a:ext>
                </a:extLst>
              </p:cNvPr>
              <p:cNvSpPr/>
              <p:nvPr/>
            </p:nvSpPr>
            <p:spPr>
              <a:xfrm>
                <a:off x="852841" y="6290315"/>
                <a:ext cx="51544" cy="74604"/>
              </a:xfrm>
              <a:custGeom>
                <a:avLst/>
                <a:gdLst>
                  <a:gd name="connsiteX0" fmla="*/ 51545 w 51544"/>
                  <a:gd name="connsiteY0" fmla="*/ 0 h 74604"/>
                  <a:gd name="connsiteX1" fmla="*/ 51545 w 51544"/>
                  <a:gd name="connsiteY1" fmla="*/ 74604 h 74604"/>
                  <a:gd name="connsiteX2" fmla="*/ 37980 w 51544"/>
                  <a:gd name="connsiteY2" fmla="*/ 74604 h 74604"/>
                  <a:gd name="connsiteX3" fmla="*/ 8139 w 51544"/>
                  <a:gd name="connsiteY3" fmla="*/ 10852 h 74604"/>
                  <a:gd name="connsiteX4" fmla="*/ 8139 w 51544"/>
                  <a:gd name="connsiteY4" fmla="*/ 10852 h 74604"/>
                  <a:gd name="connsiteX5" fmla="*/ 8139 w 51544"/>
                  <a:gd name="connsiteY5" fmla="*/ 74604 h 74604"/>
                  <a:gd name="connsiteX6" fmla="*/ 0 w 51544"/>
                  <a:gd name="connsiteY6" fmla="*/ 74604 h 74604"/>
                  <a:gd name="connsiteX7" fmla="*/ 0 w 51544"/>
                  <a:gd name="connsiteY7" fmla="*/ 0 h 74604"/>
                  <a:gd name="connsiteX8" fmla="*/ 13564 w 51544"/>
                  <a:gd name="connsiteY8" fmla="*/ 0 h 74604"/>
                  <a:gd name="connsiteX9" fmla="*/ 42050 w 51544"/>
                  <a:gd name="connsiteY9" fmla="*/ 63753 h 74604"/>
                  <a:gd name="connsiteX10" fmla="*/ 42050 w 51544"/>
                  <a:gd name="connsiteY10" fmla="*/ 63753 h 74604"/>
                  <a:gd name="connsiteX11" fmla="*/ 42050 w 51544"/>
                  <a:gd name="connsiteY11" fmla="*/ 0 h 74604"/>
                  <a:gd name="connsiteX12" fmla="*/ 51545 w 51544"/>
                  <a:gd name="connsiteY12" fmla="*/ 0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544" h="74604">
                    <a:moveTo>
                      <a:pt x="51545" y="0"/>
                    </a:moveTo>
                    <a:lnTo>
                      <a:pt x="51545" y="74604"/>
                    </a:lnTo>
                    <a:lnTo>
                      <a:pt x="37980" y="74604"/>
                    </a:lnTo>
                    <a:lnTo>
                      <a:pt x="8139" y="10852"/>
                    </a:lnTo>
                    <a:lnTo>
                      <a:pt x="8139" y="10852"/>
                    </a:lnTo>
                    <a:lnTo>
                      <a:pt x="8139" y="74604"/>
                    </a:lnTo>
                    <a:lnTo>
                      <a:pt x="0" y="74604"/>
                    </a:lnTo>
                    <a:lnTo>
                      <a:pt x="0" y="0"/>
                    </a:lnTo>
                    <a:lnTo>
                      <a:pt x="13564" y="0"/>
                    </a:lnTo>
                    <a:lnTo>
                      <a:pt x="42050" y="63753"/>
                    </a:lnTo>
                    <a:lnTo>
                      <a:pt x="42050" y="63753"/>
                    </a:lnTo>
                    <a:lnTo>
                      <a:pt x="42050" y="0"/>
                    </a:lnTo>
                    <a:lnTo>
                      <a:pt x="51545" y="0"/>
                    </a:lnTo>
                    <a:close/>
                  </a:path>
                </a:pathLst>
              </a:custGeom>
              <a:solidFill>
                <a:srgbClr val="FFFFFF"/>
              </a:solidFill>
              <a:ln w="13558" cap="flat">
                <a:noFill/>
                <a:prstDash val="solid"/>
                <a:miter/>
              </a:ln>
            </p:spPr>
            <p:txBody>
              <a:bodyPr rtlCol="0" anchor="ctr"/>
              <a:lstStyle/>
              <a:p>
                <a:endParaRPr lang="sv-SE"/>
              </a:p>
            </p:txBody>
          </p:sp>
          <p:sp>
            <p:nvSpPr>
              <p:cNvPr id="94" name="Frihandsfigur: Form 93">
                <a:extLst>
                  <a:ext uri="{FF2B5EF4-FFF2-40B4-BE49-F238E27FC236}">
                    <a16:creationId xmlns:a16="http://schemas.microsoft.com/office/drawing/2014/main" id="{D4BFDC91-D4B4-4D58-BF9D-6E5A6FF12A7A}"/>
                  </a:ext>
                </a:extLst>
              </p:cNvPr>
              <p:cNvSpPr/>
              <p:nvPr/>
            </p:nvSpPr>
            <p:spPr>
              <a:xfrm>
                <a:off x="950505" y="6290315"/>
                <a:ext cx="46118" cy="74604"/>
              </a:xfrm>
              <a:custGeom>
                <a:avLst/>
                <a:gdLst>
                  <a:gd name="connsiteX0" fmla="*/ 0 w 46118"/>
                  <a:gd name="connsiteY0" fmla="*/ 0 h 74604"/>
                  <a:gd name="connsiteX1" fmla="*/ 23059 w 46118"/>
                  <a:gd name="connsiteY1" fmla="*/ 0 h 74604"/>
                  <a:gd name="connsiteX2" fmla="*/ 43406 w 46118"/>
                  <a:gd name="connsiteY2" fmla="*/ 10852 h 74604"/>
                  <a:gd name="connsiteX3" fmla="*/ 46119 w 46118"/>
                  <a:gd name="connsiteY3" fmla="*/ 33911 h 74604"/>
                  <a:gd name="connsiteX4" fmla="*/ 42050 w 46118"/>
                  <a:gd name="connsiteY4" fmla="*/ 63753 h 74604"/>
                  <a:gd name="connsiteX5" fmla="*/ 17634 w 46118"/>
                  <a:gd name="connsiteY5" fmla="*/ 74604 h 74604"/>
                  <a:gd name="connsiteX6" fmla="*/ 0 w 46118"/>
                  <a:gd name="connsiteY6" fmla="*/ 74604 h 74604"/>
                  <a:gd name="connsiteX7" fmla="*/ 0 w 46118"/>
                  <a:gd name="connsiteY7" fmla="*/ 0 h 74604"/>
                  <a:gd name="connsiteX8" fmla="*/ 9495 w 46118"/>
                  <a:gd name="connsiteY8" fmla="*/ 66466 h 74604"/>
                  <a:gd name="connsiteX9" fmla="*/ 18990 w 46118"/>
                  <a:gd name="connsiteY9" fmla="*/ 66466 h 74604"/>
                  <a:gd name="connsiteX10" fmla="*/ 36624 w 46118"/>
                  <a:gd name="connsiteY10" fmla="*/ 44763 h 74604"/>
                  <a:gd name="connsiteX11" fmla="*/ 36624 w 46118"/>
                  <a:gd name="connsiteY11" fmla="*/ 29842 h 74604"/>
                  <a:gd name="connsiteX12" fmla="*/ 21703 w 46118"/>
                  <a:gd name="connsiteY12" fmla="*/ 9495 h 74604"/>
                  <a:gd name="connsiteX13" fmla="*/ 9495 w 46118"/>
                  <a:gd name="connsiteY13" fmla="*/ 9495 h 74604"/>
                  <a:gd name="connsiteX14" fmla="*/ 9495 w 46118"/>
                  <a:gd name="connsiteY14" fmla="*/ 66466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118" h="74604">
                    <a:moveTo>
                      <a:pt x="0" y="0"/>
                    </a:moveTo>
                    <a:lnTo>
                      <a:pt x="23059" y="0"/>
                    </a:lnTo>
                    <a:cubicBezTo>
                      <a:pt x="32554" y="0"/>
                      <a:pt x="39337" y="2713"/>
                      <a:pt x="43406" y="10852"/>
                    </a:cubicBezTo>
                    <a:cubicBezTo>
                      <a:pt x="46119" y="17634"/>
                      <a:pt x="46119" y="32555"/>
                      <a:pt x="46119" y="33911"/>
                    </a:cubicBezTo>
                    <a:cubicBezTo>
                      <a:pt x="46119" y="50188"/>
                      <a:pt x="44762" y="58327"/>
                      <a:pt x="42050" y="63753"/>
                    </a:cubicBezTo>
                    <a:cubicBezTo>
                      <a:pt x="37980" y="71891"/>
                      <a:pt x="29842" y="74604"/>
                      <a:pt x="17634" y="74604"/>
                    </a:cubicBezTo>
                    <a:lnTo>
                      <a:pt x="0" y="74604"/>
                    </a:lnTo>
                    <a:lnTo>
                      <a:pt x="0" y="0"/>
                    </a:lnTo>
                    <a:close/>
                    <a:moveTo>
                      <a:pt x="9495" y="66466"/>
                    </a:moveTo>
                    <a:lnTo>
                      <a:pt x="18990" y="66466"/>
                    </a:lnTo>
                    <a:cubicBezTo>
                      <a:pt x="32554" y="66466"/>
                      <a:pt x="36624" y="61040"/>
                      <a:pt x="36624" y="44763"/>
                    </a:cubicBezTo>
                    <a:lnTo>
                      <a:pt x="36624" y="29842"/>
                    </a:lnTo>
                    <a:cubicBezTo>
                      <a:pt x="36624" y="14921"/>
                      <a:pt x="32554" y="9495"/>
                      <a:pt x="21703" y="9495"/>
                    </a:cubicBezTo>
                    <a:lnTo>
                      <a:pt x="9495" y="9495"/>
                    </a:lnTo>
                    <a:lnTo>
                      <a:pt x="9495" y="66466"/>
                    </a:lnTo>
                    <a:close/>
                  </a:path>
                </a:pathLst>
              </a:custGeom>
              <a:solidFill>
                <a:srgbClr val="FFFFFF"/>
              </a:solidFill>
              <a:ln w="13558" cap="flat">
                <a:noFill/>
                <a:prstDash val="solid"/>
                <a:miter/>
              </a:ln>
            </p:spPr>
            <p:txBody>
              <a:bodyPr rtlCol="0" anchor="ctr"/>
              <a:lstStyle/>
              <a:p>
                <a:endParaRPr lang="sv-SE"/>
              </a:p>
            </p:txBody>
          </p:sp>
          <p:sp>
            <p:nvSpPr>
              <p:cNvPr id="95" name="Frihandsfigur: Form 94">
                <a:extLst>
                  <a:ext uri="{FF2B5EF4-FFF2-40B4-BE49-F238E27FC236}">
                    <a16:creationId xmlns:a16="http://schemas.microsoft.com/office/drawing/2014/main" id="{B34E3DB2-DCAE-4515-A9C9-A98D75FDC38F}"/>
                  </a:ext>
                </a:extLst>
              </p:cNvPr>
              <p:cNvSpPr/>
              <p:nvPr/>
            </p:nvSpPr>
            <p:spPr>
              <a:xfrm>
                <a:off x="1011545" y="6290315"/>
                <a:ext cx="39336" cy="74604"/>
              </a:xfrm>
              <a:custGeom>
                <a:avLst/>
                <a:gdLst>
                  <a:gd name="connsiteX0" fmla="*/ 0 w 39336"/>
                  <a:gd name="connsiteY0" fmla="*/ 74604 h 74604"/>
                  <a:gd name="connsiteX1" fmla="*/ 0 w 39336"/>
                  <a:gd name="connsiteY1" fmla="*/ 0 h 74604"/>
                  <a:gd name="connsiteX2" fmla="*/ 37980 w 39336"/>
                  <a:gd name="connsiteY2" fmla="*/ 0 h 74604"/>
                  <a:gd name="connsiteX3" fmla="*/ 37980 w 39336"/>
                  <a:gd name="connsiteY3" fmla="*/ 8139 h 74604"/>
                  <a:gd name="connsiteX4" fmla="*/ 9495 w 39336"/>
                  <a:gd name="connsiteY4" fmla="*/ 8139 h 74604"/>
                  <a:gd name="connsiteX5" fmla="*/ 9495 w 39336"/>
                  <a:gd name="connsiteY5" fmla="*/ 32555 h 74604"/>
                  <a:gd name="connsiteX6" fmla="*/ 36624 w 39336"/>
                  <a:gd name="connsiteY6" fmla="*/ 32555 h 74604"/>
                  <a:gd name="connsiteX7" fmla="*/ 36624 w 39336"/>
                  <a:gd name="connsiteY7" fmla="*/ 40693 h 74604"/>
                  <a:gd name="connsiteX8" fmla="*/ 9495 w 39336"/>
                  <a:gd name="connsiteY8" fmla="*/ 40693 h 74604"/>
                  <a:gd name="connsiteX9" fmla="*/ 9495 w 39336"/>
                  <a:gd name="connsiteY9" fmla="*/ 66466 h 74604"/>
                  <a:gd name="connsiteX10" fmla="*/ 39337 w 39336"/>
                  <a:gd name="connsiteY10" fmla="*/ 66466 h 74604"/>
                  <a:gd name="connsiteX11" fmla="*/ 39337 w 39336"/>
                  <a:gd name="connsiteY11" fmla="*/ 74604 h 74604"/>
                  <a:gd name="connsiteX12" fmla="*/ 0 w 39336"/>
                  <a:gd name="connsiteY12"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336" h="74604">
                    <a:moveTo>
                      <a:pt x="0" y="74604"/>
                    </a:moveTo>
                    <a:lnTo>
                      <a:pt x="0" y="0"/>
                    </a:lnTo>
                    <a:lnTo>
                      <a:pt x="37980" y="0"/>
                    </a:lnTo>
                    <a:lnTo>
                      <a:pt x="37980" y="8139"/>
                    </a:lnTo>
                    <a:lnTo>
                      <a:pt x="9495" y="8139"/>
                    </a:lnTo>
                    <a:lnTo>
                      <a:pt x="9495" y="32555"/>
                    </a:lnTo>
                    <a:lnTo>
                      <a:pt x="36624" y="32555"/>
                    </a:lnTo>
                    <a:lnTo>
                      <a:pt x="36624" y="40693"/>
                    </a:lnTo>
                    <a:lnTo>
                      <a:pt x="9495" y="40693"/>
                    </a:lnTo>
                    <a:lnTo>
                      <a:pt x="9495" y="66466"/>
                    </a:lnTo>
                    <a:lnTo>
                      <a:pt x="39337" y="66466"/>
                    </a:lnTo>
                    <a:lnTo>
                      <a:pt x="39337" y="74604"/>
                    </a:lnTo>
                    <a:lnTo>
                      <a:pt x="0" y="74604"/>
                    </a:lnTo>
                    <a:close/>
                  </a:path>
                </a:pathLst>
              </a:custGeom>
              <a:solidFill>
                <a:srgbClr val="FFFFFF"/>
              </a:solidFill>
              <a:ln w="13558" cap="flat">
                <a:noFill/>
                <a:prstDash val="solid"/>
                <a:miter/>
              </a:ln>
            </p:spPr>
            <p:txBody>
              <a:bodyPr rtlCol="0" anchor="ctr"/>
              <a:lstStyle/>
              <a:p>
                <a:endParaRPr lang="sv-SE"/>
              </a:p>
            </p:txBody>
          </p:sp>
          <p:sp>
            <p:nvSpPr>
              <p:cNvPr id="96" name="Frihandsfigur: Form 95">
                <a:extLst>
                  <a:ext uri="{FF2B5EF4-FFF2-40B4-BE49-F238E27FC236}">
                    <a16:creationId xmlns:a16="http://schemas.microsoft.com/office/drawing/2014/main" id="{03051775-35AF-4F8E-B72D-759CBA911DCE}"/>
                  </a:ext>
                </a:extLst>
              </p:cNvPr>
              <p:cNvSpPr/>
              <p:nvPr/>
            </p:nvSpPr>
            <p:spPr>
              <a:xfrm>
                <a:off x="1068515" y="6290315"/>
                <a:ext cx="36623" cy="74604"/>
              </a:xfrm>
              <a:custGeom>
                <a:avLst/>
                <a:gdLst>
                  <a:gd name="connsiteX0" fmla="*/ 0 w 36623"/>
                  <a:gd name="connsiteY0" fmla="*/ 74604 h 74604"/>
                  <a:gd name="connsiteX1" fmla="*/ 0 w 36623"/>
                  <a:gd name="connsiteY1" fmla="*/ 0 h 74604"/>
                  <a:gd name="connsiteX2" fmla="*/ 9495 w 36623"/>
                  <a:gd name="connsiteY2" fmla="*/ 0 h 74604"/>
                  <a:gd name="connsiteX3" fmla="*/ 9495 w 36623"/>
                  <a:gd name="connsiteY3" fmla="*/ 66466 h 74604"/>
                  <a:gd name="connsiteX4" fmla="*/ 36624 w 36623"/>
                  <a:gd name="connsiteY4" fmla="*/ 66466 h 74604"/>
                  <a:gd name="connsiteX5" fmla="*/ 36624 w 36623"/>
                  <a:gd name="connsiteY5" fmla="*/ 74604 h 74604"/>
                  <a:gd name="connsiteX6" fmla="*/ 0 w 36623"/>
                  <a:gd name="connsiteY6"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623" h="74604">
                    <a:moveTo>
                      <a:pt x="0" y="74604"/>
                    </a:moveTo>
                    <a:lnTo>
                      <a:pt x="0" y="0"/>
                    </a:lnTo>
                    <a:lnTo>
                      <a:pt x="9495" y="0"/>
                    </a:lnTo>
                    <a:lnTo>
                      <a:pt x="9495" y="66466"/>
                    </a:lnTo>
                    <a:lnTo>
                      <a:pt x="36624" y="66466"/>
                    </a:lnTo>
                    <a:lnTo>
                      <a:pt x="36624" y="74604"/>
                    </a:lnTo>
                    <a:lnTo>
                      <a:pt x="0" y="74604"/>
                    </a:lnTo>
                    <a:close/>
                  </a:path>
                </a:pathLst>
              </a:custGeom>
              <a:solidFill>
                <a:srgbClr val="FFFFFF"/>
              </a:solidFill>
              <a:ln w="13558" cap="flat">
                <a:noFill/>
                <a:prstDash val="solid"/>
                <a:miter/>
              </a:ln>
            </p:spPr>
            <p:txBody>
              <a:bodyPr rtlCol="0" anchor="ctr"/>
              <a:lstStyle/>
              <a:p>
                <a:endParaRPr lang="sv-SE"/>
              </a:p>
            </p:txBody>
          </p:sp>
          <p:sp>
            <p:nvSpPr>
              <p:cNvPr id="97" name="Frihandsfigur: Form 96">
                <a:extLst>
                  <a:ext uri="{FF2B5EF4-FFF2-40B4-BE49-F238E27FC236}">
                    <a16:creationId xmlns:a16="http://schemas.microsoft.com/office/drawing/2014/main" id="{6EE1F961-D6E3-4141-8239-5CD86F1E1EE5}"/>
                  </a:ext>
                </a:extLst>
              </p:cNvPr>
              <p:cNvSpPr/>
              <p:nvPr/>
            </p:nvSpPr>
            <p:spPr>
              <a:xfrm>
                <a:off x="1136337" y="6290315"/>
                <a:ext cx="59683" cy="74604"/>
              </a:xfrm>
              <a:custGeom>
                <a:avLst/>
                <a:gdLst>
                  <a:gd name="connsiteX0" fmla="*/ 23059 w 59683"/>
                  <a:gd name="connsiteY0" fmla="*/ 0 h 74604"/>
                  <a:gd name="connsiteX1" fmla="*/ 35267 w 59683"/>
                  <a:gd name="connsiteY1" fmla="*/ 0 h 74604"/>
                  <a:gd name="connsiteX2" fmla="*/ 59683 w 59683"/>
                  <a:gd name="connsiteY2" fmla="*/ 74604 h 74604"/>
                  <a:gd name="connsiteX3" fmla="*/ 48832 w 59683"/>
                  <a:gd name="connsiteY3" fmla="*/ 74604 h 74604"/>
                  <a:gd name="connsiteX4" fmla="*/ 43406 w 59683"/>
                  <a:gd name="connsiteY4" fmla="*/ 56970 h 74604"/>
                  <a:gd name="connsiteX5" fmla="*/ 14921 w 59683"/>
                  <a:gd name="connsiteY5" fmla="*/ 56970 h 74604"/>
                  <a:gd name="connsiteX6" fmla="*/ 9495 w 59683"/>
                  <a:gd name="connsiteY6" fmla="*/ 74604 h 74604"/>
                  <a:gd name="connsiteX7" fmla="*/ 0 w 59683"/>
                  <a:gd name="connsiteY7" fmla="*/ 74604 h 74604"/>
                  <a:gd name="connsiteX8" fmla="*/ 23059 w 59683"/>
                  <a:gd name="connsiteY8" fmla="*/ 0 h 74604"/>
                  <a:gd name="connsiteX9" fmla="*/ 28485 w 59683"/>
                  <a:gd name="connsiteY9" fmla="*/ 9495 h 74604"/>
                  <a:gd name="connsiteX10" fmla="*/ 28485 w 59683"/>
                  <a:gd name="connsiteY10" fmla="*/ 9495 h 74604"/>
                  <a:gd name="connsiteX11" fmla="*/ 16277 w 59683"/>
                  <a:gd name="connsiteY11" fmla="*/ 48832 h 74604"/>
                  <a:gd name="connsiteX12" fmla="*/ 39337 w 59683"/>
                  <a:gd name="connsiteY12" fmla="*/ 48832 h 74604"/>
                  <a:gd name="connsiteX13" fmla="*/ 28485 w 59683"/>
                  <a:gd name="connsiteY13" fmla="*/ 9495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683" h="74604">
                    <a:moveTo>
                      <a:pt x="23059" y="0"/>
                    </a:moveTo>
                    <a:lnTo>
                      <a:pt x="35267" y="0"/>
                    </a:lnTo>
                    <a:lnTo>
                      <a:pt x="59683" y="74604"/>
                    </a:lnTo>
                    <a:lnTo>
                      <a:pt x="48832" y="74604"/>
                    </a:lnTo>
                    <a:lnTo>
                      <a:pt x="43406" y="56970"/>
                    </a:lnTo>
                    <a:lnTo>
                      <a:pt x="14921" y="56970"/>
                    </a:lnTo>
                    <a:lnTo>
                      <a:pt x="9495" y="74604"/>
                    </a:lnTo>
                    <a:lnTo>
                      <a:pt x="0" y="74604"/>
                    </a:lnTo>
                    <a:lnTo>
                      <a:pt x="23059" y="0"/>
                    </a:lnTo>
                    <a:close/>
                    <a:moveTo>
                      <a:pt x="28485" y="9495"/>
                    </a:moveTo>
                    <a:lnTo>
                      <a:pt x="28485" y="9495"/>
                    </a:lnTo>
                    <a:lnTo>
                      <a:pt x="16277" y="48832"/>
                    </a:lnTo>
                    <a:lnTo>
                      <a:pt x="39337" y="48832"/>
                    </a:lnTo>
                    <a:lnTo>
                      <a:pt x="28485" y="9495"/>
                    </a:lnTo>
                    <a:close/>
                  </a:path>
                </a:pathLst>
              </a:custGeom>
              <a:solidFill>
                <a:srgbClr val="FFFFFF"/>
              </a:solidFill>
              <a:ln w="13558" cap="flat">
                <a:noFill/>
                <a:prstDash val="solid"/>
                <a:miter/>
              </a:ln>
            </p:spPr>
            <p:txBody>
              <a:bodyPr rtlCol="0" anchor="ctr"/>
              <a:lstStyle/>
              <a:p>
                <a:endParaRPr lang="sv-SE"/>
              </a:p>
            </p:txBody>
          </p:sp>
          <p:sp>
            <p:nvSpPr>
              <p:cNvPr id="98" name="Frihandsfigur: Form 97">
                <a:extLst>
                  <a:ext uri="{FF2B5EF4-FFF2-40B4-BE49-F238E27FC236}">
                    <a16:creationId xmlns:a16="http://schemas.microsoft.com/office/drawing/2014/main" id="{1466FD6A-5FAE-4120-A36E-2A6A13D21A3C}"/>
                  </a:ext>
                </a:extLst>
              </p:cNvPr>
              <p:cNvSpPr/>
              <p:nvPr/>
            </p:nvSpPr>
            <p:spPr>
              <a:xfrm>
                <a:off x="1200090" y="6290315"/>
                <a:ext cx="54257" cy="74604"/>
              </a:xfrm>
              <a:custGeom>
                <a:avLst/>
                <a:gdLst>
                  <a:gd name="connsiteX0" fmla="*/ 32555 w 54257"/>
                  <a:gd name="connsiteY0" fmla="*/ 74604 h 74604"/>
                  <a:gd name="connsiteX1" fmla="*/ 21703 w 54257"/>
                  <a:gd name="connsiteY1" fmla="*/ 74604 h 74604"/>
                  <a:gd name="connsiteX2" fmla="*/ 0 w 54257"/>
                  <a:gd name="connsiteY2" fmla="*/ 0 h 74604"/>
                  <a:gd name="connsiteX3" fmla="*/ 10852 w 54257"/>
                  <a:gd name="connsiteY3" fmla="*/ 0 h 74604"/>
                  <a:gd name="connsiteX4" fmla="*/ 27129 w 54257"/>
                  <a:gd name="connsiteY4" fmla="*/ 65109 h 74604"/>
                  <a:gd name="connsiteX5" fmla="*/ 27129 w 54257"/>
                  <a:gd name="connsiteY5" fmla="*/ 65109 h 74604"/>
                  <a:gd name="connsiteX6" fmla="*/ 44763 w 54257"/>
                  <a:gd name="connsiteY6" fmla="*/ 0 h 74604"/>
                  <a:gd name="connsiteX7" fmla="*/ 54258 w 54257"/>
                  <a:gd name="connsiteY7" fmla="*/ 0 h 74604"/>
                  <a:gd name="connsiteX8" fmla="*/ 32555 w 54257"/>
                  <a:gd name="connsiteY8"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257" h="74604">
                    <a:moveTo>
                      <a:pt x="32555" y="74604"/>
                    </a:moveTo>
                    <a:lnTo>
                      <a:pt x="21703" y="74604"/>
                    </a:lnTo>
                    <a:lnTo>
                      <a:pt x="0" y="0"/>
                    </a:lnTo>
                    <a:lnTo>
                      <a:pt x="10852" y="0"/>
                    </a:lnTo>
                    <a:lnTo>
                      <a:pt x="27129" y="65109"/>
                    </a:lnTo>
                    <a:lnTo>
                      <a:pt x="27129" y="65109"/>
                    </a:lnTo>
                    <a:lnTo>
                      <a:pt x="44763" y="0"/>
                    </a:lnTo>
                    <a:lnTo>
                      <a:pt x="54258" y="0"/>
                    </a:lnTo>
                    <a:lnTo>
                      <a:pt x="32555" y="74604"/>
                    </a:lnTo>
                    <a:close/>
                  </a:path>
                </a:pathLst>
              </a:custGeom>
              <a:solidFill>
                <a:srgbClr val="FFFFFF"/>
              </a:solidFill>
              <a:ln w="13558" cap="flat">
                <a:noFill/>
                <a:prstDash val="solid"/>
                <a:miter/>
              </a:ln>
            </p:spPr>
            <p:txBody>
              <a:bodyPr rtlCol="0" anchor="ctr"/>
              <a:lstStyle/>
              <a:p>
                <a:endParaRPr lang="sv-SE"/>
              </a:p>
            </p:txBody>
          </p:sp>
        </p:grpSp>
      </p:grpSp>
      <p:sp>
        <p:nvSpPr>
          <p:cNvPr id="3" name="textruta 2">
            <a:extLst>
              <a:ext uri="{FF2B5EF4-FFF2-40B4-BE49-F238E27FC236}">
                <a16:creationId xmlns:a16="http://schemas.microsoft.com/office/drawing/2014/main" id="{3482F9CA-1DB2-4105-8DEF-97972077A4AC}"/>
              </a:ext>
            </a:extLst>
          </p:cNvPr>
          <p:cNvSpPr txBox="1"/>
          <p:nvPr userDrawn="1"/>
        </p:nvSpPr>
        <p:spPr>
          <a:xfrm>
            <a:off x="5221017" y="3013502"/>
            <a:ext cx="1749966" cy="830997"/>
          </a:xfrm>
          <a:prstGeom prst="rect">
            <a:avLst/>
          </a:prstGeom>
          <a:noFill/>
        </p:spPr>
        <p:txBody>
          <a:bodyPr wrap="none" rtlCol="0" anchor="ctr">
            <a:spAutoFit/>
          </a:bodyPr>
          <a:lstStyle/>
          <a:p>
            <a:r>
              <a:rPr lang="sv-SE" sz="4800" b="1"/>
              <a:t>Tack!</a:t>
            </a:r>
          </a:p>
        </p:txBody>
      </p:sp>
    </p:spTree>
    <p:extLst>
      <p:ext uri="{BB962C8B-B14F-4D97-AF65-F5344CB8AC3E}">
        <p14:creationId xmlns:p14="http://schemas.microsoft.com/office/powerpoint/2010/main" val="1783580842"/>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Rubrik och text">
    <p:spTree>
      <p:nvGrpSpPr>
        <p:cNvPr id="1" name=""/>
        <p:cNvGrpSpPr/>
        <p:nvPr/>
      </p:nvGrpSpPr>
      <p:grpSpPr>
        <a:xfrm>
          <a:off x="0" y="0"/>
          <a:ext cx="0" cy="0"/>
          <a:chOff x="0" y="0"/>
          <a:chExt cx="0" cy="0"/>
        </a:xfrm>
      </p:grpSpPr>
      <p:sp>
        <p:nvSpPr>
          <p:cNvPr id="2" name="Rubrik 1"/>
          <p:cNvSpPr>
            <a:spLocks noGrp="1"/>
          </p:cNvSpPr>
          <p:nvPr>
            <p:ph type="title"/>
          </p:nvPr>
        </p:nvSpPr>
        <p:spPr>
          <a:xfrm>
            <a:off x="940800" y="782400"/>
            <a:ext cx="10276800" cy="528000"/>
          </a:xfrm>
        </p:spPr>
        <p:txBody>
          <a:bodyPr/>
          <a:lstStyle>
            <a:lvl1pPr algn="l">
              <a:defRPr/>
            </a:lvl1pPr>
          </a:lstStyle>
          <a:p>
            <a:r>
              <a:rPr lang="sv-SE"/>
              <a:t>Klicka här för att ändra mall för rubrikformat</a:t>
            </a:r>
          </a:p>
        </p:txBody>
      </p:sp>
      <p:sp>
        <p:nvSpPr>
          <p:cNvPr id="7" name="Platshållare för sidfot 6"/>
          <p:cNvSpPr>
            <a:spLocks noGrp="1"/>
          </p:cNvSpPr>
          <p:nvPr>
            <p:ph type="ftr" sz="quarter" idx="10"/>
          </p:nvPr>
        </p:nvSpPr>
        <p:spPr/>
        <p:txBody>
          <a:bodyPr/>
          <a:lstStyle/>
          <a:p>
            <a:pPr defTabSz="609585">
              <a:spcBef>
                <a:spcPct val="0"/>
              </a:spcBef>
            </a:pPr>
            <a:endParaRPr lang="sv-SE"/>
          </a:p>
        </p:txBody>
      </p:sp>
      <p:sp>
        <p:nvSpPr>
          <p:cNvPr id="8" name="Platshållare för bildnummer 7"/>
          <p:cNvSpPr>
            <a:spLocks noGrp="1"/>
          </p:cNvSpPr>
          <p:nvPr>
            <p:ph type="sldNum" sz="quarter" idx="11"/>
          </p:nvPr>
        </p:nvSpPr>
        <p:spPr/>
        <p:txBody>
          <a:bodyPr/>
          <a:lstStyle/>
          <a:p>
            <a:pPr defTabSz="609585"/>
            <a:fld id="{D42979E0-7723-4711-BE79-E6A8ABD26BF8}" type="slidenum">
              <a:rPr lang="sv-SE" smtClean="0"/>
              <a:pPr defTabSz="609585"/>
              <a:t>‹#›</a:t>
            </a:fld>
            <a:endParaRPr lang="sv-SE"/>
          </a:p>
        </p:txBody>
      </p:sp>
      <p:sp>
        <p:nvSpPr>
          <p:cNvPr id="5" name="Platshållare för text 4"/>
          <p:cNvSpPr>
            <a:spLocks noGrp="1"/>
          </p:cNvSpPr>
          <p:nvPr>
            <p:ph type="body" sz="quarter" idx="12" hasCustomPrompt="1"/>
          </p:nvPr>
        </p:nvSpPr>
        <p:spPr>
          <a:xfrm>
            <a:off x="940801" y="1598400"/>
            <a:ext cx="6913033" cy="4262967"/>
          </a:xfrm>
        </p:spPr>
        <p:txBody>
          <a:bodyPr/>
          <a:lstStyle>
            <a:lvl1pPr marL="0" indent="0">
              <a:buNone/>
              <a:defRPr>
                <a:solidFill>
                  <a:schemeClr val="accent6"/>
                </a:solidFill>
              </a:defRPr>
            </a:lvl1pPr>
            <a:lvl2pPr marL="833946" indent="-342891">
              <a:defRPr/>
            </a:lvl2pPr>
            <a:lvl3pPr marL="1432948" indent="-330192">
              <a:defRPr/>
            </a:lvl3pPr>
            <a:lvl4pPr marL="1797006" indent="-203195">
              <a:defRPr/>
            </a:lvl4pPr>
            <a:lvl5pPr marL="2630952" indent="-317492">
              <a:defRPr/>
            </a:lvl5pPr>
          </a:lstStyle>
          <a:p>
            <a:pPr lvl="0"/>
            <a:r>
              <a:rPr lang="sv-SE"/>
              <a:t>Texten kan bytas mellan två ljusa färger för att skapa skiftningar för åhöraren. Denna text är i den ljust rosa färgen.</a:t>
            </a:r>
          </a:p>
        </p:txBody>
      </p:sp>
    </p:spTree>
    <p:extLst>
      <p:ext uri="{BB962C8B-B14F-4D97-AF65-F5344CB8AC3E}">
        <p14:creationId xmlns:p14="http://schemas.microsoft.com/office/powerpoint/2010/main" val="2926119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_Startsida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58EC79-F416-4E3D-A67E-4A13E8004581}"/>
              </a:ext>
            </a:extLst>
          </p:cNvPr>
          <p:cNvSpPr>
            <a:spLocks noGrp="1"/>
          </p:cNvSpPr>
          <p:nvPr>
            <p:ph type="ctrTitle"/>
          </p:nvPr>
        </p:nvSpPr>
        <p:spPr>
          <a:xfrm>
            <a:off x="1524000" y="1145223"/>
            <a:ext cx="9144000" cy="2387600"/>
          </a:xfrm>
        </p:spPr>
        <p:txBody>
          <a:bodyPr anchor="b"/>
          <a:lstStyle>
            <a:lvl1pPr algn="ctr">
              <a:defRPr sz="4800" b="1">
                <a:solidFill>
                  <a:schemeClr val="tx1"/>
                </a:solidFill>
              </a:defRPr>
            </a:lvl1pPr>
          </a:lstStyle>
          <a:p>
            <a:r>
              <a:rPr lang="en-GB"/>
              <a:t>Click to edit Master title style</a:t>
            </a:r>
            <a:endParaRPr lang="sv-SE"/>
          </a:p>
        </p:txBody>
      </p:sp>
      <p:sp>
        <p:nvSpPr>
          <p:cNvPr id="3" name="Underrubrik 2">
            <a:extLst>
              <a:ext uri="{FF2B5EF4-FFF2-40B4-BE49-F238E27FC236}">
                <a16:creationId xmlns:a16="http://schemas.microsoft.com/office/drawing/2014/main" id="{0B04F11C-8931-4F2C-862F-B58C9926FB12}"/>
              </a:ext>
            </a:extLst>
          </p:cNvPr>
          <p:cNvSpPr>
            <a:spLocks noGrp="1"/>
          </p:cNvSpPr>
          <p:nvPr>
            <p:ph type="subTitle" idx="1"/>
          </p:nvPr>
        </p:nvSpPr>
        <p:spPr>
          <a:xfrm>
            <a:off x="1524000" y="3762093"/>
            <a:ext cx="9144000" cy="1465082"/>
          </a:xfrm>
        </p:spPr>
        <p:txBody>
          <a:bodyPr/>
          <a:lstStyle>
            <a:lvl1pPr marL="0" indent="0" algn="ctr">
              <a:buNone/>
              <a:defRPr sz="18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sv-SE"/>
          </a:p>
        </p:txBody>
      </p:sp>
      <p:grpSp>
        <p:nvGrpSpPr>
          <p:cNvPr id="10" name="Bild 6">
            <a:extLst>
              <a:ext uri="{FF2B5EF4-FFF2-40B4-BE49-F238E27FC236}">
                <a16:creationId xmlns:a16="http://schemas.microsoft.com/office/drawing/2014/main" id="{DADFDBA0-06EC-4EF0-A96B-9B09936FB171}"/>
              </a:ext>
            </a:extLst>
          </p:cNvPr>
          <p:cNvGrpSpPr/>
          <p:nvPr/>
        </p:nvGrpSpPr>
        <p:grpSpPr>
          <a:xfrm>
            <a:off x="0" y="6076335"/>
            <a:ext cx="12213021" cy="782247"/>
            <a:chOff x="-91240" y="6067859"/>
            <a:chExt cx="12304261" cy="788091"/>
          </a:xfrm>
          <a:solidFill>
            <a:srgbClr val="FFFFFF"/>
          </a:solidFill>
        </p:grpSpPr>
        <p:sp>
          <p:nvSpPr>
            <p:cNvPr id="11" name="Frihandsfigur: Form 10">
              <a:extLst>
                <a:ext uri="{FF2B5EF4-FFF2-40B4-BE49-F238E27FC236}">
                  <a16:creationId xmlns:a16="http://schemas.microsoft.com/office/drawing/2014/main" id="{FD3D0A8B-AB4F-48F7-AB08-2FEFAA1141EB}"/>
                </a:ext>
              </a:extLst>
            </p:cNvPr>
            <p:cNvSpPr/>
            <p:nvPr/>
          </p:nvSpPr>
          <p:spPr>
            <a:xfrm>
              <a:off x="7412582"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7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12" name="Frihandsfigur: Form 11">
              <a:extLst>
                <a:ext uri="{FF2B5EF4-FFF2-40B4-BE49-F238E27FC236}">
                  <a16:creationId xmlns:a16="http://schemas.microsoft.com/office/drawing/2014/main" id="{7D677AFC-9798-471F-AC39-8FE50EDFC5FF}"/>
                </a:ext>
              </a:extLst>
            </p:cNvPr>
            <p:cNvSpPr/>
            <p:nvPr/>
          </p:nvSpPr>
          <p:spPr>
            <a:xfrm>
              <a:off x="11958010" y="6682326"/>
              <a:ext cx="255010" cy="173624"/>
            </a:xfrm>
            <a:custGeom>
              <a:avLst/>
              <a:gdLst>
                <a:gd name="connsiteX0" fmla="*/ 0 w 255010"/>
                <a:gd name="connsiteY0" fmla="*/ 0 h 173624"/>
                <a:gd name="connsiteX1" fmla="*/ 56971 w 255010"/>
                <a:gd name="connsiteY1" fmla="*/ 173624 h 173624"/>
                <a:gd name="connsiteX2" fmla="*/ 255010 w 255010"/>
                <a:gd name="connsiteY2" fmla="*/ 173624 h 173624"/>
                <a:gd name="connsiteX3" fmla="*/ 255010 w 255010"/>
                <a:gd name="connsiteY3" fmla="*/ 6782 h 173624"/>
                <a:gd name="connsiteX4" fmla="*/ 252298 w 255010"/>
                <a:gd name="connsiteY4" fmla="*/ 0 h 173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10" h="173624">
                  <a:moveTo>
                    <a:pt x="0" y="0"/>
                  </a:moveTo>
                  <a:lnTo>
                    <a:pt x="56971" y="173624"/>
                  </a:lnTo>
                  <a:lnTo>
                    <a:pt x="255010" y="173624"/>
                  </a:lnTo>
                  <a:lnTo>
                    <a:pt x="255010" y="6782"/>
                  </a:lnTo>
                  <a:lnTo>
                    <a:pt x="252298" y="0"/>
                  </a:lnTo>
                  <a:close/>
                </a:path>
              </a:pathLst>
            </a:custGeom>
            <a:solidFill>
              <a:srgbClr val="FFFFFF"/>
            </a:solidFill>
            <a:ln w="13558" cap="flat">
              <a:noFill/>
              <a:prstDash val="solid"/>
              <a:miter/>
            </a:ln>
          </p:spPr>
          <p:txBody>
            <a:bodyPr rtlCol="0" anchor="ctr"/>
            <a:lstStyle/>
            <a:p>
              <a:endParaRPr lang="sv-SE"/>
            </a:p>
          </p:txBody>
        </p:sp>
        <p:sp>
          <p:nvSpPr>
            <p:cNvPr id="13" name="Frihandsfigur: Form 12">
              <a:extLst>
                <a:ext uri="{FF2B5EF4-FFF2-40B4-BE49-F238E27FC236}">
                  <a16:creationId xmlns:a16="http://schemas.microsoft.com/office/drawing/2014/main" id="{B24A2607-0494-4714-A295-0F993C9D3163}"/>
                </a:ext>
              </a:extLst>
            </p:cNvPr>
            <p:cNvSpPr/>
            <p:nvPr/>
          </p:nvSpPr>
          <p:spPr>
            <a:xfrm>
              <a:off x="8423130"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7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14" name="Frihandsfigur: Form 13">
              <a:extLst>
                <a:ext uri="{FF2B5EF4-FFF2-40B4-BE49-F238E27FC236}">
                  <a16:creationId xmlns:a16="http://schemas.microsoft.com/office/drawing/2014/main" id="{ACF8F4A9-DEEA-48D3-A0D2-4C607A720723}"/>
                </a:ext>
              </a:extLst>
            </p:cNvPr>
            <p:cNvSpPr/>
            <p:nvPr/>
          </p:nvSpPr>
          <p:spPr>
            <a:xfrm>
              <a:off x="8927725" y="6682326"/>
              <a:ext cx="309268" cy="173624"/>
            </a:xfrm>
            <a:custGeom>
              <a:avLst/>
              <a:gdLst>
                <a:gd name="connsiteX0" fmla="*/ 0 w 309268"/>
                <a:gd name="connsiteY0" fmla="*/ 0 h 173624"/>
                <a:gd name="connsiteX1" fmla="*/ 55614 w 309268"/>
                <a:gd name="connsiteY1" fmla="*/ 173624 h 173624"/>
                <a:gd name="connsiteX2" fmla="*/ 309268 w 309268"/>
                <a:gd name="connsiteY2" fmla="*/ 173624 h 173624"/>
                <a:gd name="connsiteX3" fmla="*/ 252297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5614" y="173624"/>
                  </a:lnTo>
                  <a:lnTo>
                    <a:pt x="309268"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15" name="Frihandsfigur: Form 14">
              <a:extLst>
                <a:ext uri="{FF2B5EF4-FFF2-40B4-BE49-F238E27FC236}">
                  <a16:creationId xmlns:a16="http://schemas.microsoft.com/office/drawing/2014/main" id="{240ADB71-8CAE-4606-B5D7-4DF4632D6EDC}"/>
                </a:ext>
              </a:extLst>
            </p:cNvPr>
            <p:cNvSpPr/>
            <p:nvPr/>
          </p:nvSpPr>
          <p:spPr>
            <a:xfrm>
              <a:off x="9432320" y="6682326"/>
              <a:ext cx="309268" cy="173624"/>
            </a:xfrm>
            <a:custGeom>
              <a:avLst/>
              <a:gdLst>
                <a:gd name="connsiteX0" fmla="*/ 0 w 309268"/>
                <a:gd name="connsiteY0" fmla="*/ 0 h 173624"/>
                <a:gd name="connsiteX1" fmla="*/ 56971 w 309268"/>
                <a:gd name="connsiteY1" fmla="*/ 173624 h 173624"/>
                <a:gd name="connsiteX2" fmla="*/ 309269 w 309268"/>
                <a:gd name="connsiteY2" fmla="*/ 173624 h 173624"/>
                <a:gd name="connsiteX3" fmla="*/ 253654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1" y="173624"/>
                  </a:lnTo>
                  <a:lnTo>
                    <a:pt x="309269" y="173624"/>
                  </a:lnTo>
                  <a:lnTo>
                    <a:pt x="253654" y="0"/>
                  </a:lnTo>
                  <a:close/>
                </a:path>
              </a:pathLst>
            </a:custGeom>
            <a:solidFill>
              <a:srgbClr val="FFFFFF"/>
            </a:solidFill>
            <a:ln w="13558" cap="flat">
              <a:noFill/>
              <a:prstDash val="solid"/>
              <a:miter/>
            </a:ln>
          </p:spPr>
          <p:txBody>
            <a:bodyPr rtlCol="0" anchor="ctr"/>
            <a:lstStyle/>
            <a:p>
              <a:endParaRPr lang="sv-SE"/>
            </a:p>
          </p:txBody>
        </p:sp>
        <p:sp>
          <p:nvSpPr>
            <p:cNvPr id="16" name="Frihandsfigur: Form 15">
              <a:extLst>
                <a:ext uri="{FF2B5EF4-FFF2-40B4-BE49-F238E27FC236}">
                  <a16:creationId xmlns:a16="http://schemas.microsoft.com/office/drawing/2014/main" id="{0D2C6FB9-B30B-4E8E-81FA-8E97DB49B114}"/>
                </a:ext>
              </a:extLst>
            </p:cNvPr>
            <p:cNvSpPr/>
            <p:nvPr/>
          </p:nvSpPr>
          <p:spPr>
            <a:xfrm>
              <a:off x="7917178"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2297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17" name="Frihandsfigur: Form 16">
              <a:extLst>
                <a:ext uri="{FF2B5EF4-FFF2-40B4-BE49-F238E27FC236}">
                  <a16:creationId xmlns:a16="http://schemas.microsoft.com/office/drawing/2014/main" id="{50AB4921-459B-4D96-9BDF-AF7EA4493EEA}"/>
                </a:ext>
              </a:extLst>
            </p:cNvPr>
            <p:cNvSpPr/>
            <p:nvPr/>
          </p:nvSpPr>
          <p:spPr>
            <a:xfrm>
              <a:off x="11453415" y="6682326"/>
              <a:ext cx="307911" cy="173624"/>
            </a:xfrm>
            <a:custGeom>
              <a:avLst/>
              <a:gdLst>
                <a:gd name="connsiteX0" fmla="*/ 0 w 307911"/>
                <a:gd name="connsiteY0" fmla="*/ 0 h 173624"/>
                <a:gd name="connsiteX1" fmla="*/ 55615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5"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18" name="Frihandsfigur: Form 17">
              <a:extLst>
                <a:ext uri="{FF2B5EF4-FFF2-40B4-BE49-F238E27FC236}">
                  <a16:creationId xmlns:a16="http://schemas.microsoft.com/office/drawing/2014/main" id="{16F1547C-BB1E-444C-B9F8-2BA58BA43B80}"/>
                </a:ext>
              </a:extLst>
            </p:cNvPr>
            <p:cNvSpPr/>
            <p:nvPr/>
          </p:nvSpPr>
          <p:spPr>
            <a:xfrm>
              <a:off x="10948820" y="6682326"/>
              <a:ext cx="307911" cy="173624"/>
            </a:xfrm>
            <a:custGeom>
              <a:avLst/>
              <a:gdLst>
                <a:gd name="connsiteX0" fmla="*/ 0 w 307911"/>
                <a:gd name="connsiteY0" fmla="*/ 0 h 173624"/>
                <a:gd name="connsiteX1" fmla="*/ 55614 w 307911"/>
                <a:gd name="connsiteY1" fmla="*/ 173624 h 173624"/>
                <a:gd name="connsiteX2" fmla="*/ 307911 w 307911"/>
                <a:gd name="connsiteY2" fmla="*/ 173624 h 173624"/>
                <a:gd name="connsiteX3" fmla="*/ 252297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1"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19" name="Frihandsfigur: Form 18">
              <a:extLst>
                <a:ext uri="{FF2B5EF4-FFF2-40B4-BE49-F238E27FC236}">
                  <a16:creationId xmlns:a16="http://schemas.microsoft.com/office/drawing/2014/main" id="{A7329509-7EB8-4FCB-84B6-3FE5F560F7CB}"/>
                </a:ext>
              </a:extLst>
            </p:cNvPr>
            <p:cNvSpPr/>
            <p:nvPr/>
          </p:nvSpPr>
          <p:spPr>
            <a:xfrm>
              <a:off x="10442867" y="6682326"/>
              <a:ext cx="309268" cy="173624"/>
            </a:xfrm>
            <a:custGeom>
              <a:avLst/>
              <a:gdLst>
                <a:gd name="connsiteX0" fmla="*/ 0 w 309268"/>
                <a:gd name="connsiteY0" fmla="*/ 0 h 173624"/>
                <a:gd name="connsiteX1" fmla="*/ 56971 w 309268"/>
                <a:gd name="connsiteY1" fmla="*/ 173624 h 173624"/>
                <a:gd name="connsiteX2" fmla="*/ 309269 w 309268"/>
                <a:gd name="connsiteY2" fmla="*/ 173624 h 173624"/>
                <a:gd name="connsiteX3" fmla="*/ 252298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1" y="173624"/>
                  </a:lnTo>
                  <a:lnTo>
                    <a:pt x="309269"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0" name="Frihandsfigur: Form 19">
              <a:extLst>
                <a:ext uri="{FF2B5EF4-FFF2-40B4-BE49-F238E27FC236}">
                  <a16:creationId xmlns:a16="http://schemas.microsoft.com/office/drawing/2014/main" id="{591D103A-879C-451E-9AA7-4A7AF85394AE}"/>
                </a:ext>
              </a:extLst>
            </p:cNvPr>
            <p:cNvSpPr/>
            <p:nvPr/>
          </p:nvSpPr>
          <p:spPr>
            <a:xfrm>
              <a:off x="9938272" y="6682326"/>
              <a:ext cx="307911" cy="173624"/>
            </a:xfrm>
            <a:custGeom>
              <a:avLst/>
              <a:gdLst>
                <a:gd name="connsiteX0" fmla="*/ 0 w 307911"/>
                <a:gd name="connsiteY0" fmla="*/ 0 h 173624"/>
                <a:gd name="connsiteX1" fmla="*/ 55614 w 307911"/>
                <a:gd name="connsiteY1" fmla="*/ 173624 h 173624"/>
                <a:gd name="connsiteX2" fmla="*/ 307911 w 307911"/>
                <a:gd name="connsiteY2" fmla="*/ 173624 h 173624"/>
                <a:gd name="connsiteX3" fmla="*/ 252297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1"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21" name="Frihandsfigur: Form 20">
              <a:extLst>
                <a:ext uri="{FF2B5EF4-FFF2-40B4-BE49-F238E27FC236}">
                  <a16:creationId xmlns:a16="http://schemas.microsoft.com/office/drawing/2014/main" id="{1FD01448-75B6-4B78-AB49-9099BFA12696}"/>
                </a:ext>
              </a:extLst>
            </p:cNvPr>
            <p:cNvSpPr/>
            <p:nvPr/>
          </p:nvSpPr>
          <p:spPr>
            <a:xfrm>
              <a:off x="6906630"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3654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3654" y="0"/>
                  </a:lnTo>
                  <a:close/>
                </a:path>
              </a:pathLst>
            </a:custGeom>
            <a:solidFill>
              <a:srgbClr val="FFFFFF"/>
            </a:solidFill>
            <a:ln w="13558" cap="flat">
              <a:noFill/>
              <a:prstDash val="solid"/>
              <a:miter/>
            </a:ln>
          </p:spPr>
          <p:txBody>
            <a:bodyPr rtlCol="0" anchor="ctr"/>
            <a:lstStyle/>
            <a:p>
              <a:endParaRPr lang="sv-SE"/>
            </a:p>
          </p:txBody>
        </p:sp>
        <p:sp>
          <p:nvSpPr>
            <p:cNvPr id="22" name="Frihandsfigur: Form 21">
              <a:extLst>
                <a:ext uri="{FF2B5EF4-FFF2-40B4-BE49-F238E27FC236}">
                  <a16:creationId xmlns:a16="http://schemas.microsoft.com/office/drawing/2014/main" id="{9330494B-9051-421D-B3B0-1E9909A77B88}"/>
                </a:ext>
              </a:extLst>
            </p:cNvPr>
            <p:cNvSpPr/>
            <p:nvPr/>
          </p:nvSpPr>
          <p:spPr>
            <a:xfrm>
              <a:off x="3371749"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3" name="Frihandsfigur: Form 22">
              <a:extLst>
                <a:ext uri="{FF2B5EF4-FFF2-40B4-BE49-F238E27FC236}">
                  <a16:creationId xmlns:a16="http://schemas.microsoft.com/office/drawing/2014/main" id="{474F2E8A-D695-4F5A-801E-1ADBE08B0DC9}"/>
                </a:ext>
              </a:extLst>
            </p:cNvPr>
            <p:cNvSpPr/>
            <p:nvPr/>
          </p:nvSpPr>
          <p:spPr>
            <a:xfrm>
              <a:off x="3876345" y="6682326"/>
              <a:ext cx="309268" cy="173624"/>
            </a:xfrm>
            <a:custGeom>
              <a:avLst/>
              <a:gdLst>
                <a:gd name="connsiteX0" fmla="*/ 0 w 309268"/>
                <a:gd name="connsiteY0" fmla="*/ 0 h 173624"/>
                <a:gd name="connsiteX1" fmla="*/ 56971 w 309268"/>
                <a:gd name="connsiteY1" fmla="*/ 173624 h 173624"/>
                <a:gd name="connsiteX2" fmla="*/ 309268 w 309268"/>
                <a:gd name="connsiteY2" fmla="*/ 173624 h 173624"/>
                <a:gd name="connsiteX3" fmla="*/ 252298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1" y="173624"/>
                  </a:lnTo>
                  <a:lnTo>
                    <a:pt x="309268"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4" name="Frihandsfigur: Form 23">
              <a:extLst>
                <a:ext uri="{FF2B5EF4-FFF2-40B4-BE49-F238E27FC236}">
                  <a16:creationId xmlns:a16="http://schemas.microsoft.com/office/drawing/2014/main" id="{C8358747-6F58-42C6-9075-B6C0F51C9E95}"/>
                </a:ext>
              </a:extLst>
            </p:cNvPr>
            <p:cNvSpPr/>
            <p:nvPr/>
          </p:nvSpPr>
          <p:spPr>
            <a:xfrm>
              <a:off x="4382296"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5" name="Frihandsfigur: Form 24">
              <a:extLst>
                <a:ext uri="{FF2B5EF4-FFF2-40B4-BE49-F238E27FC236}">
                  <a16:creationId xmlns:a16="http://schemas.microsoft.com/office/drawing/2014/main" id="{8718CD85-E9F2-4AD5-909D-09086D0E1365}"/>
                </a:ext>
              </a:extLst>
            </p:cNvPr>
            <p:cNvSpPr/>
            <p:nvPr/>
          </p:nvSpPr>
          <p:spPr>
            <a:xfrm>
              <a:off x="2865797"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3654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3654" y="0"/>
                  </a:lnTo>
                  <a:close/>
                </a:path>
              </a:pathLst>
            </a:custGeom>
            <a:solidFill>
              <a:srgbClr val="FFFFFF"/>
            </a:solidFill>
            <a:ln w="13558" cap="flat">
              <a:noFill/>
              <a:prstDash val="solid"/>
              <a:miter/>
            </a:ln>
          </p:spPr>
          <p:txBody>
            <a:bodyPr rtlCol="0" anchor="ctr"/>
            <a:lstStyle/>
            <a:p>
              <a:endParaRPr lang="sv-SE"/>
            </a:p>
          </p:txBody>
        </p:sp>
        <p:sp>
          <p:nvSpPr>
            <p:cNvPr id="26" name="Frihandsfigur: Form 25">
              <a:extLst>
                <a:ext uri="{FF2B5EF4-FFF2-40B4-BE49-F238E27FC236}">
                  <a16:creationId xmlns:a16="http://schemas.microsoft.com/office/drawing/2014/main" id="{1483E2CA-0375-44F1-88A8-6769C8B3D5BB}"/>
                </a:ext>
              </a:extLst>
            </p:cNvPr>
            <p:cNvSpPr/>
            <p:nvPr/>
          </p:nvSpPr>
          <p:spPr>
            <a:xfrm>
              <a:off x="6402035"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2297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27" name="Frihandsfigur: Form 26">
              <a:extLst>
                <a:ext uri="{FF2B5EF4-FFF2-40B4-BE49-F238E27FC236}">
                  <a16:creationId xmlns:a16="http://schemas.microsoft.com/office/drawing/2014/main" id="{67027E90-88F9-4511-8D3C-EAA6B9A4FAB6}"/>
                </a:ext>
              </a:extLst>
            </p:cNvPr>
            <p:cNvSpPr/>
            <p:nvPr/>
          </p:nvSpPr>
          <p:spPr>
            <a:xfrm>
              <a:off x="2361202" y="6682326"/>
              <a:ext cx="309268" cy="173624"/>
            </a:xfrm>
            <a:custGeom>
              <a:avLst/>
              <a:gdLst>
                <a:gd name="connsiteX0" fmla="*/ 0 w 309268"/>
                <a:gd name="connsiteY0" fmla="*/ 0 h 173624"/>
                <a:gd name="connsiteX1" fmla="*/ 55614 w 309268"/>
                <a:gd name="connsiteY1" fmla="*/ 173624 h 173624"/>
                <a:gd name="connsiteX2" fmla="*/ 309268 w 309268"/>
                <a:gd name="connsiteY2" fmla="*/ 173624 h 173624"/>
                <a:gd name="connsiteX3" fmla="*/ 252298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5614" y="173624"/>
                  </a:lnTo>
                  <a:lnTo>
                    <a:pt x="309268"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8" name="Frihandsfigur: Form 27">
              <a:extLst>
                <a:ext uri="{FF2B5EF4-FFF2-40B4-BE49-F238E27FC236}">
                  <a16:creationId xmlns:a16="http://schemas.microsoft.com/office/drawing/2014/main" id="{0B968E4A-F7D1-4706-9B85-442E715D7A5B}"/>
                </a:ext>
              </a:extLst>
            </p:cNvPr>
            <p:cNvSpPr/>
            <p:nvPr/>
          </p:nvSpPr>
          <p:spPr>
            <a:xfrm>
              <a:off x="5897439"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9" name="Frihandsfigur: Form 28">
              <a:extLst>
                <a:ext uri="{FF2B5EF4-FFF2-40B4-BE49-F238E27FC236}">
                  <a16:creationId xmlns:a16="http://schemas.microsoft.com/office/drawing/2014/main" id="{85052DA0-1305-4E26-8D11-D2578BD58DC5}"/>
                </a:ext>
              </a:extLst>
            </p:cNvPr>
            <p:cNvSpPr/>
            <p:nvPr/>
          </p:nvSpPr>
          <p:spPr>
            <a:xfrm>
              <a:off x="5391488"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3654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3654" y="0"/>
                  </a:lnTo>
                  <a:close/>
                </a:path>
              </a:pathLst>
            </a:custGeom>
            <a:solidFill>
              <a:srgbClr val="FFFFFF"/>
            </a:solidFill>
            <a:ln w="13558" cap="flat">
              <a:noFill/>
              <a:prstDash val="solid"/>
              <a:miter/>
            </a:ln>
          </p:spPr>
          <p:txBody>
            <a:bodyPr rtlCol="0" anchor="ctr"/>
            <a:lstStyle/>
            <a:p>
              <a:endParaRPr lang="sv-SE"/>
            </a:p>
          </p:txBody>
        </p:sp>
        <p:sp>
          <p:nvSpPr>
            <p:cNvPr id="30" name="Frihandsfigur: Form 29">
              <a:extLst>
                <a:ext uri="{FF2B5EF4-FFF2-40B4-BE49-F238E27FC236}">
                  <a16:creationId xmlns:a16="http://schemas.microsoft.com/office/drawing/2014/main" id="{7D98279E-7685-4622-9415-1E9EA3300678}"/>
                </a:ext>
              </a:extLst>
            </p:cNvPr>
            <p:cNvSpPr/>
            <p:nvPr/>
          </p:nvSpPr>
          <p:spPr>
            <a:xfrm>
              <a:off x="4886892" y="6682326"/>
              <a:ext cx="309268" cy="173624"/>
            </a:xfrm>
            <a:custGeom>
              <a:avLst/>
              <a:gdLst>
                <a:gd name="connsiteX0" fmla="*/ 0 w 309268"/>
                <a:gd name="connsiteY0" fmla="*/ 0 h 173624"/>
                <a:gd name="connsiteX1" fmla="*/ 55614 w 309268"/>
                <a:gd name="connsiteY1" fmla="*/ 173624 h 173624"/>
                <a:gd name="connsiteX2" fmla="*/ 309268 w 309268"/>
                <a:gd name="connsiteY2" fmla="*/ 173624 h 173624"/>
                <a:gd name="connsiteX3" fmla="*/ 252298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5614" y="173624"/>
                  </a:lnTo>
                  <a:lnTo>
                    <a:pt x="309268"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31" name="Frihandsfigur: Form 30">
              <a:extLst>
                <a:ext uri="{FF2B5EF4-FFF2-40B4-BE49-F238E27FC236}">
                  <a16:creationId xmlns:a16="http://schemas.microsoft.com/office/drawing/2014/main" id="{D4CDB9DE-629B-454D-81EE-3E91D70B0C68}"/>
                </a:ext>
              </a:extLst>
            </p:cNvPr>
            <p:cNvSpPr/>
            <p:nvPr/>
          </p:nvSpPr>
          <p:spPr>
            <a:xfrm>
              <a:off x="341464"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32" name="Frihandsfigur: Form 31">
              <a:extLst>
                <a:ext uri="{FF2B5EF4-FFF2-40B4-BE49-F238E27FC236}">
                  <a16:creationId xmlns:a16="http://schemas.microsoft.com/office/drawing/2014/main" id="{78C57757-25B4-455C-B062-0288B389F303}"/>
                </a:ext>
              </a:extLst>
            </p:cNvPr>
            <p:cNvSpPr/>
            <p:nvPr/>
          </p:nvSpPr>
          <p:spPr>
            <a:xfrm>
              <a:off x="1350655"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3654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3654" y="0"/>
                  </a:lnTo>
                  <a:close/>
                </a:path>
              </a:pathLst>
            </a:custGeom>
            <a:solidFill>
              <a:srgbClr val="FFFFFF"/>
            </a:solidFill>
            <a:ln w="13558" cap="flat">
              <a:noFill/>
              <a:prstDash val="solid"/>
              <a:miter/>
            </a:ln>
          </p:spPr>
          <p:txBody>
            <a:bodyPr rtlCol="0" anchor="ctr"/>
            <a:lstStyle/>
            <a:p>
              <a:endParaRPr lang="sv-SE"/>
            </a:p>
          </p:txBody>
        </p:sp>
        <p:sp>
          <p:nvSpPr>
            <p:cNvPr id="33" name="Frihandsfigur: Form 32">
              <a:extLst>
                <a:ext uri="{FF2B5EF4-FFF2-40B4-BE49-F238E27FC236}">
                  <a16:creationId xmlns:a16="http://schemas.microsoft.com/office/drawing/2014/main" id="{93717327-F2DD-42AF-905E-D0DA773BAE13}"/>
                </a:ext>
              </a:extLst>
            </p:cNvPr>
            <p:cNvSpPr/>
            <p:nvPr/>
          </p:nvSpPr>
          <p:spPr>
            <a:xfrm>
              <a:off x="846059" y="6682326"/>
              <a:ext cx="309268" cy="173624"/>
            </a:xfrm>
            <a:custGeom>
              <a:avLst/>
              <a:gdLst>
                <a:gd name="connsiteX0" fmla="*/ 0 w 309268"/>
                <a:gd name="connsiteY0" fmla="*/ 0 h 173624"/>
                <a:gd name="connsiteX1" fmla="*/ 55614 w 309268"/>
                <a:gd name="connsiteY1" fmla="*/ 173624 h 173624"/>
                <a:gd name="connsiteX2" fmla="*/ 309268 w 309268"/>
                <a:gd name="connsiteY2" fmla="*/ 173624 h 173624"/>
                <a:gd name="connsiteX3" fmla="*/ 252298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5614" y="173624"/>
                  </a:lnTo>
                  <a:lnTo>
                    <a:pt x="309268"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34" name="Frihandsfigur: Form 33">
              <a:extLst>
                <a:ext uri="{FF2B5EF4-FFF2-40B4-BE49-F238E27FC236}">
                  <a16:creationId xmlns:a16="http://schemas.microsoft.com/office/drawing/2014/main" id="{C2FEF972-3608-49C5-B235-B693EACF6092}"/>
                </a:ext>
              </a:extLst>
            </p:cNvPr>
            <p:cNvSpPr/>
            <p:nvPr/>
          </p:nvSpPr>
          <p:spPr>
            <a:xfrm>
              <a:off x="1856607"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35" name="Frihandsfigur: Form 34">
              <a:extLst>
                <a:ext uri="{FF2B5EF4-FFF2-40B4-BE49-F238E27FC236}">
                  <a16:creationId xmlns:a16="http://schemas.microsoft.com/office/drawing/2014/main" id="{63A894EF-4345-4255-B61D-3B4472575B26}"/>
                </a:ext>
              </a:extLst>
            </p:cNvPr>
            <p:cNvSpPr/>
            <p:nvPr/>
          </p:nvSpPr>
          <p:spPr>
            <a:xfrm>
              <a:off x="-91240" y="6682326"/>
              <a:ext cx="236020" cy="173624"/>
            </a:xfrm>
            <a:custGeom>
              <a:avLst/>
              <a:gdLst>
                <a:gd name="connsiteX0" fmla="*/ 0 w 236020"/>
                <a:gd name="connsiteY0" fmla="*/ 0 h 173624"/>
                <a:gd name="connsiteX1" fmla="*/ 0 w 236020"/>
                <a:gd name="connsiteY1" fmla="*/ 173624 h 173624"/>
                <a:gd name="connsiteX2" fmla="*/ 236020 w 236020"/>
                <a:gd name="connsiteY2" fmla="*/ 173624 h 173624"/>
                <a:gd name="connsiteX3" fmla="*/ 179050 w 236020"/>
                <a:gd name="connsiteY3" fmla="*/ 0 h 173624"/>
              </a:gdLst>
              <a:ahLst/>
              <a:cxnLst>
                <a:cxn ang="0">
                  <a:pos x="connsiteX0" y="connsiteY0"/>
                </a:cxn>
                <a:cxn ang="0">
                  <a:pos x="connsiteX1" y="connsiteY1"/>
                </a:cxn>
                <a:cxn ang="0">
                  <a:pos x="connsiteX2" y="connsiteY2"/>
                </a:cxn>
                <a:cxn ang="0">
                  <a:pos x="connsiteX3" y="connsiteY3"/>
                </a:cxn>
              </a:cxnLst>
              <a:rect l="l" t="t" r="r" b="b"/>
              <a:pathLst>
                <a:path w="236020" h="173624">
                  <a:moveTo>
                    <a:pt x="0" y="0"/>
                  </a:moveTo>
                  <a:lnTo>
                    <a:pt x="0" y="173624"/>
                  </a:lnTo>
                  <a:lnTo>
                    <a:pt x="236020" y="173624"/>
                  </a:lnTo>
                  <a:lnTo>
                    <a:pt x="179050" y="0"/>
                  </a:lnTo>
                  <a:close/>
                </a:path>
              </a:pathLst>
            </a:custGeom>
            <a:solidFill>
              <a:srgbClr val="FFFFFF"/>
            </a:solidFill>
            <a:ln w="13558" cap="flat">
              <a:noFill/>
              <a:prstDash val="solid"/>
              <a:miter/>
            </a:ln>
          </p:spPr>
          <p:txBody>
            <a:bodyPr rtlCol="0" anchor="ctr"/>
            <a:lstStyle/>
            <a:p>
              <a:endParaRPr lang="sv-SE"/>
            </a:p>
          </p:txBody>
        </p:sp>
        <p:sp>
          <p:nvSpPr>
            <p:cNvPr id="36" name="Frihandsfigur: Form 35">
              <a:extLst>
                <a:ext uri="{FF2B5EF4-FFF2-40B4-BE49-F238E27FC236}">
                  <a16:creationId xmlns:a16="http://schemas.microsoft.com/office/drawing/2014/main" id="{7A63020E-14A0-4D1F-880D-066DB8151DC2}"/>
                </a:ext>
              </a:extLst>
            </p:cNvPr>
            <p:cNvSpPr/>
            <p:nvPr/>
          </p:nvSpPr>
          <p:spPr>
            <a:xfrm>
              <a:off x="10324858" y="6183156"/>
              <a:ext cx="155990" cy="183119"/>
            </a:xfrm>
            <a:custGeom>
              <a:avLst/>
              <a:gdLst>
                <a:gd name="connsiteX0" fmla="*/ 0 w 155990"/>
                <a:gd name="connsiteY0" fmla="*/ 0 h 183119"/>
                <a:gd name="connsiteX1" fmla="*/ 52901 w 155990"/>
                <a:gd name="connsiteY1" fmla="*/ 0 h 183119"/>
                <a:gd name="connsiteX2" fmla="*/ 78673 w 155990"/>
                <a:gd name="connsiteY2" fmla="*/ 137000 h 183119"/>
                <a:gd name="connsiteX3" fmla="*/ 78673 w 155990"/>
                <a:gd name="connsiteY3" fmla="*/ 137000 h 183119"/>
                <a:gd name="connsiteX4" fmla="*/ 105802 w 155990"/>
                <a:gd name="connsiteY4" fmla="*/ 0 h 183119"/>
                <a:gd name="connsiteX5" fmla="*/ 155991 w 155990"/>
                <a:gd name="connsiteY5" fmla="*/ 0 h 183119"/>
                <a:gd name="connsiteX6" fmla="*/ 105802 w 155990"/>
                <a:gd name="connsiteY6" fmla="*/ 183119 h 183119"/>
                <a:gd name="connsiteX7" fmla="*/ 48831 w 155990"/>
                <a:gd name="connsiteY7" fmla="*/ 183119 h 183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990" h="183119">
                  <a:moveTo>
                    <a:pt x="0" y="0"/>
                  </a:moveTo>
                  <a:lnTo>
                    <a:pt x="52901" y="0"/>
                  </a:lnTo>
                  <a:lnTo>
                    <a:pt x="78673" y="137000"/>
                  </a:lnTo>
                  <a:lnTo>
                    <a:pt x="78673" y="137000"/>
                  </a:lnTo>
                  <a:lnTo>
                    <a:pt x="105802" y="0"/>
                  </a:lnTo>
                  <a:lnTo>
                    <a:pt x="155991" y="0"/>
                  </a:lnTo>
                  <a:lnTo>
                    <a:pt x="105802" y="183119"/>
                  </a:lnTo>
                  <a:lnTo>
                    <a:pt x="48831" y="183119"/>
                  </a:lnTo>
                  <a:close/>
                </a:path>
              </a:pathLst>
            </a:custGeom>
            <a:solidFill>
              <a:srgbClr val="FFFFFF"/>
            </a:solidFill>
            <a:ln w="13558" cap="flat">
              <a:noFill/>
              <a:prstDash val="solid"/>
              <a:miter/>
            </a:ln>
          </p:spPr>
          <p:txBody>
            <a:bodyPr rtlCol="0" anchor="ctr"/>
            <a:lstStyle/>
            <a:p>
              <a:endParaRPr lang="sv-SE"/>
            </a:p>
          </p:txBody>
        </p:sp>
        <p:grpSp>
          <p:nvGrpSpPr>
            <p:cNvPr id="37" name="Bild 6">
              <a:extLst>
                <a:ext uri="{FF2B5EF4-FFF2-40B4-BE49-F238E27FC236}">
                  <a16:creationId xmlns:a16="http://schemas.microsoft.com/office/drawing/2014/main" id="{DADFDBA0-06EC-4EF0-A96B-9B09936FB171}"/>
                </a:ext>
              </a:extLst>
            </p:cNvPr>
            <p:cNvGrpSpPr/>
            <p:nvPr/>
          </p:nvGrpSpPr>
          <p:grpSpPr>
            <a:xfrm>
              <a:off x="10482204" y="6111265"/>
              <a:ext cx="874903" cy="259079"/>
              <a:chOff x="10482204" y="6111265"/>
              <a:chExt cx="874903" cy="259079"/>
            </a:xfrm>
            <a:solidFill>
              <a:srgbClr val="FFFFFF"/>
            </a:solidFill>
          </p:grpSpPr>
          <p:sp>
            <p:nvSpPr>
              <p:cNvPr id="38" name="Frihandsfigur: Form 37">
                <a:extLst>
                  <a:ext uri="{FF2B5EF4-FFF2-40B4-BE49-F238E27FC236}">
                    <a16:creationId xmlns:a16="http://schemas.microsoft.com/office/drawing/2014/main" id="{A5359CF3-FE98-4B5A-A872-770A718FB6A7}"/>
                  </a:ext>
                </a:extLst>
              </p:cNvPr>
              <p:cNvSpPr/>
              <p:nvPr/>
            </p:nvSpPr>
            <p:spPr>
              <a:xfrm>
                <a:off x="10482204" y="6113978"/>
                <a:ext cx="147852" cy="256367"/>
              </a:xfrm>
              <a:custGeom>
                <a:avLst/>
                <a:gdLst>
                  <a:gd name="connsiteX0" fmla="*/ 128862 w 147852"/>
                  <a:gd name="connsiteY0" fmla="*/ 37980 h 256367"/>
                  <a:gd name="connsiteX1" fmla="*/ 88169 w 147852"/>
                  <a:gd name="connsiteY1" fmla="*/ 37980 h 256367"/>
                  <a:gd name="connsiteX2" fmla="*/ 88169 w 147852"/>
                  <a:gd name="connsiteY2" fmla="*/ 0 h 256367"/>
                  <a:gd name="connsiteX3" fmla="*/ 128862 w 147852"/>
                  <a:gd name="connsiteY3" fmla="*/ 0 h 256367"/>
                  <a:gd name="connsiteX4" fmla="*/ 128862 w 147852"/>
                  <a:gd name="connsiteY4" fmla="*/ 37980 h 256367"/>
                  <a:gd name="connsiteX5" fmla="*/ 65109 w 147852"/>
                  <a:gd name="connsiteY5" fmla="*/ 37980 h 256367"/>
                  <a:gd name="connsiteX6" fmla="*/ 24416 w 147852"/>
                  <a:gd name="connsiteY6" fmla="*/ 37980 h 256367"/>
                  <a:gd name="connsiteX7" fmla="*/ 24416 w 147852"/>
                  <a:gd name="connsiteY7" fmla="*/ 0 h 256367"/>
                  <a:gd name="connsiteX8" fmla="*/ 65109 w 147852"/>
                  <a:gd name="connsiteY8" fmla="*/ 0 h 256367"/>
                  <a:gd name="connsiteX9" fmla="*/ 65109 w 147852"/>
                  <a:gd name="connsiteY9" fmla="*/ 37980 h 256367"/>
                  <a:gd name="connsiteX10" fmla="*/ 51545 w 147852"/>
                  <a:gd name="connsiteY10" fmla="*/ 195327 h 256367"/>
                  <a:gd name="connsiteX11" fmla="*/ 70535 w 147852"/>
                  <a:gd name="connsiteY11" fmla="*/ 223813 h 256367"/>
                  <a:gd name="connsiteX12" fmla="*/ 96307 w 147852"/>
                  <a:gd name="connsiteY12" fmla="*/ 162773 h 256367"/>
                  <a:gd name="connsiteX13" fmla="*/ 51545 w 147852"/>
                  <a:gd name="connsiteY13" fmla="*/ 195327 h 256367"/>
                  <a:gd name="connsiteX14" fmla="*/ 145139 w 147852"/>
                  <a:gd name="connsiteY14" fmla="*/ 218387 h 256367"/>
                  <a:gd name="connsiteX15" fmla="*/ 147852 w 147852"/>
                  <a:gd name="connsiteY15" fmla="*/ 252298 h 256367"/>
                  <a:gd name="connsiteX16" fmla="*/ 100377 w 147852"/>
                  <a:gd name="connsiteY16" fmla="*/ 252298 h 256367"/>
                  <a:gd name="connsiteX17" fmla="*/ 97664 w 147852"/>
                  <a:gd name="connsiteY17" fmla="*/ 227882 h 256367"/>
                  <a:gd name="connsiteX18" fmla="*/ 96307 w 147852"/>
                  <a:gd name="connsiteY18" fmla="*/ 227882 h 256367"/>
                  <a:gd name="connsiteX19" fmla="*/ 48831 w 147852"/>
                  <a:gd name="connsiteY19" fmla="*/ 256367 h 256367"/>
                  <a:gd name="connsiteX20" fmla="*/ 0 w 147852"/>
                  <a:gd name="connsiteY20" fmla="*/ 198040 h 256367"/>
                  <a:gd name="connsiteX21" fmla="*/ 93595 w 147852"/>
                  <a:gd name="connsiteY21" fmla="*/ 135644 h 256367"/>
                  <a:gd name="connsiteX22" fmla="*/ 93595 w 147852"/>
                  <a:gd name="connsiteY22" fmla="*/ 122080 h 256367"/>
                  <a:gd name="connsiteX23" fmla="*/ 73248 w 147852"/>
                  <a:gd name="connsiteY23" fmla="*/ 94951 h 256367"/>
                  <a:gd name="connsiteX24" fmla="*/ 54258 w 147852"/>
                  <a:gd name="connsiteY24" fmla="*/ 123436 h 256367"/>
                  <a:gd name="connsiteX25" fmla="*/ 4069 w 147852"/>
                  <a:gd name="connsiteY25" fmla="*/ 123436 h 256367"/>
                  <a:gd name="connsiteX26" fmla="*/ 23060 w 147852"/>
                  <a:gd name="connsiteY26" fmla="*/ 78674 h 256367"/>
                  <a:gd name="connsiteX27" fmla="*/ 70535 w 147852"/>
                  <a:gd name="connsiteY27" fmla="*/ 66466 h 256367"/>
                  <a:gd name="connsiteX28" fmla="*/ 143782 w 147852"/>
                  <a:gd name="connsiteY28" fmla="*/ 127505 h 256367"/>
                  <a:gd name="connsiteX29" fmla="*/ 143782 w 147852"/>
                  <a:gd name="connsiteY29" fmla="*/ 218387 h 256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7852" h="256367">
                    <a:moveTo>
                      <a:pt x="128862" y="37980"/>
                    </a:moveTo>
                    <a:lnTo>
                      <a:pt x="88169" y="37980"/>
                    </a:lnTo>
                    <a:lnTo>
                      <a:pt x="88169" y="0"/>
                    </a:lnTo>
                    <a:lnTo>
                      <a:pt x="128862" y="0"/>
                    </a:lnTo>
                    <a:lnTo>
                      <a:pt x="128862" y="37980"/>
                    </a:lnTo>
                    <a:close/>
                    <a:moveTo>
                      <a:pt x="65109" y="37980"/>
                    </a:moveTo>
                    <a:lnTo>
                      <a:pt x="24416" y="37980"/>
                    </a:lnTo>
                    <a:lnTo>
                      <a:pt x="24416" y="0"/>
                    </a:lnTo>
                    <a:lnTo>
                      <a:pt x="65109" y="0"/>
                    </a:lnTo>
                    <a:lnTo>
                      <a:pt x="65109" y="37980"/>
                    </a:lnTo>
                    <a:close/>
                    <a:moveTo>
                      <a:pt x="51545" y="195327"/>
                    </a:moveTo>
                    <a:cubicBezTo>
                      <a:pt x="51545" y="208892"/>
                      <a:pt x="54258" y="223813"/>
                      <a:pt x="70535" y="223813"/>
                    </a:cubicBezTo>
                    <a:cubicBezTo>
                      <a:pt x="100377" y="223813"/>
                      <a:pt x="96307" y="183119"/>
                      <a:pt x="96307" y="162773"/>
                    </a:cubicBezTo>
                    <a:cubicBezTo>
                      <a:pt x="70535" y="165486"/>
                      <a:pt x="51545" y="162773"/>
                      <a:pt x="51545" y="195327"/>
                    </a:cubicBezTo>
                    <a:moveTo>
                      <a:pt x="145139" y="218387"/>
                    </a:moveTo>
                    <a:cubicBezTo>
                      <a:pt x="145139" y="229238"/>
                      <a:pt x="146495" y="241446"/>
                      <a:pt x="147852" y="252298"/>
                    </a:cubicBezTo>
                    <a:lnTo>
                      <a:pt x="100377" y="252298"/>
                    </a:lnTo>
                    <a:lnTo>
                      <a:pt x="97664" y="227882"/>
                    </a:lnTo>
                    <a:lnTo>
                      <a:pt x="96307" y="227882"/>
                    </a:lnTo>
                    <a:cubicBezTo>
                      <a:pt x="85456" y="246872"/>
                      <a:pt x="70535" y="256367"/>
                      <a:pt x="48831" y="256367"/>
                    </a:cubicBezTo>
                    <a:cubicBezTo>
                      <a:pt x="13564" y="256367"/>
                      <a:pt x="0" y="229238"/>
                      <a:pt x="0" y="198040"/>
                    </a:cubicBezTo>
                    <a:cubicBezTo>
                      <a:pt x="0" y="137000"/>
                      <a:pt x="46119" y="135644"/>
                      <a:pt x="93595" y="135644"/>
                    </a:cubicBezTo>
                    <a:lnTo>
                      <a:pt x="93595" y="122080"/>
                    </a:lnTo>
                    <a:cubicBezTo>
                      <a:pt x="93595" y="107159"/>
                      <a:pt x="90882" y="94951"/>
                      <a:pt x="73248" y="94951"/>
                    </a:cubicBezTo>
                    <a:cubicBezTo>
                      <a:pt x="55614" y="94951"/>
                      <a:pt x="54258" y="108515"/>
                      <a:pt x="54258" y="123436"/>
                    </a:cubicBezTo>
                    <a:lnTo>
                      <a:pt x="4069" y="123436"/>
                    </a:lnTo>
                    <a:cubicBezTo>
                      <a:pt x="4069" y="101733"/>
                      <a:pt x="10851" y="86812"/>
                      <a:pt x="23060" y="78674"/>
                    </a:cubicBezTo>
                    <a:cubicBezTo>
                      <a:pt x="35267" y="70535"/>
                      <a:pt x="51545" y="66466"/>
                      <a:pt x="70535" y="66466"/>
                    </a:cubicBezTo>
                    <a:cubicBezTo>
                      <a:pt x="135644" y="66466"/>
                      <a:pt x="143782" y="94951"/>
                      <a:pt x="143782" y="127505"/>
                    </a:cubicBezTo>
                    <a:lnTo>
                      <a:pt x="143782" y="218387"/>
                    </a:lnTo>
                    <a:close/>
                  </a:path>
                </a:pathLst>
              </a:custGeom>
              <a:solidFill>
                <a:srgbClr val="FFFFFF"/>
              </a:solidFill>
              <a:ln w="13558" cap="flat">
                <a:noFill/>
                <a:prstDash val="solid"/>
                <a:miter/>
              </a:ln>
            </p:spPr>
            <p:txBody>
              <a:bodyPr rtlCol="0" anchor="ctr"/>
              <a:lstStyle/>
              <a:p>
                <a:endParaRPr lang="sv-SE"/>
              </a:p>
            </p:txBody>
          </p:sp>
          <p:sp>
            <p:nvSpPr>
              <p:cNvPr id="39" name="Frihandsfigur: Form 38">
                <a:extLst>
                  <a:ext uri="{FF2B5EF4-FFF2-40B4-BE49-F238E27FC236}">
                    <a16:creationId xmlns:a16="http://schemas.microsoft.com/office/drawing/2014/main" id="{C73DA85E-4737-466E-AD03-7ED67337F175}"/>
                  </a:ext>
                </a:extLst>
              </p:cNvPr>
              <p:cNvSpPr/>
              <p:nvPr/>
            </p:nvSpPr>
            <p:spPr>
              <a:xfrm>
                <a:off x="10644806" y="6179087"/>
                <a:ext cx="139883" cy="189901"/>
              </a:xfrm>
              <a:custGeom>
                <a:avLst/>
                <a:gdLst>
                  <a:gd name="connsiteX0" fmla="*/ 50359 w 139883"/>
                  <a:gd name="connsiteY0" fmla="*/ 128862 h 189901"/>
                  <a:gd name="connsiteX1" fmla="*/ 53072 w 139883"/>
                  <a:gd name="connsiteY1" fmla="*/ 150565 h 189901"/>
                  <a:gd name="connsiteX2" fmla="*/ 72062 w 139883"/>
                  <a:gd name="connsiteY2" fmla="*/ 158703 h 189901"/>
                  <a:gd name="connsiteX3" fmla="*/ 91052 w 139883"/>
                  <a:gd name="connsiteY3" fmla="*/ 139713 h 189901"/>
                  <a:gd name="connsiteX4" fmla="*/ 1527 w 139883"/>
                  <a:gd name="connsiteY4" fmla="*/ 51545 h 189901"/>
                  <a:gd name="connsiteX5" fmla="*/ 73419 w 139883"/>
                  <a:gd name="connsiteY5" fmla="*/ 0 h 189901"/>
                  <a:gd name="connsiteX6" fmla="*/ 137171 w 139883"/>
                  <a:gd name="connsiteY6" fmla="*/ 55614 h 189901"/>
                  <a:gd name="connsiteX7" fmla="*/ 86983 w 139883"/>
                  <a:gd name="connsiteY7" fmla="*/ 55614 h 189901"/>
                  <a:gd name="connsiteX8" fmla="*/ 81557 w 139883"/>
                  <a:gd name="connsiteY8" fmla="*/ 32555 h 189901"/>
                  <a:gd name="connsiteX9" fmla="*/ 67993 w 139883"/>
                  <a:gd name="connsiteY9" fmla="*/ 28485 h 189901"/>
                  <a:gd name="connsiteX10" fmla="*/ 50359 w 139883"/>
                  <a:gd name="connsiteY10" fmla="*/ 47475 h 189901"/>
                  <a:gd name="connsiteX11" fmla="*/ 139884 w 139883"/>
                  <a:gd name="connsiteY11" fmla="*/ 134288 h 189901"/>
                  <a:gd name="connsiteX12" fmla="*/ 72062 w 139883"/>
                  <a:gd name="connsiteY12" fmla="*/ 189902 h 189901"/>
                  <a:gd name="connsiteX13" fmla="*/ 171 w 139883"/>
                  <a:gd name="connsiteY13" fmla="*/ 127505 h 189901"/>
                  <a:gd name="connsiteX14" fmla="*/ 50359 w 139883"/>
                  <a:gd name="connsiteY14" fmla="*/ 127505 h 189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883" h="189901">
                    <a:moveTo>
                      <a:pt x="50359" y="128862"/>
                    </a:moveTo>
                    <a:cubicBezTo>
                      <a:pt x="50359" y="137000"/>
                      <a:pt x="50359" y="145139"/>
                      <a:pt x="53072" y="150565"/>
                    </a:cubicBezTo>
                    <a:cubicBezTo>
                      <a:pt x="55785" y="155991"/>
                      <a:pt x="61211" y="158703"/>
                      <a:pt x="72062" y="158703"/>
                    </a:cubicBezTo>
                    <a:cubicBezTo>
                      <a:pt x="81557" y="158703"/>
                      <a:pt x="91052" y="151921"/>
                      <a:pt x="91052" y="139713"/>
                    </a:cubicBezTo>
                    <a:cubicBezTo>
                      <a:pt x="91052" y="100377"/>
                      <a:pt x="1527" y="109872"/>
                      <a:pt x="1527" y="51545"/>
                    </a:cubicBezTo>
                    <a:cubicBezTo>
                      <a:pt x="1527" y="12208"/>
                      <a:pt x="40864" y="0"/>
                      <a:pt x="73419" y="0"/>
                    </a:cubicBezTo>
                    <a:cubicBezTo>
                      <a:pt x="108686" y="0"/>
                      <a:pt x="139884" y="16277"/>
                      <a:pt x="137171" y="55614"/>
                    </a:cubicBezTo>
                    <a:lnTo>
                      <a:pt x="86983" y="55614"/>
                    </a:lnTo>
                    <a:cubicBezTo>
                      <a:pt x="86983" y="43406"/>
                      <a:pt x="85626" y="35267"/>
                      <a:pt x="81557" y="32555"/>
                    </a:cubicBezTo>
                    <a:cubicBezTo>
                      <a:pt x="78844" y="29842"/>
                      <a:pt x="73419" y="28485"/>
                      <a:pt x="67993" y="28485"/>
                    </a:cubicBezTo>
                    <a:cubicBezTo>
                      <a:pt x="57141" y="28485"/>
                      <a:pt x="50359" y="35267"/>
                      <a:pt x="50359" y="47475"/>
                    </a:cubicBezTo>
                    <a:cubicBezTo>
                      <a:pt x="50359" y="75961"/>
                      <a:pt x="139884" y="74604"/>
                      <a:pt x="139884" y="134288"/>
                    </a:cubicBezTo>
                    <a:cubicBezTo>
                      <a:pt x="139884" y="166842"/>
                      <a:pt x="114112" y="189902"/>
                      <a:pt x="72062" y="189902"/>
                    </a:cubicBezTo>
                    <a:cubicBezTo>
                      <a:pt x="27300" y="189902"/>
                      <a:pt x="-2542" y="179050"/>
                      <a:pt x="171" y="127505"/>
                    </a:cubicBezTo>
                    <a:lnTo>
                      <a:pt x="50359" y="127505"/>
                    </a:lnTo>
                    <a:close/>
                  </a:path>
                </a:pathLst>
              </a:custGeom>
              <a:solidFill>
                <a:srgbClr val="FFFFFF"/>
              </a:solidFill>
              <a:ln w="13558" cap="flat">
                <a:noFill/>
                <a:prstDash val="solid"/>
                <a:miter/>
              </a:ln>
            </p:spPr>
            <p:txBody>
              <a:bodyPr rtlCol="0" anchor="ctr"/>
              <a:lstStyle/>
              <a:p>
                <a:endParaRPr lang="sv-SE"/>
              </a:p>
            </p:txBody>
          </p:sp>
          <p:sp>
            <p:nvSpPr>
              <p:cNvPr id="40" name="Frihandsfigur: Form 39">
                <a:extLst>
                  <a:ext uri="{FF2B5EF4-FFF2-40B4-BE49-F238E27FC236}">
                    <a16:creationId xmlns:a16="http://schemas.microsoft.com/office/drawing/2014/main" id="{9A80F817-A9C4-451F-A85C-1FA023934471}"/>
                  </a:ext>
                </a:extLst>
              </p:cNvPr>
              <p:cNvSpPr/>
              <p:nvPr/>
            </p:nvSpPr>
            <p:spPr>
              <a:xfrm>
                <a:off x="10791472" y="6131612"/>
                <a:ext cx="97663" cy="234664"/>
              </a:xfrm>
              <a:custGeom>
                <a:avLst/>
                <a:gdLst>
                  <a:gd name="connsiteX0" fmla="*/ 0 w 97663"/>
                  <a:gd name="connsiteY0" fmla="*/ 51545 h 234664"/>
                  <a:gd name="connsiteX1" fmla="*/ 20347 w 97663"/>
                  <a:gd name="connsiteY1" fmla="*/ 51545 h 234664"/>
                  <a:gd name="connsiteX2" fmla="*/ 20347 w 97663"/>
                  <a:gd name="connsiteY2" fmla="*/ 23059 h 234664"/>
                  <a:gd name="connsiteX3" fmla="*/ 71891 w 97663"/>
                  <a:gd name="connsiteY3" fmla="*/ 0 h 234664"/>
                  <a:gd name="connsiteX4" fmla="*/ 71891 w 97663"/>
                  <a:gd name="connsiteY4" fmla="*/ 51545 h 234664"/>
                  <a:gd name="connsiteX5" fmla="*/ 97664 w 97663"/>
                  <a:gd name="connsiteY5" fmla="*/ 51545 h 234664"/>
                  <a:gd name="connsiteX6" fmla="*/ 97664 w 97663"/>
                  <a:gd name="connsiteY6" fmla="*/ 82743 h 234664"/>
                  <a:gd name="connsiteX7" fmla="*/ 71891 w 97663"/>
                  <a:gd name="connsiteY7" fmla="*/ 82743 h 234664"/>
                  <a:gd name="connsiteX8" fmla="*/ 71891 w 97663"/>
                  <a:gd name="connsiteY8" fmla="*/ 180406 h 234664"/>
                  <a:gd name="connsiteX9" fmla="*/ 88169 w 97663"/>
                  <a:gd name="connsiteY9" fmla="*/ 203466 h 234664"/>
                  <a:gd name="connsiteX10" fmla="*/ 97664 w 97663"/>
                  <a:gd name="connsiteY10" fmla="*/ 202110 h 234664"/>
                  <a:gd name="connsiteX11" fmla="*/ 97664 w 97663"/>
                  <a:gd name="connsiteY11" fmla="*/ 233308 h 234664"/>
                  <a:gd name="connsiteX12" fmla="*/ 71891 w 97663"/>
                  <a:gd name="connsiteY12" fmla="*/ 234664 h 234664"/>
                  <a:gd name="connsiteX13" fmla="*/ 21704 w 97663"/>
                  <a:gd name="connsiteY13" fmla="*/ 193971 h 234664"/>
                  <a:gd name="connsiteX14" fmla="*/ 21704 w 97663"/>
                  <a:gd name="connsiteY14" fmla="*/ 81386 h 234664"/>
                  <a:gd name="connsiteX15" fmla="*/ 1357 w 97663"/>
                  <a:gd name="connsiteY15" fmla="*/ 81386 h 234664"/>
                  <a:gd name="connsiteX16" fmla="*/ 1357 w 97663"/>
                  <a:gd name="connsiteY16" fmla="*/ 51545 h 234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7663" h="234664">
                    <a:moveTo>
                      <a:pt x="0" y="51545"/>
                    </a:moveTo>
                    <a:lnTo>
                      <a:pt x="20347" y="51545"/>
                    </a:lnTo>
                    <a:lnTo>
                      <a:pt x="20347" y="23059"/>
                    </a:lnTo>
                    <a:lnTo>
                      <a:pt x="71891" y="0"/>
                    </a:lnTo>
                    <a:lnTo>
                      <a:pt x="71891" y="51545"/>
                    </a:lnTo>
                    <a:lnTo>
                      <a:pt x="97664" y="51545"/>
                    </a:lnTo>
                    <a:lnTo>
                      <a:pt x="97664" y="82743"/>
                    </a:lnTo>
                    <a:lnTo>
                      <a:pt x="71891" y="82743"/>
                    </a:lnTo>
                    <a:lnTo>
                      <a:pt x="71891" y="180406"/>
                    </a:lnTo>
                    <a:cubicBezTo>
                      <a:pt x="71891" y="193971"/>
                      <a:pt x="71891" y="203466"/>
                      <a:pt x="88169" y="203466"/>
                    </a:cubicBezTo>
                    <a:cubicBezTo>
                      <a:pt x="90882" y="203466"/>
                      <a:pt x="94951" y="203466"/>
                      <a:pt x="97664" y="202110"/>
                    </a:cubicBezTo>
                    <a:lnTo>
                      <a:pt x="97664" y="233308"/>
                    </a:lnTo>
                    <a:cubicBezTo>
                      <a:pt x="90882" y="233308"/>
                      <a:pt x="84099" y="234664"/>
                      <a:pt x="71891" y="234664"/>
                    </a:cubicBezTo>
                    <a:cubicBezTo>
                      <a:pt x="27129" y="234664"/>
                      <a:pt x="21704" y="204822"/>
                      <a:pt x="21704" y="193971"/>
                    </a:cubicBezTo>
                    <a:lnTo>
                      <a:pt x="21704" y="81386"/>
                    </a:lnTo>
                    <a:lnTo>
                      <a:pt x="1357" y="81386"/>
                    </a:lnTo>
                    <a:lnTo>
                      <a:pt x="1357" y="51545"/>
                    </a:lnTo>
                    <a:close/>
                  </a:path>
                </a:pathLst>
              </a:custGeom>
              <a:solidFill>
                <a:srgbClr val="FFFFFF"/>
              </a:solidFill>
              <a:ln w="13558" cap="flat">
                <a:noFill/>
                <a:prstDash val="solid"/>
                <a:miter/>
              </a:ln>
            </p:spPr>
            <p:txBody>
              <a:bodyPr rtlCol="0" anchor="ctr"/>
              <a:lstStyle/>
              <a:p>
                <a:endParaRPr lang="sv-SE"/>
              </a:p>
            </p:txBody>
          </p:sp>
          <p:sp>
            <p:nvSpPr>
              <p:cNvPr id="41" name="Frihandsfigur: Form 40">
                <a:extLst>
                  <a:ext uri="{FF2B5EF4-FFF2-40B4-BE49-F238E27FC236}">
                    <a16:creationId xmlns:a16="http://schemas.microsoft.com/office/drawing/2014/main" id="{09846F89-7564-4295-8B51-70512D0626ED}"/>
                  </a:ext>
                </a:extLst>
              </p:cNvPr>
              <p:cNvSpPr/>
              <p:nvPr/>
            </p:nvSpPr>
            <p:spPr>
              <a:xfrm>
                <a:off x="10887780" y="6131612"/>
                <a:ext cx="97662" cy="234664"/>
              </a:xfrm>
              <a:custGeom>
                <a:avLst/>
                <a:gdLst>
                  <a:gd name="connsiteX0" fmla="*/ 0 w 97662"/>
                  <a:gd name="connsiteY0" fmla="*/ 51545 h 234664"/>
                  <a:gd name="connsiteX1" fmla="*/ 20347 w 97662"/>
                  <a:gd name="connsiteY1" fmla="*/ 51545 h 234664"/>
                  <a:gd name="connsiteX2" fmla="*/ 20347 w 97662"/>
                  <a:gd name="connsiteY2" fmla="*/ 23059 h 234664"/>
                  <a:gd name="connsiteX3" fmla="*/ 71891 w 97662"/>
                  <a:gd name="connsiteY3" fmla="*/ 0 h 234664"/>
                  <a:gd name="connsiteX4" fmla="*/ 71891 w 97662"/>
                  <a:gd name="connsiteY4" fmla="*/ 51545 h 234664"/>
                  <a:gd name="connsiteX5" fmla="*/ 97663 w 97662"/>
                  <a:gd name="connsiteY5" fmla="*/ 51545 h 234664"/>
                  <a:gd name="connsiteX6" fmla="*/ 97663 w 97662"/>
                  <a:gd name="connsiteY6" fmla="*/ 82743 h 234664"/>
                  <a:gd name="connsiteX7" fmla="*/ 71891 w 97662"/>
                  <a:gd name="connsiteY7" fmla="*/ 82743 h 234664"/>
                  <a:gd name="connsiteX8" fmla="*/ 71891 w 97662"/>
                  <a:gd name="connsiteY8" fmla="*/ 180406 h 234664"/>
                  <a:gd name="connsiteX9" fmla="*/ 88169 w 97662"/>
                  <a:gd name="connsiteY9" fmla="*/ 203466 h 234664"/>
                  <a:gd name="connsiteX10" fmla="*/ 97663 w 97662"/>
                  <a:gd name="connsiteY10" fmla="*/ 202110 h 234664"/>
                  <a:gd name="connsiteX11" fmla="*/ 97663 w 97662"/>
                  <a:gd name="connsiteY11" fmla="*/ 233308 h 234664"/>
                  <a:gd name="connsiteX12" fmla="*/ 70534 w 97662"/>
                  <a:gd name="connsiteY12" fmla="*/ 234664 h 234664"/>
                  <a:gd name="connsiteX13" fmla="*/ 20347 w 97662"/>
                  <a:gd name="connsiteY13" fmla="*/ 193971 h 234664"/>
                  <a:gd name="connsiteX14" fmla="*/ 20347 w 97662"/>
                  <a:gd name="connsiteY14" fmla="*/ 81386 h 234664"/>
                  <a:gd name="connsiteX15" fmla="*/ 0 w 97662"/>
                  <a:gd name="connsiteY15" fmla="*/ 81386 h 234664"/>
                  <a:gd name="connsiteX16" fmla="*/ 0 w 97662"/>
                  <a:gd name="connsiteY16" fmla="*/ 51545 h 234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7662" h="234664">
                    <a:moveTo>
                      <a:pt x="0" y="51545"/>
                    </a:moveTo>
                    <a:lnTo>
                      <a:pt x="20347" y="51545"/>
                    </a:lnTo>
                    <a:lnTo>
                      <a:pt x="20347" y="23059"/>
                    </a:lnTo>
                    <a:lnTo>
                      <a:pt x="71891" y="0"/>
                    </a:lnTo>
                    <a:lnTo>
                      <a:pt x="71891" y="51545"/>
                    </a:lnTo>
                    <a:lnTo>
                      <a:pt x="97663" y="51545"/>
                    </a:lnTo>
                    <a:lnTo>
                      <a:pt x="97663" y="82743"/>
                    </a:lnTo>
                    <a:lnTo>
                      <a:pt x="71891" y="82743"/>
                    </a:lnTo>
                    <a:lnTo>
                      <a:pt x="71891" y="180406"/>
                    </a:lnTo>
                    <a:cubicBezTo>
                      <a:pt x="71891" y="193971"/>
                      <a:pt x="71891" y="203466"/>
                      <a:pt x="88169" y="203466"/>
                    </a:cubicBezTo>
                    <a:cubicBezTo>
                      <a:pt x="90881" y="203466"/>
                      <a:pt x="94951" y="203466"/>
                      <a:pt x="97663" y="202110"/>
                    </a:cubicBezTo>
                    <a:lnTo>
                      <a:pt x="97663" y="233308"/>
                    </a:lnTo>
                    <a:cubicBezTo>
                      <a:pt x="90881" y="233308"/>
                      <a:pt x="84099" y="234664"/>
                      <a:pt x="70534" y="234664"/>
                    </a:cubicBezTo>
                    <a:cubicBezTo>
                      <a:pt x="25772" y="234664"/>
                      <a:pt x="20347" y="204822"/>
                      <a:pt x="20347" y="193971"/>
                    </a:cubicBezTo>
                    <a:lnTo>
                      <a:pt x="20347" y="81386"/>
                    </a:lnTo>
                    <a:lnTo>
                      <a:pt x="0" y="81386"/>
                    </a:lnTo>
                    <a:lnTo>
                      <a:pt x="0" y="51545"/>
                    </a:lnTo>
                    <a:close/>
                  </a:path>
                </a:pathLst>
              </a:custGeom>
              <a:solidFill>
                <a:srgbClr val="FFFFFF"/>
              </a:solidFill>
              <a:ln w="13558" cap="flat">
                <a:noFill/>
                <a:prstDash val="solid"/>
                <a:miter/>
              </a:ln>
            </p:spPr>
            <p:txBody>
              <a:bodyPr rtlCol="0" anchor="ctr"/>
              <a:lstStyle/>
              <a:p>
                <a:endParaRPr lang="sv-SE"/>
              </a:p>
            </p:txBody>
          </p:sp>
          <p:sp>
            <p:nvSpPr>
              <p:cNvPr id="42" name="Frihandsfigur: Form 41">
                <a:extLst>
                  <a:ext uri="{FF2B5EF4-FFF2-40B4-BE49-F238E27FC236}">
                    <a16:creationId xmlns:a16="http://schemas.microsoft.com/office/drawing/2014/main" id="{17E6421D-081B-4880-8826-BCE133C8B4F8}"/>
                  </a:ext>
                </a:extLst>
              </p:cNvPr>
              <p:cNvSpPr/>
              <p:nvPr/>
            </p:nvSpPr>
            <p:spPr>
              <a:xfrm>
                <a:off x="11004433" y="6179087"/>
                <a:ext cx="97663" cy="187188"/>
              </a:xfrm>
              <a:custGeom>
                <a:avLst/>
                <a:gdLst>
                  <a:gd name="connsiteX0" fmla="*/ 50188 w 97663"/>
                  <a:gd name="connsiteY0" fmla="*/ 4069 h 187188"/>
                  <a:gd name="connsiteX1" fmla="*/ 50188 w 97663"/>
                  <a:gd name="connsiteY1" fmla="*/ 27129 h 187188"/>
                  <a:gd name="connsiteX2" fmla="*/ 50188 w 97663"/>
                  <a:gd name="connsiteY2" fmla="*/ 27129 h 187188"/>
                  <a:gd name="connsiteX3" fmla="*/ 97664 w 97663"/>
                  <a:gd name="connsiteY3" fmla="*/ 0 h 187188"/>
                  <a:gd name="connsiteX4" fmla="*/ 97664 w 97663"/>
                  <a:gd name="connsiteY4" fmla="*/ 46119 h 187188"/>
                  <a:gd name="connsiteX5" fmla="*/ 51545 w 97663"/>
                  <a:gd name="connsiteY5" fmla="*/ 88169 h 187188"/>
                  <a:gd name="connsiteX6" fmla="*/ 51545 w 97663"/>
                  <a:gd name="connsiteY6" fmla="*/ 187189 h 187188"/>
                  <a:gd name="connsiteX7" fmla="*/ 0 w 97663"/>
                  <a:gd name="connsiteY7" fmla="*/ 187189 h 187188"/>
                  <a:gd name="connsiteX8" fmla="*/ 0 w 97663"/>
                  <a:gd name="connsiteY8" fmla="*/ 4069 h 187188"/>
                  <a:gd name="connsiteX9" fmla="*/ 50188 w 97663"/>
                  <a:gd name="connsiteY9" fmla="*/ 4069 h 18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663" h="187188">
                    <a:moveTo>
                      <a:pt x="50188" y="4069"/>
                    </a:moveTo>
                    <a:lnTo>
                      <a:pt x="50188" y="27129"/>
                    </a:lnTo>
                    <a:lnTo>
                      <a:pt x="50188" y="27129"/>
                    </a:lnTo>
                    <a:cubicBezTo>
                      <a:pt x="59684" y="6782"/>
                      <a:pt x="77317" y="0"/>
                      <a:pt x="97664" y="0"/>
                    </a:cubicBezTo>
                    <a:lnTo>
                      <a:pt x="97664" y="46119"/>
                    </a:lnTo>
                    <a:cubicBezTo>
                      <a:pt x="52901" y="43406"/>
                      <a:pt x="51545" y="69178"/>
                      <a:pt x="51545" y="88169"/>
                    </a:cubicBezTo>
                    <a:lnTo>
                      <a:pt x="51545" y="187189"/>
                    </a:lnTo>
                    <a:lnTo>
                      <a:pt x="0" y="187189"/>
                    </a:lnTo>
                    <a:lnTo>
                      <a:pt x="0" y="4069"/>
                    </a:lnTo>
                    <a:lnTo>
                      <a:pt x="50188" y="4069"/>
                    </a:lnTo>
                    <a:close/>
                  </a:path>
                </a:pathLst>
              </a:custGeom>
              <a:solidFill>
                <a:srgbClr val="FFFFFF"/>
              </a:solidFill>
              <a:ln w="13558" cap="flat">
                <a:noFill/>
                <a:prstDash val="solid"/>
                <a:miter/>
              </a:ln>
            </p:spPr>
            <p:txBody>
              <a:bodyPr rtlCol="0" anchor="ctr"/>
              <a:lstStyle/>
              <a:p>
                <a:endParaRPr lang="sv-SE"/>
              </a:p>
            </p:txBody>
          </p:sp>
          <p:sp>
            <p:nvSpPr>
              <p:cNvPr id="43" name="Frihandsfigur: Form 42">
                <a:extLst>
                  <a:ext uri="{FF2B5EF4-FFF2-40B4-BE49-F238E27FC236}">
                    <a16:creationId xmlns:a16="http://schemas.microsoft.com/office/drawing/2014/main" id="{BE5638D6-E3DC-477D-8E3D-D4A2C0F416D2}"/>
                  </a:ext>
                </a:extLst>
              </p:cNvPr>
              <p:cNvSpPr/>
              <p:nvPr/>
            </p:nvSpPr>
            <p:spPr>
              <a:xfrm>
                <a:off x="11103453" y="6180443"/>
                <a:ext cx="147852" cy="189901"/>
              </a:xfrm>
              <a:custGeom>
                <a:avLst/>
                <a:gdLst>
                  <a:gd name="connsiteX0" fmla="*/ 145139 w 147852"/>
                  <a:gd name="connsiteY0" fmla="*/ 151921 h 189901"/>
                  <a:gd name="connsiteX1" fmla="*/ 147852 w 147852"/>
                  <a:gd name="connsiteY1" fmla="*/ 185832 h 189901"/>
                  <a:gd name="connsiteX2" fmla="*/ 100377 w 147852"/>
                  <a:gd name="connsiteY2" fmla="*/ 185832 h 189901"/>
                  <a:gd name="connsiteX3" fmla="*/ 97664 w 147852"/>
                  <a:gd name="connsiteY3" fmla="*/ 161416 h 189901"/>
                  <a:gd name="connsiteX4" fmla="*/ 96308 w 147852"/>
                  <a:gd name="connsiteY4" fmla="*/ 161416 h 189901"/>
                  <a:gd name="connsiteX5" fmla="*/ 48832 w 147852"/>
                  <a:gd name="connsiteY5" fmla="*/ 189902 h 189901"/>
                  <a:gd name="connsiteX6" fmla="*/ 0 w 147852"/>
                  <a:gd name="connsiteY6" fmla="*/ 131575 h 189901"/>
                  <a:gd name="connsiteX7" fmla="*/ 93595 w 147852"/>
                  <a:gd name="connsiteY7" fmla="*/ 69178 h 189901"/>
                  <a:gd name="connsiteX8" fmla="*/ 93595 w 147852"/>
                  <a:gd name="connsiteY8" fmla="*/ 55614 h 189901"/>
                  <a:gd name="connsiteX9" fmla="*/ 73248 w 147852"/>
                  <a:gd name="connsiteY9" fmla="*/ 28485 h 189901"/>
                  <a:gd name="connsiteX10" fmla="*/ 54258 w 147852"/>
                  <a:gd name="connsiteY10" fmla="*/ 56970 h 189901"/>
                  <a:gd name="connsiteX11" fmla="*/ 4069 w 147852"/>
                  <a:gd name="connsiteY11" fmla="*/ 56970 h 189901"/>
                  <a:gd name="connsiteX12" fmla="*/ 23060 w 147852"/>
                  <a:gd name="connsiteY12" fmla="*/ 12208 h 189901"/>
                  <a:gd name="connsiteX13" fmla="*/ 70535 w 147852"/>
                  <a:gd name="connsiteY13" fmla="*/ 0 h 189901"/>
                  <a:gd name="connsiteX14" fmla="*/ 143783 w 147852"/>
                  <a:gd name="connsiteY14" fmla="*/ 61040 h 189901"/>
                  <a:gd name="connsiteX15" fmla="*/ 143783 w 147852"/>
                  <a:gd name="connsiteY15" fmla="*/ 151921 h 189901"/>
                  <a:gd name="connsiteX16" fmla="*/ 51545 w 147852"/>
                  <a:gd name="connsiteY16" fmla="*/ 128862 h 189901"/>
                  <a:gd name="connsiteX17" fmla="*/ 70535 w 147852"/>
                  <a:gd name="connsiteY17" fmla="*/ 157347 h 189901"/>
                  <a:gd name="connsiteX18" fmla="*/ 96308 w 147852"/>
                  <a:gd name="connsiteY18" fmla="*/ 96307 h 189901"/>
                  <a:gd name="connsiteX19" fmla="*/ 51545 w 147852"/>
                  <a:gd name="connsiteY19" fmla="*/ 128862 h 189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7852" h="189901">
                    <a:moveTo>
                      <a:pt x="145139" y="151921"/>
                    </a:moveTo>
                    <a:cubicBezTo>
                      <a:pt x="145139" y="162773"/>
                      <a:pt x="146495" y="174981"/>
                      <a:pt x="147852" y="185832"/>
                    </a:cubicBezTo>
                    <a:lnTo>
                      <a:pt x="100377" y="185832"/>
                    </a:lnTo>
                    <a:lnTo>
                      <a:pt x="97664" y="161416"/>
                    </a:lnTo>
                    <a:lnTo>
                      <a:pt x="96308" y="161416"/>
                    </a:lnTo>
                    <a:cubicBezTo>
                      <a:pt x="85456" y="180406"/>
                      <a:pt x="70535" y="189902"/>
                      <a:pt x="48832" y="189902"/>
                    </a:cubicBezTo>
                    <a:cubicBezTo>
                      <a:pt x="13564" y="189902"/>
                      <a:pt x="0" y="162773"/>
                      <a:pt x="0" y="131575"/>
                    </a:cubicBezTo>
                    <a:cubicBezTo>
                      <a:pt x="0" y="70535"/>
                      <a:pt x="46119" y="69178"/>
                      <a:pt x="93595" y="69178"/>
                    </a:cubicBezTo>
                    <a:lnTo>
                      <a:pt x="93595" y="55614"/>
                    </a:lnTo>
                    <a:cubicBezTo>
                      <a:pt x="93595" y="39337"/>
                      <a:pt x="90882" y="28485"/>
                      <a:pt x="73248" y="28485"/>
                    </a:cubicBezTo>
                    <a:cubicBezTo>
                      <a:pt x="55615" y="28485"/>
                      <a:pt x="54258" y="42050"/>
                      <a:pt x="54258" y="56970"/>
                    </a:cubicBezTo>
                    <a:lnTo>
                      <a:pt x="4069" y="56970"/>
                    </a:lnTo>
                    <a:cubicBezTo>
                      <a:pt x="4069" y="35267"/>
                      <a:pt x="10851" y="20347"/>
                      <a:pt x="23060" y="12208"/>
                    </a:cubicBezTo>
                    <a:cubicBezTo>
                      <a:pt x="35268" y="4069"/>
                      <a:pt x="51545" y="0"/>
                      <a:pt x="70535" y="0"/>
                    </a:cubicBezTo>
                    <a:cubicBezTo>
                      <a:pt x="135644" y="0"/>
                      <a:pt x="143783" y="28485"/>
                      <a:pt x="143783" y="61040"/>
                    </a:cubicBezTo>
                    <a:lnTo>
                      <a:pt x="143783" y="151921"/>
                    </a:lnTo>
                    <a:close/>
                    <a:moveTo>
                      <a:pt x="51545" y="128862"/>
                    </a:moveTo>
                    <a:cubicBezTo>
                      <a:pt x="51545" y="142426"/>
                      <a:pt x="54258" y="157347"/>
                      <a:pt x="70535" y="157347"/>
                    </a:cubicBezTo>
                    <a:cubicBezTo>
                      <a:pt x="100377" y="157347"/>
                      <a:pt x="96308" y="116654"/>
                      <a:pt x="96308" y="96307"/>
                    </a:cubicBezTo>
                    <a:cubicBezTo>
                      <a:pt x="70535" y="99020"/>
                      <a:pt x="51545" y="96307"/>
                      <a:pt x="51545" y="128862"/>
                    </a:cubicBezTo>
                  </a:path>
                </a:pathLst>
              </a:custGeom>
              <a:solidFill>
                <a:srgbClr val="FFFFFF"/>
              </a:solidFill>
              <a:ln w="13558" cap="flat">
                <a:noFill/>
                <a:prstDash val="solid"/>
                <a:miter/>
              </a:ln>
            </p:spPr>
            <p:txBody>
              <a:bodyPr rtlCol="0" anchor="ctr"/>
              <a:lstStyle/>
              <a:p>
                <a:endParaRPr lang="sv-SE"/>
              </a:p>
            </p:txBody>
          </p:sp>
          <p:sp>
            <p:nvSpPr>
              <p:cNvPr id="44" name="Frihandsfigur: Form 43">
                <a:extLst>
                  <a:ext uri="{FF2B5EF4-FFF2-40B4-BE49-F238E27FC236}">
                    <a16:creationId xmlns:a16="http://schemas.microsoft.com/office/drawing/2014/main" id="{FE8AB76D-489B-477C-A0F7-7E4B01F0A149}"/>
                  </a:ext>
                </a:extLst>
              </p:cNvPr>
              <p:cNvSpPr/>
              <p:nvPr/>
            </p:nvSpPr>
            <p:spPr>
              <a:xfrm>
                <a:off x="11258088" y="6111265"/>
                <a:ext cx="99019" cy="255010"/>
              </a:xfrm>
              <a:custGeom>
                <a:avLst/>
                <a:gdLst>
                  <a:gd name="connsiteX0" fmla="*/ 99020 w 99019"/>
                  <a:gd name="connsiteY0" fmla="*/ 42050 h 255010"/>
                  <a:gd name="connsiteX1" fmla="*/ 74604 w 99019"/>
                  <a:gd name="connsiteY1" fmla="*/ 58327 h 255010"/>
                  <a:gd name="connsiteX2" fmla="*/ 74604 w 99019"/>
                  <a:gd name="connsiteY2" fmla="*/ 71891 h 255010"/>
                  <a:gd name="connsiteX3" fmla="*/ 99020 w 99019"/>
                  <a:gd name="connsiteY3" fmla="*/ 71891 h 255010"/>
                  <a:gd name="connsiteX4" fmla="*/ 99020 w 99019"/>
                  <a:gd name="connsiteY4" fmla="*/ 104446 h 255010"/>
                  <a:gd name="connsiteX5" fmla="*/ 74604 w 99019"/>
                  <a:gd name="connsiteY5" fmla="*/ 104446 h 255010"/>
                  <a:gd name="connsiteX6" fmla="*/ 74604 w 99019"/>
                  <a:gd name="connsiteY6" fmla="*/ 255011 h 255010"/>
                  <a:gd name="connsiteX7" fmla="*/ 23060 w 99019"/>
                  <a:gd name="connsiteY7" fmla="*/ 255011 h 255010"/>
                  <a:gd name="connsiteX8" fmla="*/ 23060 w 99019"/>
                  <a:gd name="connsiteY8" fmla="*/ 104446 h 255010"/>
                  <a:gd name="connsiteX9" fmla="*/ 0 w 99019"/>
                  <a:gd name="connsiteY9" fmla="*/ 104446 h 255010"/>
                  <a:gd name="connsiteX10" fmla="*/ 0 w 99019"/>
                  <a:gd name="connsiteY10" fmla="*/ 71891 h 255010"/>
                  <a:gd name="connsiteX11" fmla="*/ 23060 w 99019"/>
                  <a:gd name="connsiteY11" fmla="*/ 71891 h 255010"/>
                  <a:gd name="connsiteX12" fmla="*/ 81386 w 99019"/>
                  <a:gd name="connsiteY12" fmla="*/ 0 h 255010"/>
                  <a:gd name="connsiteX13" fmla="*/ 99020 w 99019"/>
                  <a:gd name="connsiteY13" fmla="*/ 1356 h 255010"/>
                  <a:gd name="connsiteX14" fmla="*/ 99020 w 99019"/>
                  <a:gd name="connsiteY14" fmla="*/ 42050 h 255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19" h="255010">
                    <a:moveTo>
                      <a:pt x="99020" y="42050"/>
                    </a:moveTo>
                    <a:cubicBezTo>
                      <a:pt x="77317" y="42050"/>
                      <a:pt x="74604" y="44763"/>
                      <a:pt x="74604" y="58327"/>
                    </a:cubicBezTo>
                    <a:lnTo>
                      <a:pt x="74604" y="71891"/>
                    </a:lnTo>
                    <a:lnTo>
                      <a:pt x="99020" y="71891"/>
                    </a:lnTo>
                    <a:lnTo>
                      <a:pt x="99020" y="104446"/>
                    </a:lnTo>
                    <a:lnTo>
                      <a:pt x="74604" y="104446"/>
                    </a:lnTo>
                    <a:lnTo>
                      <a:pt x="74604" y="255011"/>
                    </a:lnTo>
                    <a:lnTo>
                      <a:pt x="23060" y="255011"/>
                    </a:lnTo>
                    <a:lnTo>
                      <a:pt x="23060" y="104446"/>
                    </a:lnTo>
                    <a:lnTo>
                      <a:pt x="0" y="104446"/>
                    </a:lnTo>
                    <a:lnTo>
                      <a:pt x="0" y="71891"/>
                    </a:lnTo>
                    <a:lnTo>
                      <a:pt x="23060" y="71891"/>
                    </a:lnTo>
                    <a:cubicBezTo>
                      <a:pt x="23060" y="18990"/>
                      <a:pt x="18990" y="0"/>
                      <a:pt x="81386" y="0"/>
                    </a:cubicBezTo>
                    <a:cubicBezTo>
                      <a:pt x="88169" y="0"/>
                      <a:pt x="92238" y="0"/>
                      <a:pt x="99020" y="1356"/>
                    </a:cubicBezTo>
                    <a:lnTo>
                      <a:pt x="99020" y="42050"/>
                    </a:lnTo>
                    <a:close/>
                  </a:path>
                </a:pathLst>
              </a:custGeom>
              <a:solidFill>
                <a:srgbClr val="FFFFFF"/>
              </a:solidFill>
              <a:ln w="13558" cap="flat">
                <a:noFill/>
                <a:prstDash val="solid"/>
                <a:miter/>
              </a:ln>
            </p:spPr>
            <p:txBody>
              <a:bodyPr rtlCol="0" anchor="ctr"/>
              <a:lstStyle/>
              <a:p>
                <a:endParaRPr lang="sv-SE"/>
              </a:p>
            </p:txBody>
          </p:sp>
        </p:grpSp>
        <p:sp>
          <p:nvSpPr>
            <p:cNvPr id="45" name="Frihandsfigur: Form 44">
              <a:extLst>
                <a:ext uri="{FF2B5EF4-FFF2-40B4-BE49-F238E27FC236}">
                  <a16:creationId xmlns:a16="http://schemas.microsoft.com/office/drawing/2014/main" id="{AEAE0D3A-0DAD-443B-9274-6F532BC429B3}"/>
                </a:ext>
              </a:extLst>
            </p:cNvPr>
            <p:cNvSpPr/>
            <p:nvPr/>
          </p:nvSpPr>
          <p:spPr>
            <a:xfrm>
              <a:off x="11377454" y="6112621"/>
              <a:ext cx="51544" cy="253654"/>
            </a:xfrm>
            <a:custGeom>
              <a:avLst/>
              <a:gdLst>
                <a:gd name="connsiteX0" fmla="*/ 51545 w 51544"/>
                <a:gd name="connsiteY0" fmla="*/ 253654 h 253654"/>
                <a:gd name="connsiteX1" fmla="*/ 0 w 51544"/>
                <a:gd name="connsiteY1" fmla="*/ 253654 h 253654"/>
                <a:gd name="connsiteX2" fmla="*/ 0 w 51544"/>
                <a:gd name="connsiteY2" fmla="*/ 70535 h 253654"/>
                <a:gd name="connsiteX3" fmla="*/ 51545 w 51544"/>
                <a:gd name="connsiteY3" fmla="*/ 70535 h 253654"/>
                <a:gd name="connsiteX4" fmla="*/ 51545 w 51544"/>
                <a:gd name="connsiteY4" fmla="*/ 253654 h 253654"/>
                <a:gd name="connsiteX5" fmla="*/ 51545 w 51544"/>
                <a:gd name="connsiteY5" fmla="*/ 40693 h 253654"/>
                <a:gd name="connsiteX6" fmla="*/ 0 w 51544"/>
                <a:gd name="connsiteY6" fmla="*/ 40693 h 253654"/>
                <a:gd name="connsiteX7" fmla="*/ 0 w 51544"/>
                <a:gd name="connsiteY7" fmla="*/ 0 h 253654"/>
                <a:gd name="connsiteX8" fmla="*/ 51545 w 51544"/>
                <a:gd name="connsiteY8" fmla="*/ 0 h 253654"/>
                <a:gd name="connsiteX9" fmla="*/ 51545 w 51544"/>
                <a:gd name="connsiteY9" fmla="*/ 40693 h 253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544" h="253654">
                  <a:moveTo>
                    <a:pt x="51545" y="253654"/>
                  </a:moveTo>
                  <a:lnTo>
                    <a:pt x="0" y="253654"/>
                  </a:lnTo>
                  <a:lnTo>
                    <a:pt x="0" y="70535"/>
                  </a:lnTo>
                  <a:lnTo>
                    <a:pt x="51545" y="70535"/>
                  </a:lnTo>
                  <a:lnTo>
                    <a:pt x="51545" y="253654"/>
                  </a:lnTo>
                  <a:close/>
                  <a:moveTo>
                    <a:pt x="51545" y="40693"/>
                  </a:moveTo>
                  <a:lnTo>
                    <a:pt x="0" y="40693"/>
                  </a:lnTo>
                  <a:lnTo>
                    <a:pt x="0" y="0"/>
                  </a:lnTo>
                  <a:lnTo>
                    <a:pt x="51545" y="0"/>
                  </a:lnTo>
                  <a:lnTo>
                    <a:pt x="51545" y="40693"/>
                  </a:lnTo>
                  <a:close/>
                </a:path>
              </a:pathLst>
            </a:custGeom>
            <a:solidFill>
              <a:srgbClr val="FFFFFF"/>
            </a:solidFill>
            <a:ln w="13558" cap="flat">
              <a:noFill/>
              <a:prstDash val="solid"/>
              <a:miter/>
            </a:ln>
          </p:spPr>
          <p:txBody>
            <a:bodyPr rtlCol="0" anchor="ctr"/>
            <a:lstStyle/>
            <a:p>
              <a:endParaRPr lang="sv-SE"/>
            </a:p>
          </p:txBody>
        </p:sp>
        <p:sp>
          <p:nvSpPr>
            <p:cNvPr id="46" name="Frihandsfigur: Form 45">
              <a:extLst>
                <a:ext uri="{FF2B5EF4-FFF2-40B4-BE49-F238E27FC236}">
                  <a16:creationId xmlns:a16="http://schemas.microsoft.com/office/drawing/2014/main" id="{60C84D92-BF0B-44E4-89E2-3E7A567AF6DD}"/>
                </a:ext>
              </a:extLst>
            </p:cNvPr>
            <p:cNvSpPr/>
            <p:nvPr/>
          </p:nvSpPr>
          <p:spPr>
            <a:xfrm>
              <a:off x="11454772" y="6113978"/>
              <a:ext cx="157346" cy="252297"/>
            </a:xfrm>
            <a:custGeom>
              <a:avLst/>
              <a:gdLst>
                <a:gd name="connsiteX0" fmla="*/ 0 w 157346"/>
                <a:gd name="connsiteY0" fmla="*/ 252298 h 252297"/>
                <a:gd name="connsiteX1" fmla="*/ 0 w 157346"/>
                <a:gd name="connsiteY1" fmla="*/ 0 h 252297"/>
                <a:gd name="connsiteX2" fmla="*/ 51545 w 157346"/>
                <a:gd name="connsiteY2" fmla="*/ 0 h 252297"/>
                <a:gd name="connsiteX3" fmla="*/ 51545 w 157346"/>
                <a:gd name="connsiteY3" fmla="*/ 146495 h 252297"/>
                <a:gd name="connsiteX4" fmla="*/ 51545 w 157346"/>
                <a:gd name="connsiteY4" fmla="*/ 146495 h 252297"/>
                <a:gd name="connsiteX5" fmla="*/ 97664 w 157346"/>
                <a:gd name="connsiteY5" fmla="*/ 69178 h 252297"/>
                <a:gd name="connsiteX6" fmla="*/ 151921 w 157346"/>
                <a:gd name="connsiteY6" fmla="*/ 69178 h 252297"/>
                <a:gd name="connsiteX7" fmla="*/ 99020 w 157346"/>
                <a:gd name="connsiteY7" fmla="*/ 150565 h 252297"/>
                <a:gd name="connsiteX8" fmla="*/ 157347 w 157346"/>
                <a:gd name="connsiteY8" fmla="*/ 252298 h 252297"/>
                <a:gd name="connsiteX9" fmla="*/ 99020 w 157346"/>
                <a:gd name="connsiteY9" fmla="*/ 252298 h 252297"/>
                <a:gd name="connsiteX10" fmla="*/ 51545 w 157346"/>
                <a:gd name="connsiteY10" fmla="*/ 153278 h 252297"/>
                <a:gd name="connsiteX11" fmla="*/ 51545 w 157346"/>
                <a:gd name="connsiteY11" fmla="*/ 153278 h 252297"/>
                <a:gd name="connsiteX12" fmla="*/ 51545 w 157346"/>
                <a:gd name="connsiteY12" fmla="*/ 252298 h 252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346" h="252297">
                  <a:moveTo>
                    <a:pt x="0" y="252298"/>
                  </a:moveTo>
                  <a:lnTo>
                    <a:pt x="0" y="0"/>
                  </a:lnTo>
                  <a:lnTo>
                    <a:pt x="51545" y="0"/>
                  </a:lnTo>
                  <a:lnTo>
                    <a:pt x="51545" y="146495"/>
                  </a:lnTo>
                  <a:lnTo>
                    <a:pt x="51545" y="146495"/>
                  </a:lnTo>
                  <a:lnTo>
                    <a:pt x="97664" y="69178"/>
                  </a:lnTo>
                  <a:lnTo>
                    <a:pt x="151921" y="69178"/>
                  </a:lnTo>
                  <a:lnTo>
                    <a:pt x="99020" y="150565"/>
                  </a:lnTo>
                  <a:lnTo>
                    <a:pt x="157347" y="252298"/>
                  </a:lnTo>
                  <a:lnTo>
                    <a:pt x="99020" y="252298"/>
                  </a:lnTo>
                  <a:lnTo>
                    <a:pt x="51545" y="153278"/>
                  </a:lnTo>
                  <a:lnTo>
                    <a:pt x="51545" y="153278"/>
                  </a:lnTo>
                  <a:lnTo>
                    <a:pt x="51545" y="252298"/>
                  </a:lnTo>
                  <a:close/>
                </a:path>
              </a:pathLst>
            </a:custGeom>
            <a:solidFill>
              <a:srgbClr val="FFFFFF"/>
            </a:solidFill>
            <a:ln w="13558" cap="flat">
              <a:noFill/>
              <a:prstDash val="solid"/>
              <a:miter/>
            </a:ln>
          </p:spPr>
          <p:txBody>
            <a:bodyPr rtlCol="0" anchor="ctr"/>
            <a:lstStyle/>
            <a:p>
              <a:endParaRPr lang="sv-SE"/>
            </a:p>
          </p:txBody>
        </p:sp>
        <p:sp>
          <p:nvSpPr>
            <p:cNvPr id="47" name="Frihandsfigur: Form 46">
              <a:extLst>
                <a:ext uri="{FF2B5EF4-FFF2-40B4-BE49-F238E27FC236}">
                  <a16:creationId xmlns:a16="http://schemas.microsoft.com/office/drawing/2014/main" id="{257C625E-53EB-40FB-AF04-0EDA42A316B1}"/>
                </a:ext>
              </a:extLst>
            </p:cNvPr>
            <p:cNvSpPr/>
            <p:nvPr/>
          </p:nvSpPr>
          <p:spPr>
            <a:xfrm>
              <a:off x="9741589" y="6067859"/>
              <a:ext cx="562922" cy="409644"/>
            </a:xfrm>
            <a:custGeom>
              <a:avLst/>
              <a:gdLst>
                <a:gd name="connsiteX0" fmla="*/ 562922 w 562922"/>
                <a:gd name="connsiteY0" fmla="*/ 115297 h 409644"/>
                <a:gd name="connsiteX1" fmla="*/ 366239 w 562922"/>
                <a:gd name="connsiteY1" fmla="*/ 202110 h 409644"/>
                <a:gd name="connsiteX2" fmla="*/ 317406 w 562922"/>
                <a:gd name="connsiteY2" fmla="*/ 160060 h 409644"/>
                <a:gd name="connsiteX3" fmla="*/ 351317 w 562922"/>
                <a:gd name="connsiteY3" fmla="*/ 28485 h 409644"/>
                <a:gd name="connsiteX4" fmla="*/ 472041 w 562922"/>
                <a:gd name="connsiteY4" fmla="*/ 123436 h 409644"/>
                <a:gd name="connsiteX5" fmla="*/ 497813 w 562922"/>
                <a:gd name="connsiteY5" fmla="*/ 118010 h 409644"/>
                <a:gd name="connsiteX6" fmla="*/ 311981 w 562922"/>
                <a:gd name="connsiteY6" fmla="*/ 0 h 409644"/>
                <a:gd name="connsiteX7" fmla="*/ 151921 w 562922"/>
                <a:gd name="connsiteY7" fmla="*/ 75961 h 409644"/>
                <a:gd name="connsiteX8" fmla="*/ 0 w 562922"/>
                <a:gd name="connsiteY8" fmla="*/ 65109 h 409644"/>
                <a:gd name="connsiteX9" fmla="*/ 366239 w 562922"/>
                <a:gd name="connsiteY9" fmla="*/ 349961 h 409644"/>
                <a:gd name="connsiteX10" fmla="*/ 486961 w 562922"/>
                <a:gd name="connsiteY10" fmla="*/ 166842 h 409644"/>
                <a:gd name="connsiteX11" fmla="*/ 491030 w 562922"/>
                <a:gd name="connsiteY11" fmla="*/ 203466 h 409644"/>
                <a:gd name="connsiteX12" fmla="*/ 448981 w 562922"/>
                <a:gd name="connsiteY12" fmla="*/ 318763 h 409644"/>
                <a:gd name="connsiteX13" fmla="*/ 311981 w 562922"/>
                <a:gd name="connsiteY13" fmla="*/ 382516 h 409644"/>
                <a:gd name="connsiteX14" fmla="*/ 169555 w 562922"/>
                <a:gd name="connsiteY14" fmla="*/ 313338 h 409644"/>
                <a:gd name="connsiteX15" fmla="*/ 267218 w 562922"/>
                <a:gd name="connsiteY15" fmla="*/ 238733 h 409644"/>
                <a:gd name="connsiteX16" fmla="*/ 246871 w 562922"/>
                <a:gd name="connsiteY16" fmla="*/ 219743 h 409644"/>
                <a:gd name="connsiteX17" fmla="*/ 154634 w 562922"/>
                <a:gd name="connsiteY17" fmla="*/ 290278 h 409644"/>
                <a:gd name="connsiteX18" fmla="*/ 143782 w 562922"/>
                <a:gd name="connsiteY18" fmla="*/ 141070 h 409644"/>
                <a:gd name="connsiteX19" fmla="*/ 122080 w 562922"/>
                <a:gd name="connsiteY19" fmla="*/ 127505 h 409644"/>
                <a:gd name="connsiteX20" fmla="*/ 107158 w 562922"/>
                <a:gd name="connsiteY20" fmla="*/ 204822 h 409644"/>
                <a:gd name="connsiteX21" fmla="*/ 311981 w 562922"/>
                <a:gd name="connsiteY21" fmla="*/ 409645 h 409644"/>
                <a:gd name="connsiteX22" fmla="*/ 516803 w 562922"/>
                <a:gd name="connsiteY22" fmla="*/ 204822 h 409644"/>
                <a:gd name="connsiteX23" fmla="*/ 508665 w 562922"/>
                <a:gd name="connsiteY23" fmla="*/ 147852 h 409644"/>
                <a:gd name="connsiteX24" fmla="*/ 562922 w 562922"/>
                <a:gd name="connsiteY24" fmla="*/ 115297 h 409644"/>
                <a:gd name="connsiteX25" fmla="*/ 177693 w 562922"/>
                <a:gd name="connsiteY25" fmla="*/ 82743 h 409644"/>
                <a:gd name="connsiteX26" fmla="*/ 324189 w 562922"/>
                <a:gd name="connsiteY26" fmla="*/ 23059 h 409644"/>
                <a:gd name="connsiteX27" fmla="*/ 294347 w 562922"/>
                <a:gd name="connsiteY27" fmla="*/ 141070 h 409644"/>
                <a:gd name="connsiteX28" fmla="*/ 177693 w 562922"/>
                <a:gd name="connsiteY28" fmla="*/ 82743 h 409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62922" h="409644">
                  <a:moveTo>
                    <a:pt x="562922" y="115297"/>
                  </a:moveTo>
                  <a:cubicBezTo>
                    <a:pt x="444912" y="123436"/>
                    <a:pt x="366239" y="202110"/>
                    <a:pt x="366239" y="202110"/>
                  </a:cubicBezTo>
                  <a:cubicBezTo>
                    <a:pt x="349961" y="185832"/>
                    <a:pt x="333684" y="172268"/>
                    <a:pt x="317406" y="160060"/>
                  </a:cubicBezTo>
                  <a:cubicBezTo>
                    <a:pt x="333684" y="123436"/>
                    <a:pt x="347248" y="80030"/>
                    <a:pt x="351317" y="28485"/>
                  </a:cubicBezTo>
                  <a:cubicBezTo>
                    <a:pt x="351317" y="28485"/>
                    <a:pt x="432704" y="44763"/>
                    <a:pt x="472041" y="123436"/>
                  </a:cubicBezTo>
                  <a:cubicBezTo>
                    <a:pt x="480179" y="122080"/>
                    <a:pt x="488318" y="119367"/>
                    <a:pt x="497813" y="118010"/>
                  </a:cubicBezTo>
                  <a:cubicBezTo>
                    <a:pt x="465259" y="47475"/>
                    <a:pt x="394724" y="0"/>
                    <a:pt x="311981" y="0"/>
                  </a:cubicBezTo>
                  <a:cubicBezTo>
                    <a:pt x="246871" y="0"/>
                    <a:pt x="189902" y="29842"/>
                    <a:pt x="151921" y="75961"/>
                  </a:cubicBezTo>
                  <a:cubicBezTo>
                    <a:pt x="63752" y="52901"/>
                    <a:pt x="0" y="65109"/>
                    <a:pt x="0" y="65109"/>
                  </a:cubicBezTo>
                  <a:cubicBezTo>
                    <a:pt x="274000" y="120723"/>
                    <a:pt x="366239" y="349961"/>
                    <a:pt x="366239" y="349961"/>
                  </a:cubicBezTo>
                  <a:cubicBezTo>
                    <a:pt x="405575" y="257724"/>
                    <a:pt x="448981" y="200753"/>
                    <a:pt x="486961" y="166842"/>
                  </a:cubicBezTo>
                  <a:cubicBezTo>
                    <a:pt x="489674" y="177694"/>
                    <a:pt x="491030" y="189902"/>
                    <a:pt x="491030" y="203466"/>
                  </a:cubicBezTo>
                  <a:cubicBezTo>
                    <a:pt x="491030" y="203466"/>
                    <a:pt x="495100" y="268575"/>
                    <a:pt x="448981" y="318763"/>
                  </a:cubicBezTo>
                  <a:cubicBezTo>
                    <a:pt x="448981" y="318763"/>
                    <a:pt x="400150" y="383872"/>
                    <a:pt x="311981" y="382516"/>
                  </a:cubicBezTo>
                  <a:cubicBezTo>
                    <a:pt x="311981" y="382516"/>
                    <a:pt x="227882" y="387942"/>
                    <a:pt x="169555" y="313338"/>
                  </a:cubicBezTo>
                  <a:cubicBezTo>
                    <a:pt x="169555" y="313338"/>
                    <a:pt x="219743" y="292991"/>
                    <a:pt x="267218" y="238733"/>
                  </a:cubicBezTo>
                  <a:cubicBezTo>
                    <a:pt x="260436" y="231951"/>
                    <a:pt x="253654" y="226525"/>
                    <a:pt x="246871" y="219743"/>
                  </a:cubicBezTo>
                  <a:cubicBezTo>
                    <a:pt x="223813" y="246872"/>
                    <a:pt x="193971" y="271288"/>
                    <a:pt x="154634" y="290278"/>
                  </a:cubicBezTo>
                  <a:cubicBezTo>
                    <a:pt x="154634" y="290278"/>
                    <a:pt x="112584" y="223813"/>
                    <a:pt x="143782" y="141070"/>
                  </a:cubicBezTo>
                  <a:cubicBezTo>
                    <a:pt x="135644" y="135644"/>
                    <a:pt x="128862" y="131575"/>
                    <a:pt x="122080" y="127505"/>
                  </a:cubicBezTo>
                  <a:cubicBezTo>
                    <a:pt x="112584" y="151921"/>
                    <a:pt x="107158" y="177694"/>
                    <a:pt x="107158" y="204822"/>
                  </a:cubicBezTo>
                  <a:cubicBezTo>
                    <a:pt x="107158" y="318763"/>
                    <a:pt x="199396" y="409645"/>
                    <a:pt x="311981" y="409645"/>
                  </a:cubicBezTo>
                  <a:cubicBezTo>
                    <a:pt x="425921" y="409645"/>
                    <a:pt x="516803" y="317407"/>
                    <a:pt x="516803" y="204822"/>
                  </a:cubicBezTo>
                  <a:cubicBezTo>
                    <a:pt x="516803" y="184476"/>
                    <a:pt x="514090" y="165486"/>
                    <a:pt x="508665" y="147852"/>
                  </a:cubicBezTo>
                  <a:cubicBezTo>
                    <a:pt x="539863" y="122080"/>
                    <a:pt x="562922" y="115297"/>
                    <a:pt x="562922" y="115297"/>
                  </a:cubicBezTo>
                  <a:moveTo>
                    <a:pt x="177693" y="82743"/>
                  </a:moveTo>
                  <a:cubicBezTo>
                    <a:pt x="203466" y="52901"/>
                    <a:pt x="249584" y="20347"/>
                    <a:pt x="324189" y="23059"/>
                  </a:cubicBezTo>
                  <a:cubicBezTo>
                    <a:pt x="324189" y="23059"/>
                    <a:pt x="324189" y="78674"/>
                    <a:pt x="294347" y="141070"/>
                  </a:cubicBezTo>
                  <a:cubicBezTo>
                    <a:pt x="253654" y="113941"/>
                    <a:pt x="214317" y="94951"/>
                    <a:pt x="177693" y="82743"/>
                  </a:cubicBezTo>
                </a:path>
              </a:pathLst>
            </a:custGeom>
            <a:solidFill>
              <a:srgbClr val="FFFFFF"/>
            </a:solidFill>
            <a:ln w="13558" cap="flat">
              <a:noFill/>
              <a:prstDash val="solid"/>
              <a:miter/>
            </a:ln>
          </p:spPr>
          <p:txBody>
            <a:bodyPr rtlCol="0" anchor="ctr"/>
            <a:lstStyle/>
            <a:p>
              <a:endParaRPr lang="sv-SE"/>
            </a:p>
          </p:txBody>
        </p:sp>
        <p:grpSp>
          <p:nvGrpSpPr>
            <p:cNvPr id="48" name="Bild 6">
              <a:extLst>
                <a:ext uri="{FF2B5EF4-FFF2-40B4-BE49-F238E27FC236}">
                  <a16:creationId xmlns:a16="http://schemas.microsoft.com/office/drawing/2014/main" id="{DADFDBA0-06EC-4EF0-A96B-9B09936FB171}"/>
                </a:ext>
              </a:extLst>
            </p:cNvPr>
            <p:cNvGrpSpPr/>
            <p:nvPr/>
          </p:nvGrpSpPr>
          <p:grpSpPr>
            <a:xfrm>
              <a:off x="692781" y="6103126"/>
              <a:ext cx="2350709" cy="364882"/>
              <a:chOff x="692781" y="6103126"/>
              <a:chExt cx="2350709" cy="364882"/>
            </a:xfrm>
            <a:solidFill>
              <a:srgbClr val="FFFFFF"/>
            </a:solidFill>
          </p:grpSpPr>
          <p:grpSp>
            <p:nvGrpSpPr>
              <p:cNvPr id="49" name="Bild 6">
                <a:extLst>
                  <a:ext uri="{FF2B5EF4-FFF2-40B4-BE49-F238E27FC236}">
                    <a16:creationId xmlns:a16="http://schemas.microsoft.com/office/drawing/2014/main" id="{DADFDBA0-06EC-4EF0-A96B-9B09936FB171}"/>
                  </a:ext>
                </a:extLst>
              </p:cNvPr>
              <p:cNvGrpSpPr/>
              <p:nvPr/>
            </p:nvGrpSpPr>
            <p:grpSpPr>
              <a:xfrm>
                <a:off x="1255704" y="6103126"/>
                <a:ext cx="423209" cy="364882"/>
                <a:chOff x="1255704" y="6103126"/>
                <a:chExt cx="423209" cy="364882"/>
              </a:xfrm>
              <a:solidFill>
                <a:srgbClr val="FFFFFF"/>
              </a:solidFill>
            </p:grpSpPr>
            <p:sp>
              <p:nvSpPr>
                <p:cNvPr id="50" name="Frihandsfigur: Form 49">
                  <a:extLst>
                    <a:ext uri="{FF2B5EF4-FFF2-40B4-BE49-F238E27FC236}">
                      <a16:creationId xmlns:a16="http://schemas.microsoft.com/office/drawing/2014/main" id="{06129800-4A83-4619-9F13-2375195D2FFA}"/>
                    </a:ext>
                  </a:extLst>
                </p:cNvPr>
                <p:cNvSpPr/>
                <p:nvPr/>
              </p:nvSpPr>
              <p:spPr>
                <a:xfrm>
                  <a:off x="1255704" y="6103126"/>
                  <a:ext cx="187188" cy="154634"/>
                </a:xfrm>
                <a:custGeom>
                  <a:avLst/>
                  <a:gdLst>
                    <a:gd name="connsiteX0" fmla="*/ 89525 w 187188"/>
                    <a:gd name="connsiteY0" fmla="*/ 134288 h 154634"/>
                    <a:gd name="connsiteX1" fmla="*/ 187189 w 187188"/>
                    <a:gd name="connsiteY1" fmla="*/ 0 h 154634"/>
                    <a:gd name="connsiteX2" fmla="*/ 0 w 187188"/>
                    <a:gd name="connsiteY2" fmla="*/ 0 h 154634"/>
                    <a:gd name="connsiteX3" fmla="*/ 90881 w 187188"/>
                    <a:gd name="connsiteY3" fmla="*/ 154634 h 154634"/>
                    <a:gd name="connsiteX4" fmla="*/ 89525 w 187188"/>
                    <a:gd name="connsiteY4" fmla="*/ 134288 h 1546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188" h="154634">
                      <a:moveTo>
                        <a:pt x="89525" y="134288"/>
                      </a:moveTo>
                      <a:cubicBezTo>
                        <a:pt x="89525" y="71891"/>
                        <a:pt x="130218" y="18990"/>
                        <a:pt x="187189" y="0"/>
                      </a:cubicBezTo>
                      <a:lnTo>
                        <a:pt x="0" y="0"/>
                      </a:lnTo>
                      <a:lnTo>
                        <a:pt x="90881" y="154634"/>
                      </a:lnTo>
                      <a:cubicBezTo>
                        <a:pt x="89525" y="149208"/>
                        <a:pt x="89525" y="142426"/>
                        <a:pt x="89525" y="134288"/>
                      </a:cubicBezTo>
                    </a:path>
                  </a:pathLst>
                </a:custGeom>
                <a:solidFill>
                  <a:srgbClr val="FFFFFF"/>
                </a:solidFill>
                <a:ln w="13558" cap="flat">
                  <a:noFill/>
                  <a:prstDash val="solid"/>
                  <a:miter/>
                </a:ln>
              </p:spPr>
              <p:txBody>
                <a:bodyPr rtlCol="0" anchor="ctr"/>
                <a:lstStyle/>
                <a:p>
                  <a:endParaRPr lang="sv-SE"/>
                </a:p>
              </p:txBody>
            </p:sp>
            <p:sp>
              <p:nvSpPr>
                <p:cNvPr id="51" name="Frihandsfigur: Form 50">
                  <a:extLst>
                    <a:ext uri="{FF2B5EF4-FFF2-40B4-BE49-F238E27FC236}">
                      <a16:creationId xmlns:a16="http://schemas.microsoft.com/office/drawing/2014/main" id="{277F2F58-F838-4EC0-AD68-9BD5CF83F665}"/>
                    </a:ext>
                  </a:extLst>
                </p:cNvPr>
                <p:cNvSpPr/>
                <p:nvPr/>
              </p:nvSpPr>
              <p:spPr>
                <a:xfrm>
                  <a:off x="1395417" y="6344573"/>
                  <a:ext cx="143782" cy="123436"/>
                </a:xfrm>
                <a:custGeom>
                  <a:avLst/>
                  <a:gdLst>
                    <a:gd name="connsiteX0" fmla="*/ 71891 w 143782"/>
                    <a:gd name="connsiteY0" fmla="*/ 23059 h 123436"/>
                    <a:gd name="connsiteX1" fmla="*/ 0 w 143782"/>
                    <a:gd name="connsiteY1" fmla="*/ 0 h 123436"/>
                    <a:gd name="connsiteX2" fmla="*/ 71891 w 143782"/>
                    <a:gd name="connsiteY2" fmla="*/ 123436 h 123436"/>
                    <a:gd name="connsiteX3" fmla="*/ 143783 w 143782"/>
                    <a:gd name="connsiteY3" fmla="*/ 0 h 123436"/>
                    <a:gd name="connsiteX4" fmla="*/ 71891 w 143782"/>
                    <a:gd name="connsiteY4" fmla="*/ 23059 h 123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782" h="123436">
                      <a:moveTo>
                        <a:pt x="71891" y="23059"/>
                      </a:moveTo>
                      <a:cubicBezTo>
                        <a:pt x="44763" y="23059"/>
                        <a:pt x="20347" y="13564"/>
                        <a:pt x="0" y="0"/>
                      </a:cubicBezTo>
                      <a:lnTo>
                        <a:pt x="71891" y="123436"/>
                      </a:lnTo>
                      <a:lnTo>
                        <a:pt x="143783" y="0"/>
                      </a:lnTo>
                      <a:cubicBezTo>
                        <a:pt x="123436" y="13564"/>
                        <a:pt x="99020" y="23059"/>
                        <a:pt x="71891" y="23059"/>
                      </a:cubicBezTo>
                    </a:path>
                  </a:pathLst>
                </a:custGeom>
                <a:solidFill>
                  <a:srgbClr val="FFFFFF"/>
                </a:solidFill>
                <a:ln w="13558" cap="flat">
                  <a:noFill/>
                  <a:prstDash val="solid"/>
                  <a:miter/>
                </a:ln>
              </p:spPr>
              <p:txBody>
                <a:bodyPr rtlCol="0" anchor="ctr"/>
                <a:lstStyle/>
                <a:p>
                  <a:endParaRPr lang="sv-SE"/>
                </a:p>
              </p:txBody>
            </p:sp>
            <p:sp>
              <p:nvSpPr>
                <p:cNvPr id="52" name="Frihandsfigur: Form 51">
                  <a:extLst>
                    <a:ext uri="{FF2B5EF4-FFF2-40B4-BE49-F238E27FC236}">
                      <a16:creationId xmlns:a16="http://schemas.microsoft.com/office/drawing/2014/main" id="{E63344EA-54A8-4042-9004-356072C8E162}"/>
                    </a:ext>
                  </a:extLst>
                </p:cNvPr>
                <p:cNvSpPr/>
                <p:nvPr/>
              </p:nvSpPr>
              <p:spPr>
                <a:xfrm>
                  <a:off x="1394061" y="6104483"/>
                  <a:ext cx="284852" cy="192614"/>
                </a:xfrm>
                <a:custGeom>
                  <a:avLst/>
                  <a:gdLst>
                    <a:gd name="connsiteX0" fmla="*/ 284852 w 284852"/>
                    <a:gd name="connsiteY0" fmla="*/ 0 h 192614"/>
                    <a:gd name="connsiteX1" fmla="*/ 118010 w 284852"/>
                    <a:gd name="connsiteY1" fmla="*/ 0 h 192614"/>
                    <a:gd name="connsiteX2" fmla="*/ 0 w 284852"/>
                    <a:gd name="connsiteY2" fmla="*/ 108515 h 192614"/>
                    <a:gd name="connsiteX3" fmla="*/ 9495 w 284852"/>
                    <a:gd name="connsiteY3" fmla="*/ 151921 h 192614"/>
                    <a:gd name="connsiteX4" fmla="*/ 12208 w 284852"/>
                    <a:gd name="connsiteY4" fmla="*/ 157347 h 192614"/>
                    <a:gd name="connsiteX5" fmla="*/ 69178 w 284852"/>
                    <a:gd name="connsiteY5" fmla="*/ 192614 h 192614"/>
                    <a:gd name="connsiteX6" fmla="*/ 69178 w 284852"/>
                    <a:gd name="connsiteY6" fmla="*/ 192614 h 192614"/>
                    <a:gd name="connsiteX7" fmla="*/ 71891 w 284852"/>
                    <a:gd name="connsiteY7" fmla="*/ 192614 h 192614"/>
                    <a:gd name="connsiteX8" fmla="*/ 74604 w 284852"/>
                    <a:gd name="connsiteY8" fmla="*/ 192614 h 192614"/>
                    <a:gd name="connsiteX9" fmla="*/ 123436 w 284852"/>
                    <a:gd name="connsiteY9" fmla="*/ 141070 h 192614"/>
                    <a:gd name="connsiteX10" fmla="*/ 71891 w 284852"/>
                    <a:gd name="connsiteY10" fmla="*/ 89525 h 192614"/>
                    <a:gd name="connsiteX11" fmla="*/ 74604 w 284852"/>
                    <a:gd name="connsiteY11" fmla="*/ 86812 h 192614"/>
                    <a:gd name="connsiteX12" fmla="*/ 120723 w 284852"/>
                    <a:gd name="connsiteY12" fmla="*/ 69178 h 192614"/>
                    <a:gd name="connsiteX13" fmla="*/ 192614 w 284852"/>
                    <a:gd name="connsiteY13" fmla="*/ 141070 h 192614"/>
                    <a:gd name="connsiteX14" fmla="*/ 191258 w 284852"/>
                    <a:gd name="connsiteY14" fmla="*/ 153278 h 192614"/>
                    <a:gd name="connsiteX15" fmla="*/ 284852 w 284852"/>
                    <a:gd name="connsiteY15" fmla="*/ 0 h 19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4852" h="192614">
                      <a:moveTo>
                        <a:pt x="284852" y="0"/>
                      </a:moveTo>
                      <a:lnTo>
                        <a:pt x="118010" y="0"/>
                      </a:lnTo>
                      <a:cubicBezTo>
                        <a:pt x="23059" y="0"/>
                        <a:pt x="0" y="73248"/>
                        <a:pt x="0" y="108515"/>
                      </a:cubicBezTo>
                      <a:cubicBezTo>
                        <a:pt x="0" y="123436"/>
                        <a:pt x="2713" y="138357"/>
                        <a:pt x="9495" y="151921"/>
                      </a:cubicBezTo>
                      <a:cubicBezTo>
                        <a:pt x="10852" y="153278"/>
                        <a:pt x="10852" y="155991"/>
                        <a:pt x="12208" y="157347"/>
                      </a:cubicBezTo>
                      <a:cubicBezTo>
                        <a:pt x="23059" y="177694"/>
                        <a:pt x="44763" y="192614"/>
                        <a:pt x="69178" y="192614"/>
                      </a:cubicBezTo>
                      <a:cubicBezTo>
                        <a:pt x="69178" y="192614"/>
                        <a:pt x="69178" y="192614"/>
                        <a:pt x="69178" y="192614"/>
                      </a:cubicBezTo>
                      <a:cubicBezTo>
                        <a:pt x="70535" y="192614"/>
                        <a:pt x="70535" y="192614"/>
                        <a:pt x="71891" y="192614"/>
                      </a:cubicBezTo>
                      <a:cubicBezTo>
                        <a:pt x="73248" y="192614"/>
                        <a:pt x="73248" y="192614"/>
                        <a:pt x="74604" y="192614"/>
                      </a:cubicBezTo>
                      <a:cubicBezTo>
                        <a:pt x="101733" y="191258"/>
                        <a:pt x="123436" y="169555"/>
                        <a:pt x="123436" y="141070"/>
                      </a:cubicBezTo>
                      <a:cubicBezTo>
                        <a:pt x="123436" y="112585"/>
                        <a:pt x="100377" y="89525"/>
                        <a:pt x="71891" y="89525"/>
                      </a:cubicBezTo>
                      <a:cubicBezTo>
                        <a:pt x="73248" y="88169"/>
                        <a:pt x="73248" y="88169"/>
                        <a:pt x="74604" y="86812"/>
                      </a:cubicBezTo>
                      <a:cubicBezTo>
                        <a:pt x="86812" y="75961"/>
                        <a:pt x="103089" y="69178"/>
                        <a:pt x="120723" y="69178"/>
                      </a:cubicBezTo>
                      <a:cubicBezTo>
                        <a:pt x="160060" y="69178"/>
                        <a:pt x="192614" y="101733"/>
                        <a:pt x="192614" y="141070"/>
                      </a:cubicBezTo>
                      <a:cubicBezTo>
                        <a:pt x="192614" y="145139"/>
                        <a:pt x="192614" y="149208"/>
                        <a:pt x="191258" y="153278"/>
                      </a:cubicBezTo>
                      <a:lnTo>
                        <a:pt x="284852" y="0"/>
                      </a:lnTo>
                      <a:close/>
                    </a:path>
                  </a:pathLst>
                </a:custGeom>
                <a:solidFill>
                  <a:srgbClr val="FFFFFF"/>
                </a:solidFill>
                <a:ln w="13558" cap="flat">
                  <a:noFill/>
                  <a:prstDash val="solid"/>
                  <a:miter/>
                </a:ln>
              </p:spPr>
              <p:txBody>
                <a:bodyPr rtlCol="0" anchor="ctr"/>
                <a:lstStyle/>
                <a:p>
                  <a:endParaRPr lang="sv-SE"/>
                </a:p>
              </p:txBody>
            </p:sp>
          </p:grpSp>
          <p:grpSp>
            <p:nvGrpSpPr>
              <p:cNvPr id="53" name="Bild 6">
                <a:extLst>
                  <a:ext uri="{FF2B5EF4-FFF2-40B4-BE49-F238E27FC236}">
                    <a16:creationId xmlns:a16="http://schemas.microsoft.com/office/drawing/2014/main" id="{DADFDBA0-06EC-4EF0-A96B-9B09936FB171}"/>
                  </a:ext>
                </a:extLst>
              </p:cNvPr>
              <p:cNvGrpSpPr/>
              <p:nvPr/>
            </p:nvGrpSpPr>
            <p:grpSpPr>
              <a:xfrm>
                <a:off x="1680269" y="6160097"/>
                <a:ext cx="1363221" cy="208891"/>
                <a:chOff x="1680269" y="6160097"/>
                <a:chExt cx="1363221" cy="208891"/>
              </a:xfrm>
              <a:solidFill>
                <a:srgbClr val="FFFFFF"/>
              </a:solidFill>
            </p:grpSpPr>
            <p:sp>
              <p:nvSpPr>
                <p:cNvPr id="54" name="Frihandsfigur: Form 53">
                  <a:extLst>
                    <a:ext uri="{FF2B5EF4-FFF2-40B4-BE49-F238E27FC236}">
                      <a16:creationId xmlns:a16="http://schemas.microsoft.com/office/drawing/2014/main" id="{4936BECC-F496-476D-A08A-F826CE59CA1E}"/>
                    </a:ext>
                  </a:extLst>
                </p:cNvPr>
                <p:cNvSpPr/>
                <p:nvPr/>
              </p:nvSpPr>
              <p:spPr>
                <a:xfrm>
                  <a:off x="1680269" y="6179087"/>
                  <a:ext cx="69178" cy="75960"/>
                </a:xfrm>
                <a:custGeom>
                  <a:avLst/>
                  <a:gdLst>
                    <a:gd name="connsiteX0" fmla="*/ 65109 w 69178"/>
                    <a:gd name="connsiteY0" fmla="*/ 5426 h 75960"/>
                    <a:gd name="connsiteX1" fmla="*/ 69178 w 69178"/>
                    <a:gd name="connsiteY1" fmla="*/ 0 h 75960"/>
                    <a:gd name="connsiteX2" fmla="*/ 55614 w 69178"/>
                    <a:gd name="connsiteY2" fmla="*/ 0 h 75960"/>
                    <a:gd name="connsiteX3" fmla="*/ 58327 w 69178"/>
                    <a:gd name="connsiteY3" fmla="*/ 5426 h 75960"/>
                    <a:gd name="connsiteX4" fmla="*/ 40693 w 69178"/>
                    <a:gd name="connsiteY4" fmla="*/ 51545 h 75960"/>
                    <a:gd name="connsiteX5" fmla="*/ 21703 w 69178"/>
                    <a:gd name="connsiteY5" fmla="*/ 5426 h 75960"/>
                    <a:gd name="connsiteX6" fmla="*/ 24416 w 69178"/>
                    <a:gd name="connsiteY6" fmla="*/ 0 h 75960"/>
                    <a:gd name="connsiteX7" fmla="*/ 0 w 69178"/>
                    <a:gd name="connsiteY7" fmla="*/ 0 h 75960"/>
                    <a:gd name="connsiteX8" fmla="*/ 5426 w 69178"/>
                    <a:gd name="connsiteY8" fmla="*/ 5426 h 75960"/>
                    <a:gd name="connsiteX9" fmla="*/ 35267 w 69178"/>
                    <a:gd name="connsiteY9" fmla="*/ 75961 h 75960"/>
                    <a:gd name="connsiteX10" fmla="*/ 65109 w 69178"/>
                    <a:gd name="connsiteY10" fmla="*/ 5426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178" h="75960">
                      <a:moveTo>
                        <a:pt x="65109" y="5426"/>
                      </a:moveTo>
                      <a:cubicBezTo>
                        <a:pt x="66465" y="2713"/>
                        <a:pt x="66465" y="2713"/>
                        <a:pt x="69178" y="0"/>
                      </a:cubicBezTo>
                      <a:lnTo>
                        <a:pt x="55614" y="0"/>
                      </a:lnTo>
                      <a:cubicBezTo>
                        <a:pt x="58327" y="1356"/>
                        <a:pt x="58327" y="2713"/>
                        <a:pt x="58327" y="5426"/>
                      </a:cubicBezTo>
                      <a:cubicBezTo>
                        <a:pt x="58327" y="6782"/>
                        <a:pt x="40693" y="51545"/>
                        <a:pt x="40693" y="51545"/>
                      </a:cubicBezTo>
                      <a:cubicBezTo>
                        <a:pt x="40693" y="51545"/>
                        <a:pt x="23059" y="6782"/>
                        <a:pt x="21703" y="5426"/>
                      </a:cubicBezTo>
                      <a:cubicBezTo>
                        <a:pt x="20347" y="2713"/>
                        <a:pt x="21703" y="0"/>
                        <a:pt x="24416" y="0"/>
                      </a:cubicBezTo>
                      <a:lnTo>
                        <a:pt x="0" y="0"/>
                      </a:lnTo>
                      <a:cubicBezTo>
                        <a:pt x="2713" y="1356"/>
                        <a:pt x="4069" y="2713"/>
                        <a:pt x="5426" y="5426"/>
                      </a:cubicBezTo>
                      <a:cubicBezTo>
                        <a:pt x="8139" y="9495"/>
                        <a:pt x="35267" y="75961"/>
                        <a:pt x="35267" y="75961"/>
                      </a:cubicBezTo>
                      <a:cubicBezTo>
                        <a:pt x="35267" y="75961"/>
                        <a:pt x="62396" y="9495"/>
                        <a:pt x="65109" y="5426"/>
                      </a:cubicBezTo>
                      <a:close/>
                    </a:path>
                  </a:pathLst>
                </a:custGeom>
                <a:solidFill>
                  <a:srgbClr val="FFFFFF"/>
                </a:solidFill>
                <a:ln w="13558" cap="flat">
                  <a:noFill/>
                  <a:prstDash val="solid"/>
                  <a:miter/>
                </a:ln>
              </p:spPr>
              <p:txBody>
                <a:bodyPr rtlCol="0" anchor="ctr"/>
                <a:lstStyle/>
                <a:p>
                  <a:endParaRPr lang="sv-SE"/>
                </a:p>
              </p:txBody>
            </p:sp>
            <p:sp>
              <p:nvSpPr>
                <p:cNvPr id="55" name="Frihandsfigur: Form 54">
                  <a:extLst>
                    <a:ext uri="{FF2B5EF4-FFF2-40B4-BE49-F238E27FC236}">
                      <a16:creationId xmlns:a16="http://schemas.microsoft.com/office/drawing/2014/main" id="{71BDA664-E179-4C3A-B2A0-FE678F630FFF}"/>
                    </a:ext>
                  </a:extLst>
                </p:cNvPr>
                <p:cNvSpPr/>
                <p:nvPr/>
              </p:nvSpPr>
              <p:spPr>
                <a:xfrm>
                  <a:off x="1830834" y="6179087"/>
                  <a:ext cx="46119" cy="75960"/>
                </a:xfrm>
                <a:custGeom>
                  <a:avLst/>
                  <a:gdLst>
                    <a:gd name="connsiteX0" fmla="*/ 20347 w 46119"/>
                    <a:gd name="connsiteY0" fmla="*/ 69178 h 75960"/>
                    <a:gd name="connsiteX1" fmla="*/ 0 w 46119"/>
                    <a:gd name="connsiteY1" fmla="*/ 51545 h 75960"/>
                    <a:gd name="connsiteX2" fmla="*/ 0 w 46119"/>
                    <a:gd name="connsiteY2" fmla="*/ 70535 h 75960"/>
                    <a:gd name="connsiteX3" fmla="*/ 20347 w 46119"/>
                    <a:gd name="connsiteY3" fmla="*/ 75961 h 75960"/>
                    <a:gd name="connsiteX4" fmla="*/ 46119 w 46119"/>
                    <a:gd name="connsiteY4" fmla="*/ 52901 h 75960"/>
                    <a:gd name="connsiteX5" fmla="*/ 25772 w 46119"/>
                    <a:gd name="connsiteY5" fmla="*/ 29842 h 75960"/>
                    <a:gd name="connsiteX6" fmla="*/ 10852 w 46119"/>
                    <a:gd name="connsiteY6" fmla="*/ 16277 h 75960"/>
                    <a:gd name="connsiteX7" fmla="*/ 21703 w 46119"/>
                    <a:gd name="connsiteY7" fmla="*/ 5426 h 75960"/>
                    <a:gd name="connsiteX8" fmla="*/ 39337 w 46119"/>
                    <a:gd name="connsiteY8" fmla="*/ 20347 h 75960"/>
                    <a:gd name="connsiteX9" fmla="*/ 39337 w 46119"/>
                    <a:gd name="connsiteY9" fmla="*/ 4069 h 75960"/>
                    <a:gd name="connsiteX10" fmla="*/ 23059 w 46119"/>
                    <a:gd name="connsiteY10" fmla="*/ 0 h 75960"/>
                    <a:gd name="connsiteX11" fmla="*/ 0 w 46119"/>
                    <a:gd name="connsiteY11" fmla="*/ 20347 h 75960"/>
                    <a:gd name="connsiteX12" fmla="*/ 14921 w 46119"/>
                    <a:gd name="connsiteY12" fmla="*/ 39337 h 75960"/>
                    <a:gd name="connsiteX13" fmla="*/ 33911 w 46119"/>
                    <a:gd name="connsiteY13" fmla="*/ 56970 h 75960"/>
                    <a:gd name="connsiteX14" fmla="*/ 20347 w 46119"/>
                    <a:gd name="connsiteY14" fmla="*/ 69178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119" h="75960">
                      <a:moveTo>
                        <a:pt x="20347" y="69178"/>
                      </a:moveTo>
                      <a:cubicBezTo>
                        <a:pt x="9495" y="69178"/>
                        <a:pt x="2713" y="58327"/>
                        <a:pt x="0" y="51545"/>
                      </a:cubicBezTo>
                      <a:lnTo>
                        <a:pt x="0" y="70535"/>
                      </a:lnTo>
                      <a:cubicBezTo>
                        <a:pt x="4069" y="71891"/>
                        <a:pt x="10852" y="75961"/>
                        <a:pt x="20347" y="75961"/>
                      </a:cubicBezTo>
                      <a:cubicBezTo>
                        <a:pt x="33911" y="75961"/>
                        <a:pt x="46119" y="66466"/>
                        <a:pt x="46119" y="52901"/>
                      </a:cubicBezTo>
                      <a:cubicBezTo>
                        <a:pt x="46119" y="37980"/>
                        <a:pt x="35268" y="33911"/>
                        <a:pt x="25772" y="29842"/>
                      </a:cubicBezTo>
                      <a:cubicBezTo>
                        <a:pt x="14921" y="25772"/>
                        <a:pt x="10852" y="23059"/>
                        <a:pt x="10852" y="16277"/>
                      </a:cubicBezTo>
                      <a:cubicBezTo>
                        <a:pt x="10852" y="12208"/>
                        <a:pt x="13564" y="5426"/>
                        <a:pt x="21703" y="5426"/>
                      </a:cubicBezTo>
                      <a:cubicBezTo>
                        <a:pt x="32555" y="5426"/>
                        <a:pt x="37980" y="13564"/>
                        <a:pt x="39337" y="20347"/>
                      </a:cubicBezTo>
                      <a:lnTo>
                        <a:pt x="39337" y="4069"/>
                      </a:lnTo>
                      <a:cubicBezTo>
                        <a:pt x="33911" y="1356"/>
                        <a:pt x="27129" y="0"/>
                        <a:pt x="23059" y="0"/>
                      </a:cubicBezTo>
                      <a:cubicBezTo>
                        <a:pt x="13564" y="0"/>
                        <a:pt x="0" y="5426"/>
                        <a:pt x="0" y="20347"/>
                      </a:cubicBezTo>
                      <a:cubicBezTo>
                        <a:pt x="0" y="28485"/>
                        <a:pt x="4069" y="33911"/>
                        <a:pt x="14921" y="39337"/>
                      </a:cubicBezTo>
                      <a:cubicBezTo>
                        <a:pt x="24416" y="44763"/>
                        <a:pt x="33911" y="46119"/>
                        <a:pt x="33911" y="56970"/>
                      </a:cubicBezTo>
                      <a:cubicBezTo>
                        <a:pt x="35268" y="61040"/>
                        <a:pt x="31198" y="69178"/>
                        <a:pt x="20347" y="69178"/>
                      </a:cubicBezTo>
                      <a:close/>
                    </a:path>
                  </a:pathLst>
                </a:custGeom>
                <a:solidFill>
                  <a:srgbClr val="FFFFFF"/>
                </a:solidFill>
                <a:ln w="13558" cap="flat">
                  <a:noFill/>
                  <a:prstDash val="solid"/>
                  <a:miter/>
                </a:ln>
              </p:spPr>
              <p:txBody>
                <a:bodyPr rtlCol="0" anchor="ctr"/>
                <a:lstStyle/>
                <a:p>
                  <a:endParaRPr lang="sv-SE"/>
                </a:p>
              </p:txBody>
            </p:sp>
            <p:sp>
              <p:nvSpPr>
                <p:cNvPr id="56" name="Frihandsfigur: Form 55">
                  <a:extLst>
                    <a:ext uri="{FF2B5EF4-FFF2-40B4-BE49-F238E27FC236}">
                      <a16:creationId xmlns:a16="http://schemas.microsoft.com/office/drawing/2014/main" id="{018DC443-FD8D-470D-8868-20B90EF9BD73}"/>
                    </a:ext>
                  </a:extLst>
                </p:cNvPr>
                <p:cNvSpPr/>
                <p:nvPr/>
              </p:nvSpPr>
              <p:spPr>
                <a:xfrm>
                  <a:off x="1886448" y="6179087"/>
                  <a:ext cx="59683" cy="73247"/>
                </a:xfrm>
                <a:custGeom>
                  <a:avLst/>
                  <a:gdLst>
                    <a:gd name="connsiteX0" fmla="*/ 5426 w 59683"/>
                    <a:gd name="connsiteY0" fmla="*/ 5426 h 73247"/>
                    <a:gd name="connsiteX1" fmla="*/ 23059 w 59683"/>
                    <a:gd name="connsiteY1" fmla="*/ 4069 h 73247"/>
                    <a:gd name="connsiteX2" fmla="*/ 23059 w 59683"/>
                    <a:gd name="connsiteY2" fmla="*/ 67822 h 73247"/>
                    <a:gd name="connsiteX3" fmla="*/ 20347 w 59683"/>
                    <a:gd name="connsiteY3" fmla="*/ 73248 h 73247"/>
                    <a:gd name="connsiteX4" fmla="*/ 39337 w 59683"/>
                    <a:gd name="connsiteY4" fmla="*/ 73248 h 73247"/>
                    <a:gd name="connsiteX5" fmla="*/ 36624 w 59683"/>
                    <a:gd name="connsiteY5" fmla="*/ 67822 h 73247"/>
                    <a:gd name="connsiteX6" fmla="*/ 36624 w 59683"/>
                    <a:gd name="connsiteY6" fmla="*/ 5426 h 73247"/>
                    <a:gd name="connsiteX7" fmla="*/ 54258 w 59683"/>
                    <a:gd name="connsiteY7" fmla="*/ 6782 h 73247"/>
                    <a:gd name="connsiteX8" fmla="*/ 59683 w 59683"/>
                    <a:gd name="connsiteY8" fmla="*/ 10852 h 73247"/>
                    <a:gd name="connsiteX9" fmla="*/ 59683 w 59683"/>
                    <a:gd name="connsiteY9" fmla="*/ 0 h 73247"/>
                    <a:gd name="connsiteX10" fmla="*/ 0 w 59683"/>
                    <a:gd name="connsiteY10" fmla="*/ 0 h 73247"/>
                    <a:gd name="connsiteX11" fmla="*/ 0 w 59683"/>
                    <a:gd name="connsiteY11" fmla="*/ 9495 h 73247"/>
                    <a:gd name="connsiteX12" fmla="*/ 5426 w 59683"/>
                    <a:gd name="connsiteY12" fmla="*/ 5426 h 73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683" h="73247">
                      <a:moveTo>
                        <a:pt x="5426" y="5426"/>
                      </a:moveTo>
                      <a:cubicBezTo>
                        <a:pt x="5426" y="5426"/>
                        <a:pt x="14921" y="4069"/>
                        <a:pt x="23059" y="4069"/>
                      </a:cubicBezTo>
                      <a:lnTo>
                        <a:pt x="23059" y="67822"/>
                      </a:lnTo>
                      <a:cubicBezTo>
                        <a:pt x="23059" y="70535"/>
                        <a:pt x="21703" y="71891"/>
                        <a:pt x="20347" y="73248"/>
                      </a:cubicBezTo>
                      <a:lnTo>
                        <a:pt x="39337" y="73248"/>
                      </a:lnTo>
                      <a:cubicBezTo>
                        <a:pt x="37980" y="71891"/>
                        <a:pt x="36624" y="70535"/>
                        <a:pt x="36624" y="67822"/>
                      </a:cubicBezTo>
                      <a:lnTo>
                        <a:pt x="36624" y="5426"/>
                      </a:lnTo>
                      <a:cubicBezTo>
                        <a:pt x="44763" y="5426"/>
                        <a:pt x="54258" y="6782"/>
                        <a:pt x="54258" y="6782"/>
                      </a:cubicBezTo>
                      <a:cubicBezTo>
                        <a:pt x="56970" y="6782"/>
                        <a:pt x="58327" y="9495"/>
                        <a:pt x="59683" y="10852"/>
                      </a:cubicBezTo>
                      <a:lnTo>
                        <a:pt x="59683" y="0"/>
                      </a:lnTo>
                      <a:lnTo>
                        <a:pt x="0" y="0"/>
                      </a:lnTo>
                      <a:lnTo>
                        <a:pt x="0" y="9495"/>
                      </a:lnTo>
                      <a:cubicBezTo>
                        <a:pt x="1356" y="8139"/>
                        <a:pt x="4069" y="5426"/>
                        <a:pt x="5426" y="5426"/>
                      </a:cubicBezTo>
                      <a:close/>
                    </a:path>
                  </a:pathLst>
                </a:custGeom>
                <a:solidFill>
                  <a:srgbClr val="FFFFFF"/>
                </a:solidFill>
                <a:ln w="13558" cap="flat">
                  <a:noFill/>
                  <a:prstDash val="solid"/>
                  <a:miter/>
                </a:ln>
              </p:spPr>
              <p:txBody>
                <a:bodyPr rtlCol="0" anchor="ctr"/>
                <a:lstStyle/>
                <a:p>
                  <a:endParaRPr lang="sv-SE"/>
                </a:p>
              </p:txBody>
            </p:sp>
            <p:sp>
              <p:nvSpPr>
                <p:cNvPr id="57" name="Frihandsfigur: Form 56">
                  <a:extLst>
                    <a:ext uri="{FF2B5EF4-FFF2-40B4-BE49-F238E27FC236}">
                      <a16:creationId xmlns:a16="http://schemas.microsoft.com/office/drawing/2014/main" id="{6A8BCCDE-3D08-4A6E-8236-F7E939D0D83B}"/>
                    </a:ext>
                  </a:extLst>
                </p:cNvPr>
                <p:cNvSpPr/>
                <p:nvPr/>
              </p:nvSpPr>
              <p:spPr>
                <a:xfrm>
                  <a:off x="1962409" y="6180443"/>
                  <a:ext cx="67821" cy="74604"/>
                </a:xfrm>
                <a:custGeom>
                  <a:avLst/>
                  <a:gdLst>
                    <a:gd name="connsiteX0" fmla="*/ 59683 w 67821"/>
                    <a:gd name="connsiteY0" fmla="*/ 67822 h 74604"/>
                    <a:gd name="connsiteX1" fmla="*/ 43406 w 67821"/>
                    <a:gd name="connsiteY1" fmla="*/ 43406 h 74604"/>
                    <a:gd name="connsiteX2" fmla="*/ 31198 w 67821"/>
                    <a:gd name="connsiteY2" fmla="*/ 35267 h 74604"/>
                    <a:gd name="connsiteX3" fmla="*/ 50188 w 67821"/>
                    <a:gd name="connsiteY3" fmla="*/ 17634 h 74604"/>
                    <a:gd name="connsiteX4" fmla="*/ 23060 w 67821"/>
                    <a:gd name="connsiteY4" fmla="*/ 0 h 74604"/>
                    <a:gd name="connsiteX5" fmla="*/ 0 w 67821"/>
                    <a:gd name="connsiteY5" fmla="*/ 0 h 74604"/>
                    <a:gd name="connsiteX6" fmla="*/ 2713 w 67821"/>
                    <a:gd name="connsiteY6" fmla="*/ 5426 h 74604"/>
                    <a:gd name="connsiteX7" fmla="*/ 2713 w 67821"/>
                    <a:gd name="connsiteY7" fmla="*/ 69178 h 74604"/>
                    <a:gd name="connsiteX8" fmla="*/ 0 w 67821"/>
                    <a:gd name="connsiteY8" fmla="*/ 74604 h 74604"/>
                    <a:gd name="connsiteX9" fmla="*/ 18990 w 67821"/>
                    <a:gd name="connsiteY9" fmla="*/ 74604 h 74604"/>
                    <a:gd name="connsiteX10" fmla="*/ 16277 w 67821"/>
                    <a:gd name="connsiteY10" fmla="*/ 69178 h 74604"/>
                    <a:gd name="connsiteX11" fmla="*/ 16277 w 67821"/>
                    <a:gd name="connsiteY11" fmla="*/ 39337 h 74604"/>
                    <a:gd name="connsiteX12" fmla="*/ 21703 w 67821"/>
                    <a:gd name="connsiteY12" fmla="*/ 39337 h 74604"/>
                    <a:gd name="connsiteX13" fmla="*/ 31198 w 67821"/>
                    <a:gd name="connsiteY13" fmla="*/ 48832 h 74604"/>
                    <a:gd name="connsiteX14" fmla="*/ 44763 w 67821"/>
                    <a:gd name="connsiteY14" fmla="*/ 69178 h 74604"/>
                    <a:gd name="connsiteX15" fmla="*/ 54258 w 67821"/>
                    <a:gd name="connsiteY15" fmla="*/ 74604 h 74604"/>
                    <a:gd name="connsiteX16" fmla="*/ 67822 w 67821"/>
                    <a:gd name="connsiteY16" fmla="*/ 74604 h 74604"/>
                    <a:gd name="connsiteX17" fmla="*/ 59683 w 67821"/>
                    <a:gd name="connsiteY17" fmla="*/ 67822 h 74604"/>
                    <a:gd name="connsiteX18" fmla="*/ 20347 w 67821"/>
                    <a:gd name="connsiteY18" fmla="*/ 32555 h 74604"/>
                    <a:gd name="connsiteX19" fmla="*/ 14921 w 67821"/>
                    <a:gd name="connsiteY19" fmla="*/ 32555 h 74604"/>
                    <a:gd name="connsiteX20" fmla="*/ 14921 w 67821"/>
                    <a:gd name="connsiteY20" fmla="*/ 4069 h 74604"/>
                    <a:gd name="connsiteX21" fmla="*/ 21703 w 67821"/>
                    <a:gd name="connsiteY21" fmla="*/ 4069 h 74604"/>
                    <a:gd name="connsiteX22" fmla="*/ 35268 w 67821"/>
                    <a:gd name="connsiteY22" fmla="*/ 17634 h 74604"/>
                    <a:gd name="connsiteX23" fmla="*/ 20347 w 67821"/>
                    <a:gd name="connsiteY23" fmla="*/ 32555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7821" h="74604">
                      <a:moveTo>
                        <a:pt x="59683" y="67822"/>
                      </a:moveTo>
                      <a:cubicBezTo>
                        <a:pt x="55614" y="63753"/>
                        <a:pt x="43406" y="43406"/>
                        <a:pt x="43406" y="43406"/>
                      </a:cubicBezTo>
                      <a:cubicBezTo>
                        <a:pt x="42050" y="40693"/>
                        <a:pt x="37980" y="36624"/>
                        <a:pt x="31198" y="35267"/>
                      </a:cubicBezTo>
                      <a:cubicBezTo>
                        <a:pt x="39337" y="35267"/>
                        <a:pt x="50188" y="28485"/>
                        <a:pt x="50188" y="17634"/>
                      </a:cubicBezTo>
                      <a:cubicBezTo>
                        <a:pt x="50188" y="10852"/>
                        <a:pt x="44763" y="0"/>
                        <a:pt x="23060" y="0"/>
                      </a:cubicBezTo>
                      <a:lnTo>
                        <a:pt x="0" y="0"/>
                      </a:lnTo>
                      <a:cubicBezTo>
                        <a:pt x="1357" y="1356"/>
                        <a:pt x="2713" y="2713"/>
                        <a:pt x="2713" y="5426"/>
                      </a:cubicBezTo>
                      <a:lnTo>
                        <a:pt x="2713" y="69178"/>
                      </a:lnTo>
                      <a:cubicBezTo>
                        <a:pt x="2713" y="71891"/>
                        <a:pt x="1357" y="73248"/>
                        <a:pt x="0" y="74604"/>
                      </a:cubicBezTo>
                      <a:lnTo>
                        <a:pt x="18990" y="74604"/>
                      </a:lnTo>
                      <a:cubicBezTo>
                        <a:pt x="17634" y="73248"/>
                        <a:pt x="16277" y="71891"/>
                        <a:pt x="16277" y="69178"/>
                      </a:cubicBezTo>
                      <a:lnTo>
                        <a:pt x="16277" y="39337"/>
                      </a:lnTo>
                      <a:cubicBezTo>
                        <a:pt x="16277" y="39337"/>
                        <a:pt x="20347" y="39337"/>
                        <a:pt x="21703" y="39337"/>
                      </a:cubicBezTo>
                      <a:cubicBezTo>
                        <a:pt x="25772" y="39337"/>
                        <a:pt x="28485" y="43406"/>
                        <a:pt x="31198" y="48832"/>
                      </a:cubicBezTo>
                      <a:cubicBezTo>
                        <a:pt x="35268" y="54258"/>
                        <a:pt x="39337" y="62396"/>
                        <a:pt x="44763" y="69178"/>
                      </a:cubicBezTo>
                      <a:cubicBezTo>
                        <a:pt x="46119" y="71891"/>
                        <a:pt x="50188" y="74604"/>
                        <a:pt x="54258" y="74604"/>
                      </a:cubicBezTo>
                      <a:lnTo>
                        <a:pt x="67822" y="74604"/>
                      </a:lnTo>
                      <a:cubicBezTo>
                        <a:pt x="66466" y="71891"/>
                        <a:pt x="62396" y="70535"/>
                        <a:pt x="59683" y="67822"/>
                      </a:cubicBezTo>
                      <a:close/>
                      <a:moveTo>
                        <a:pt x="20347" y="32555"/>
                      </a:moveTo>
                      <a:cubicBezTo>
                        <a:pt x="18990" y="32555"/>
                        <a:pt x="14921" y="32555"/>
                        <a:pt x="14921" y="32555"/>
                      </a:cubicBezTo>
                      <a:lnTo>
                        <a:pt x="14921" y="4069"/>
                      </a:lnTo>
                      <a:cubicBezTo>
                        <a:pt x="14921" y="4069"/>
                        <a:pt x="17634" y="4069"/>
                        <a:pt x="21703" y="4069"/>
                      </a:cubicBezTo>
                      <a:cubicBezTo>
                        <a:pt x="32555" y="4069"/>
                        <a:pt x="35268" y="12208"/>
                        <a:pt x="35268" y="17634"/>
                      </a:cubicBezTo>
                      <a:cubicBezTo>
                        <a:pt x="35268" y="28485"/>
                        <a:pt x="27129" y="32555"/>
                        <a:pt x="20347" y="32555"/>
                      </a:cubicBezTo>
                      <a:close/>
                    </a:path>
                  </a:pathLst>
                </a:custGeom>
                <a:solidFill>
                  <a:srgbClr val="FFFFFF"/>
                </a:solidFill>
                <a:ln w="13558" cap="flat">
                  <a:noFill/>
                  <a:prstDash val="solid"/>
                  <a:miter/>
                </a:ln>
              </p:spPr>
              <p:txBody>
                <a:bodyPr rtlCol="0" anchor="ctr"/>
                <a:lstStyle/>
                <a:p>
                  <a:endParaRPr lang="sv-SE"/>
                </a:p>
              </p:txBody>
            </p:sp>
            <p:sp>
              <p:nvSpPr>
                <p:cNvPr id="58" name="Frihandsfigur: Form 57">
                  <a:extLst>
                    <a:ext uri="{FF2B5EF4-FFF2-40B4-BE49-F238E27FC236}">
                      <a16:creationId xmlns:a16="http://schemas.microsoft.com/office/drawing/2014/main" id="{B93A6BF9-42DB-4482-9E2F-25C7E108BDC9}"/>
                    </a:ext>
                  </a:extLst>
                </p:cNvPr>
                <p:cNvSpPr/>
                <p:nvPr/>
              </p:nvSpPr>
              <p:spPr>
                <a:xfrm>
                  <a:off x="2032944" y="6176374"/>
                  <a:ext cx="73247" cy="75960"/>
                </a:xfrm>
                <a:custGeom>
                  <a:avLst/>
                  <a:gdLst>
                    <a:gd name="connsiteX0" fmla="*/ 13564 w 73247"/>
                    <a:gd name="connsiteY0" fmla="*/ 70535 h 75960"/>
                    <a:gd name="connsiteX1" fmla="*/ 18990 w 73247"/>
                    <a:gd name="connsiteY1" fmla="*/ 55614 h 75960"/>
                    <a:gd name="connsiteX2" fmla="*/ 46119 w 73247"/>
                    <a:gd name="connsiteY2" fmla="*/ 55614 h 75960"/>
                    <a:gd name="connsiteX3" fmla="*/ 52901 w 73247"/>
                    <a:gd name="connsiteY3" fmla="*/ 70535 h 75960"/>
                    <a:gd name="connsiteX4" fmla="*/ 50188 w 73247"/>
                    <a:gd name="connsiteY4" fmla="*/ 75961 h 75960"/>
                    <a:gd name="connsiteX5" fmla="*/ 73248 w 73247"/>
                    <a:gd name="connsiteY5" fmla="*/ 75961 h 75960"/>
                    <a:gd name="connsiteX6" fmla="*/ 67822 w 73247"/>
                    <a:gd name="connsiteY6" fmla="*/ 70535 h 75960"/>
                    <a:gd name="connsiteX7" fmla="*/ 36624 w 73247"/>
                    <a:gd name="connsiteY7" fmla="*/ 0 h 75960"/>
                    <a:gd name="connsiteX8" fmla="*/ 5426 w 73247"/>
                    <a:gd name="connsiteY8" fmla="*/ 70535 h 75960"/>
                    <a:gd name="connsiteX9" fmla="*/ 0 w 73247"/>
                    <a:gd name="connsiteY9" fmla="*/ 75961 h 75960"/>
                    <a:gd name="connsiteX10" fmla="*/ 14921 w 73247"/>
                    <a:gd name="connsiteY10" fmla="*/ 75961 h 75960"/>
                    <a:gd name="connsiteX11" fmla="*/ 13564 w 73247"/>
                    <a:gd name="connsiteY11" fmla="*/ 70535 h 75960"/>
                    <a:gd name="connsiteX12" fmla="*/ 32554 w 73247"/>
                    <a:gd name="connsiteY12" fmla="*/ 23059 h 75960"/>
                    <a:gd name="connsiteX13" fmla="*/ 43406 w 73247"/>
                    <a:gd name="connsiteY13" fmla="*/ 50188 h 75960"/>
                    <a:gd name="connsiteX14" fmla="*/ 21703 w 73247"/>
                    <a:gd name="connsiteY14" fmla="*/ 50188 h 75960"/>
                    <a:gd name="connsiteX15" fmla="*/ 32554 w 73247"/>
                    <a:gd name="connsiteY15" fmla="*/ 23059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247" h="75960">
                      <a:moveTo>
                        <a:pt x="13564" y="70535"/>
                      </a:moveTo>
                      <a:cubicBezTo>
                        <a:pt x="13564" y="69178"/>
                        <a:pt x="16277" y="62396"/>
                        <a:pt x="18990" y="55614"/>
                      </a:cubicBezTo>
                      <a:lnTo>
                        <a:pt x="46119" y="55614"/>
                      </a:lnTo>
                      <a:cubicBezTo>
                        <a:pt x="48832" y="62396"/>
                        <a:pt x="51545" y="69178"/>
                        <a:pt x="52901" y="70535"/>
                      </a:cubicBezTo>
                      <a:cubicBezTo>
                        <a:pt x="54258" y="73248"/>
                        <a:pt x="52901" y="74604"/>
                        <a:pt x="50188" y="75961"/>
                      </a:cubicBezTo>
                      <a:lnTo>
                        <a:pt x="73248" y="75961"/>
                      </a:lnTo>
                      <a:cubicBezTo>
                        <a:pt x="69178" y="74604"/>
                        <a:pt x="69178" y="73248"/>
                        <a:pt x="67822" y="70535"/>
                      </a:cubicBezTo>
                      <a:cubicBezTo>
                        <a:pt x="66465" y="66466"/>
                        <a:pt x="36624" y="0"/>
                        <a:pt x="36624" y="0"/>
                      </a:cubicBezTo>
                      <a:cubicBezTo>
                        <a:pt x="36624" y="0"/>
                        <a:pt x="8139" y="66466"/>
                        <a:pt x="5426" y="70535"/>
                      </a:cubicBezTo>
                      <a:cubicBezTo>
                        <a:pt x="4069" y="73248"/>
                        <a:pt x="2713" y="73248"/>
                        <a:pt x="0" y="75961"/>
                      </a:cubicBezTo>
                      <a:lnTo>
                        <a:pt x="14921" y="75961"/>
                      </a:lnTo>
                      <a:cubicBezTo>
                        <a:pt x="12208" y="74604"/>
                        <a:pt x="12208" y="73248"/>
                        <a:pt x="13564" y="70535"/>
                      </a:cubicBezTo>
                      <a:close/>
                      <a:moveTo>
                        <a:pt x="32554" y="23059"/>
                      </a:moveTo>
                      <a:cubicBezTo>
                        <a:pt x="32554" y="23059"/>
                        <a:pt x="37980" y="37980"/>
                        <a:pt x="43406" y="50188"/>
                      </a:cubicBezTo>
                      <a:lnTo>
                        <a:pt x="21703" y="50188"/>
                      </a:lnTo>
                      <a:cubicBezTo>
                        <a:pt x="24416" y="42050"/>
                        <a:pt x="32554" y="23059"/>
                        <a:pt x="32554" y="23059"/>
                      </a:cubicBezTo>
                      <a:close/>
                    </a:path>
                  </a:pathLst>
                </a:custGeom>
                <a:solidFill>
                  <a:srgbClr val="FFFFFF"/>
                </a:solidFill>
                <a:ln w="13558" cap="flat">
                  <a:noFill/>
                  <a:prstDash val="solid"/>
                  <a:miter/>
                </a:ln>
              </p:spPr>
              <p:txBody>
                <a:bodyPr rtlCol="0" anchor="ctr"/>
                <a:lstStyle/>
                <a:p>
                  <a:endParaRPr lang="sv-SE"/>
                </a:p>
              </p:txBody>
            </p:sp>
            <p:sp>
              <p:nvSpPr>
                <p:cNvPr id="59" name="Frihandsfigur: Form 58">
                  <a:extLst>
                    <a:ext uri="{FF2B5EF4-FFF2-40B4-BE49-F238E27FC236}">
                      <a16:creationId xmlns:a16="http://schemas.microsoft.com/office/drawing/2014/main" id="{94F49E18-FE0F-4B26-BBDD-B119E9DDCCD0}"/>
                    </a:ext>
                  </a:extLst>
                </p:cNvPr>
                <p:cNvSpPr/>
                <p:nvPr/>
              </p:nvSpPr>
              <p:spPr>
                <a:xfrm>
                  <a:off x="1791497" y="6160097"/>
                  <a:ext cx="10851" cy="10851"/>
                </a:xfrm>
                <a:custGeom>
                  <a:avLst/>
                  <a:gdLst>
                    <a:gd name="connsiteX0" fmla="*/ 5426 w 10851"/>
                    <a:gd name="connsiteY0" fmla="*/ 10852 h 10851"/>
                    <a:gd name="connsiteX1" fmla="*/ 10852 w 10851"/>
                    <a:gd name="connsiteY1" fmla="*/ 5426 h 10851"/>
                    <a:gd name="connsiteX2" fmla="*/ 5426 w 10851"/>
                    <a:gd name="connsiteY2" fmla="*/ 0 h 10851"/>
                    <a:gd name="connsiteX3" fmla="*/ 0 w 10851"/>
                    <a:gd name="connsiteY3" fmla="*/ 5426 h 10851"/>
                    <a:gd name="connsiteX4" fmla="*/ 5426 w 10851"/>
                    <a:gd name="connsiteY4" fmla="*/ 10852 h 10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1" h="10851">
                      <a:moveTo>
                        <a:pt x="5426" y="10852"/>
                      </a:moveTo>
                      <a:cubicBezTo>
                        <a:pt x="8139" y="10852"/>
                        <a:pt x="10852" y="8139"/>
                        <a:pt x="10852" y="5426"/>
                      </a:cubicBezTo>
                      <a:cubicBezTo>
                        <a:pt x="10852" y="2713"/>
                        <a:pt x="8139" y="0"/>
                        <a:pt x="5426" y="0"/>
                      </a:cubicBezTo>
                      <a:cubicBezTo>
                        <a:pt x="2713" y="0"/>
                        <a:pt x="0" y="2713"/>
                        <a:pt x="0" y="5426"/>
                      </a:cubicBezTo>
                      <a:cubicBezTo>
                        <a:pt x="0" y="9495"/>
                        <a:pt x="2713" y="10852"/>
                        <a:pt x="5426" y="10852"/>
                      </a:cubicBezTo>
                      <a:close/>
                    </a:path>
                  </a:pathLst>
                </a:custGeom>
                <a:solidFill>
                  <a:srgbClr val="FFFFFF"/>
                </a:solidFill>
                <a:ln w="13558" cap="flat">
                  <a:noFill/>
                  <a:prstDash val="solid"/>
                  <a:miter/>
                </a:ln>
              </p:spPr>
              <p:txBody>
                <a:bodyPr rtlCol="0" anchor="ctr"/>
                <a:lstStyle/>
                <a:p>
                  <a:endParaRPr lang="sv-SE"/>
                </a:p>
              </p:txBody>
            </p:sp>
            <p:sp>
              <p:nvSpPr>
                <p:cNvPr id="60" name="Frihandsfigur: Form 59">
                  <a:extLst>
                    <a:ext uri="{FF2B5EF4-FFF2-40B4-BE49-F238E27FC236}">
                      <a16:creationId xmlns:a16="http://schemas.microsoft.com/office/drawing/2014/main" id="{3DA324B7-998C-4F40-90F2-4CA23E479600}"/>
                    </a:ext>
                  </a:extLst>
                </p:cNvPr>
                <p:cNvSpPr/>
                <p:nvPr/>
              </p:nvSpPr>
              <p:spPr>
                <a:xfrm>
                  <a:off x="1749448" y="6176374"/>
                  <a:ext cx="73247" cy="75960"/>
                </a:xfrm>
                <a:custGeom>
                  <a:avLst/>
                  <a:gdLst>
                    <a:gd name="connsiteX0" fmla="*/ 18990 w 73247"/>
                    <a:gd name="connsiteY0" fmla="*/ 55614 h 75960"/>
                    <a:gd name="connsiteX1" fmla="*/ 46119 w 73247"/>
                    <a:gd name="connsiteY1" fmla="*/ 55614 h 75960"/>
                    <a:gd name="connsiteX2" fmla="*/ 52901 w 73247"/>
                    <a:gd name="connsiteY2" fmla="*/ 70535 h 75960"/>
                    <a:gd name="connsiteX3" fmla="*/ 50188 w 73247"/>
                    <a:gd name="connsiteY3" fmla="*/ 75961 h 75960"/>
                    <a:gd name="connsiteX4" fmla="*/ 73248 w 73247"/>
                    <a:gd name="connsiteY4" fmla="*/ 75961 h 75960"/>
                    <a:gd name="connsiteX5" fmla="*/ 67822 w 73247"/>
                    <a:gd name="connsiteY5" fmla="*/ 70535 h 75960"/>
                    <a:gd name="connsiteX6" fmla="*/ 36624 w 73247"/>
                    <a:gd name="connsiteY6" fmla="*/ 0 h 75960"/>
                    <a:gd name="connsiteX7" fmla="*/ 5426 w 73247"/>
                    <a:gd name="connsiteY7" fmla="*/ 70535 h 75960"/>
                    <a:gd name="connsiteX8" fmla="*/ 0 w 73247"/>
                    <a:gd name="connsiteY8" fmla="*/ 75961 h 75960"/>
                    <a:gd name="connsiteX9" fmla="*/ 14921 w 73247"/>
                    <a:gd name="connsiteY9" fmla="*/ 75961 h 75960"/>
                    <a:gd name="connsiteX10" fmla="*/ 12208 w 73247"/>
                    <a:gd name="connsiteY10" fmla="*/ 70535 h 75960"/>
                    <a:gd name="connsiteX11" fmla="*/ 18990 w 73247"/>
                    <a:gd name="connsiteY11" fmla="*/ 55614 h 75960"/>
                    <a:gd name="connsiteX12" fmla="*/ 32555 w 73247"/>
                    <a:gd name="connsiteY12" fmla="*/ 23059 h 75960"/>
                    <a:gd name="connsiteX13" fmla="*/ 43406 w 73247"/>
                    <a:gd name="connsiteY13" fmla="*/ 50188 h 75960"/>
                    <a:gd name="connsiteX14" fmla="*/ 21703 w 73247"/>
                    <a:gd name="connsiteY14" fmla="*/ 50188 h 75960"/>
                    <a:gd name="connsiteX15" fmla="*/ 32555 w 73247"/>
                    <a:gd name="connsiteY15" fmla="*/ 23059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247" h="75960">
                      <a:moveTo>
                        <a:pt x="18990" y="55614"/>
                      </a:moveTo>
                      <a:lnTo>
                        <a:pt x="46119" y="55614"/>
                      </a:lnTo>
                      <a:cubicBezTo>
                        <a:pt x="48832" y="62396"/>
                        <a:pt x="51545" y="69178"/>
                        <a:pt x="52901" y="70535"/>
                      </a:cubicBezTo>
                      <a:cubicBezTo>
                        <a:pt x="54258" y="73248"/>
                        <a:pt x="52901" y="74604"/>
                        <a:pt x="50188" y="75961"/>
                      </a:cubicBezTo>
                      <a:lnTo>
                        <a:pt x="73248" y="75961"/>
                      </a:lnTo>
                      <a:cubicBezTo>
                        <a:pt x="69178" y="74604"/>
                        <a:pt x="69178" y="73248"/>
                        <a:pt x="67822" y="70535"/>
                      </a:cubicBezTo>
                      <a:cubicBezTo>
                        <a:pt x="66466" y="66466"/>
                        <a:pt x="36624" y="0"/>
                        <a:pt x="36624" y="0"/>
                      </a:cubicBezTo>
                      <a:cubicBezTo>
                        <a:pt x="36624" y="0"/>
                        <a:pt x="8139" y="66466"/>
                        <a:pt x="5426" y="70535"/>
                      </a:cubicBezTo>
                      <a:cubicBezTo>
                        <a:pt x="4069" y="73248"/>
                        <a:pt x="2713" y="73248"/>
                        <a:pt x="0" y="75961"/>
                      </a:cubicBezTo>
                      <a:lnTo>
                        <a:pt x="14921" y="75961"/>
                      </a:lnTo>
                      <a:cubicBezTo>
                        <a:pt x="12208" y="74604"/>
                        <a:pt x="10852" y="73248"/>
                        <a:pt x="12208" y="70535"/>
                      </a:cubicBezTo>
                      <a:cubicBezTo>
                        <a:pt x="13564" y="69178"/>
                        <a:pt x="16277" y="62396"/>
                        <a:pt x="18990" y="55614"/>
                      </a:cubicBezTo>
                      <a:close/>
                      <a:moveTo>
                        <a:pt x="32555" y="23059"/>
                      </a:moveTo>
                      <a:cubicBezTo>
                        <a:pt x="32555" y="23059"/>
                        <a:pt x="37980" y="37980"/>
                        <a:pt x="43406" y="50188"/>
                      </a:cubicBezTo>
                      <a:lnTo>
                        <a:pt x="21703" y="50188"/>
                      </a:lnTo>
                      <a:cubicBezTo>
                        <a:pt x="24416" y="42050"/>
                        <a:pt x="32555" y="23059"/>
                        <a:pt x="32555" y="23059"/>
                      </a:cubicBezTo>
                      <a:close/>
                    </a:path>
                  </a:pathLst>
                </a:custGeom>
                <a:solidFill>
                  <a:srgbClr val="FFFFFF"/>
                </a:solidFill>
                <a:ln w="13558" cap="flat">
                  <a:noFill/>
                  <a:prstDash val="solid"/>
                  <a:miter/>
                </a:ln>
              </p:spPr>
              <p:txBody>
                <a:bodyPr rtlCol="0" anchor="ctr"/>
                <a:lstStyle/>
                <a:p>
                  <a:endParaRPr lang="sv-SE"/>
                </a:p>
              </p:txBody>
            </p:sp>
            <p:sp>
              <p:nvSpPr>
                <p:cNvPr id="61" name="Frihandsfigur: Form 60">
                  <a:extLst>
                    <a:ext uri="{FF2B5EF4-FFF2-40B4-BE49-F238E27FC236}">
                      <a16:creationId xmlns:a16="http://schemas.microsoft.com/office/drawing/2014/main" id="{F2D8EB28-4968-4E7A-96E9-ED31746ACD86}"/>
                    </a:ext>
                  </a:extLst>
                </p:cNvPr>
                <p:cNvSpPr/>
                <p:nvPr/>
              </p:nvSpPr>
              <p:spPr>
                <a:xfrm>
                  <a:off x="1768438" y="6160097"/>
                  <a:ext cx="10851" cy="10851"/>
                </a:xfrm>
                <a:custGeom>
                  <a:avLst/>
                  <a:gdLst>
                    <a:gd name="connsiteX0" fmla="*/ 5426 w 10851"/>
                    <a:gd name="connsiteY0" fmla="*/ 10852 h 10851"/>
                    <a:gd name="connsiteX1" fmla="*/ 10851 w 10851"/>
                    <a:gd name="connsiteY1" fmla="*/ 5426 h 10851"/>
                    <a:gd name="connsiteX2" fmla="*/ 5426 w 10851"/>
                    <a:gd name="connsiteY2" fmla="*/ 0 h 10851"/>
                    <a:gd name="connsiteX3" fmla="*/ 0 w 10851"/>
                    <a:gd name="connsiteY3" fmla="*/ 5426 h 10851"/>
                    <a:gd name="connsiteX4" fmla="*/ 5426 w 10851"/>
                    <a:gd name="connsiteY4" fmla="*/ 10852 h 10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1" h="10851">
                      <a:moveTo>
                        <a:pt x="5426" y="10852"/>
                      </a:moveTo>
                      <a:cubicBezTo>
                        <a:pt x="8139" y="10852"/>
                        <a:pt x="10851" y="8139"/>
                        <a:pt x="10851" y="5426"/>
                      </a:cubicBezTo>
                      <a:cubicBezTo>
                        <a:pt x="10851" y="2713"/>
                        <a:pt x="8139" y="0"/>
                        <a:pt x="5426" y="0"/>
                      </a:cubicBezTo>
                      <a:cubicBezTo>
                        <a:pt x="2713" y="0"/>
                        <a:pt x="0" y="2713"/>
                        <a:pt x="0" y="5426"/>
                      </a:cubicBezTo>
                      <a:cubicBezTo>
                        <a:pt x="0" y="9495"/>
                        <a:pt x="1356" y="10852"/>
                        <a:pt x="5426" y="10852"/>
                      </a:cubicBezTo>
                      <a:close/>
                    </a:path>
                  </a:pathLst>
                </a:custGeom>
                <a:solidFill>
                  <a:srgbClr val="FFFFFF"/>
                </a:solidFill>
                <a:ln w="13558" cap="flat">
                  <a:noFill/>
                  <a:prstDash val="solid"/>
                  <a:miter/>
                </a:ln>
              </p:spPr>
              <p:txBody>
                <a:bodyPr rtlCol="0" anchor="ctr"/>
                <a:lstStyle/>
                <a:p>
                  <a:endParaRPr lang="sv-SE"/>
                </a:p>
              </p:txBody>
            </p:sp>
            <p:sp>
              <p:nvSpPr>
                <p:cNvPr id="62" name="Frihandsfigur: Form 61">
                  <a:extLst>
                    <a:ext uri="{FF2B5EF4-FFF2-40B4-BE49-F238E27FC236}">
                      <a16:creationId xmlns:a16="http://schemas.microsoft.com/office/drawing/2014/main" id="{DE1A7316-A6E0-436F-9854-9635D67779A0}"/>
                    </a:ext>
                  </a:extLst>
                </p:cNvPr>
                <p:cNvSpPr/>
                <p:nvPr/>
              </p:nvSpPr>
              <p:spPr>
                <a:xfrm>
                  <a:off x="1688408" y="6290315"/>
                  <a:ext cx="74604" cy="75960"/>
                </a:xfrm>
                <a:custGeom>
                  <a:avLst/>
                  <a:gdLst>
                    <a:gd name="connsiteX0" fmla="*/ 74604 w 74604"/>
                    <a:gd name="connsiteY0" fmla="*/ 42050 h 75960"/>
                    <a:gd name="connsiteX1" fmla="*/ 55614 w 74604"/>
                    <a:gd name="connsiteY1" fmla="*/ 42050 h 75960"/>
                    <a:gd name="connsiteX2" fmla="*/ 58327 w 74604"/>
                    <a:gd name="connsiteY2" fmla="*/ 47475 h 75960"/>
                    <a:gd name="connsiteX3" fmla="*/ 58327 w 74604"/>
                    <a:gd name="connsiteY3" fmla="*/ 66466 h 75960"/>
                    <a:gd name="connsiteX4" fmla="*/ 44763 w 74604"/>
                    <a:gd name="connsiteY4" fmla="*/ 70535 h 75960"/>
                    <a:gd name="connsiteX5" fmla="*/ 14921 w 74604"/>
                    <a:gd name="connsiteY5" fmla="*/ 36624 h 75960"/>
                    <a:gd name="connsiteX6" fmla="*/ 44763 w 74604"/>
                    <a:gd name="connsiteY6" fmla="*/ 5426 h 75960"/>
                    <a:gd name="connsiteX7" fmla="*/ 69178 w 74604"/>
                    <a:gd name="connsiteY7" fmla="*/ 23059 h 75960"/>
                    <a:gd name="connsiteX8" fmla="*/ 67822 w 74604"/>
                    <a:gd name="connsiteY8" fmla="*/ 5426 h 75960"/>
                    <a:gd name="connsiteX9" fmla="*/ 42050 w 74604"/>
                    <a:gd name="connsiteY9" fmla="*/ 0 h 75960"/>
                    <a:gd name="connsiteX10" fmla="*/ 0 w 74604"/>
                    <a:gd name="connsiteY10" fmla="*/ 37980 h 75960"/>
                    <a:gd name="connsiteX11" fmla="*/ 40693 w 74604"/>
                    <a:gd name="connsiteY11" fmla="*/ 75961 h 75960"/>
                    <a:gd name="connsiteX12" fmla="*/ 74604 w 74604"/>
                    <a:gd name="connsiteY12" fmla="*/ 67822 h 75960"/>
                    <a:gd name="connsiteX13" fmla="*/ 73248 w 74604"/>
                    <a:gd name="connsiteY13" fmla="*/ 63753 h 75960"/>
                    <a:gd name="connsiteX14" fmla="*/ 73248 w 74604"/>
                    <a:gd name="connsiteY14" fmla="*/ 47475 h 75960"/>
                    <a:gd name="connsiteX15" fmla="*/ 74604 w 74604"/>
                    <a:gd name="connsiteY15" fmla="*/ 42050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604" h="75960">
                      <a:moveTo>
                        <a:pt x="74604" y="42050"/>
                      </a:moveTo>
                      <a:lnTo>
                        <a:pt x="55614" y="42050"/>
                      </a:lnTo>
                      <a:cubicBezTo>
                        <a:pt x="56970" y="43406"/>
                        <a:pt x="58327" y="44763"/>
                        <a:pt x="58327" y="47475"/>
                      </a:cubicBezTo>
                      <a:lnTo>
                        <a:pt x="58327" y="66466"/>
                      </a:lnTo>
                      <a:cubicBezTo>
                        <a:pt x="52901" y="69178"/>
                        <a:pt x="46119" y="70535"/>
                        <a:pt x="44763" y="70535"/>
                      </a:cubicBezTo>
                      <a:cubicBezTo>
                        <a:pt x="21703" y="70535"/>
                        <a:pt x="14921" y="51545"/>
                        <a:pt x="14921" y="36624"/>
                      </a:cubicBezTo>
                      <a:cubicBezTo>
                        <a:pt x="14921" y="18990"/>
                        <a:pt x="25772" y="5426"/>
                        <a:pt x="44763" y="5426"/>
                      </a:cubicBezTo>
                      <a:cubicBezTo>
                        <a:pt x="50188" y="5426"/>
                        <a:pt x="63753" y="8139"/>
                        <a:pt x="69178" y="23059"/>
                      </a:cubicBezTo>
                      <a:lnTo>
                        <a:pt x="67822" y="5426"/>
                      </a:lnTo>
                      <a:cubicBezTo>
                        <a:pt x="59683" y="1356"/>
                        <a:pt x="51545" y="0"/>
                        <a:pt x="42050" y="0"/>
                      </a:cubicBezTo>
                      <a:cubicBezTo>
                        <a:pt x="13564" y="0"/>
                        <a:pt x="0" y="18990"/>
                        <a:pt x="0" y="37980"/>
                      </a:cubicBezTo>
                      <a:cubicBezTo>
                        <a:pt x="0" y="61040"/>
                        <a:pt x="18990" y="75961"/>
                        <a:pt x="40693" y="75961"/>
                      </a:cubicBezTo>
                      <a:cubicBezTo>
                        <a:pt x="48832" y="75961"/>
                        <a:pt x="65109" y="73248"/>
                        <a:pt x="74604" y="67822"/>
                      </a:cubicBezTo>
                      <a:cubicBezTo>
                        <a:pt x="74604" y="67822"/>
                        <a:pt x="73248" y="65109"/>
                        <a:pt x="73248" y="63753"/>
                      </a:cubicBezTo>
                      <a:lnTo>
                        <a:pt x="73248" y="47475"/>
                      </a:lnTo>
                      <a:cubicBezTo>
                        <a:pt x="71891" y="44763"/>
                        <a:pt x="71891" y="43406"/>
                        <a:pt x="74604" y="42050"/>
                      </a:cubicBezTo>
                      <a:close/>
                    </a:path>
                  </a:pathLst>
                </a:custGeom>
                <a:solidFill>
                  <a:srgbClr val="FFFFFF"/>
                </a:solidFill>
                <a:ln w="13558" cap="flat">
                  <a:noFill/>
                  <a:prstDash val="solid"/>
                  <a:miter/>
                </a:ln>
              </p:spPr>
              <p:txBody>
                <a:bodyPr rtlCol="0" anchor="ctr"/>
                <a:lstStyle/>
                <a:p>
                  <a:endParaRPr lang="sv-SE"/>
                </a:p>
              </p:txBody>
            </p:sp>
            <p:sp>
              <p:nvSpPr>
                <p:cNvPr id="63" name="Frihandsfigur: Form 62">
                  <a:extLst>
                    <a:ext uri="{FF2B5EF4-FFF2-40B4-BE49-F238E27FC236}">
                      <a16:creationId xmlns:a16="http://schemas.microsoft.com/office/drawing/2014/main" id="{0EEF6253-46AF-40ED-99C8-AD610760AAAF}"/>
                    </a:ext>
                  </a:extLst>
                </p:cNvPr>
                <p:cNvSpPr/>
                <p:nvPr/>
              </p:nvSpPr>
              <p:spPr>
                <a:xfrm>
                  <a:off x="1870171" y="6290315"/>
                  <a:ext cx="59683" cy="74604"/>
                </a:xfrm>
                <a:custGeom>
                  <a:avLst/>
                  <a:gdLst>
                    <a:gd name="connsiteX0" fmla="*/ 0 w 59683"/>
                    <a:gd name="connsiteY0" fmla="*/ 10852 h 74604"/>
                    <a:gd name="connsiteX1" fmla="*/ 5426 w 59683"/>
                    <a:gd name="connsiteY1" fmla="*/ 6782 h 74604"/>
                    <a:gd name="connsiteX2" fmla="*/ 23059 w 59683"/>
                    <a:gd name="connsiteY2" fmla="*/ 5426 h 74604"/>
                    <a:gd name="connsiteX3" fmla="*/ 23059 w 59683"/>
                    <a:gd name="connsiteY3" fmla="*/ 69178 h 74604"/>
                    <a:gd name="connsiteX4" fmla="*/ 20347 w 59683"/>
                    <a:gd name="connsiteY4" fmla="*/ 74604 h 74604"/>
                    <a:gd name="connsiteX5" fmla="*/ 39337 w 59683"/>
                    <a:gd name="connsiteY5" fmla="*/ 74604 h 74604"/>
                    <a:gd name="connsiteX6" fmla="*/ 36624 w 59683"/>
                    <a:gd name="connsiteY6" fmla="*/ 69178 h 74604"/>
                    <a:gd name="connsiteX7" fmla="*/ 36624 w 59683"/>
                    <a:gd name="connsiteY7" fmla="*/ 5426 h 74604"/>
                    <a:gd name="connsiteX8" fmla="*/ 54258 w 59683"/>
                    <a:gd name="connsiteY8" fmla="*/ 6782 h 74604"/>
                    <a:gd name="connsiteX9" fmla="*/ 59683 w 59683"/>
                    <a:gd name="connsiteY9" fmla="*/ 10852 h 74604"/>
                    <a:gd name="connsiteX10" fmla="*/ 59683 w 59683"/>
                    <a:gd name="connsiteY10" fmla="*/ 0 h 74604"/>
                    <a:gd name="connsiteX11" fmla="*/ 0 w 59683"/>
                    <a:gd name="connsiteY11" fmla="*/ 0 h 74604"/>
                    <a:gd name="connsiteX12" fmla="*/ 0 w 59683"/>
                    <a:gd name="connsiteY12" fmla="*/ 10852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683" h="74604">
                      <a:moveTo>
                        <a:pt x="0" y="10852"/>
                      </a:moveTo>
                      <a:cubicBezTo>
                        <a:pt x="1356" y="9495"/>
                        <a:pt x="2713" y="6782"/>
                        <a:pt x="5426" y="6782"/>
                      </a:cubicBezTo>
                      <a:cubicBezTo>
                        <a:pt x="5426" y="6782"/>
                        <a:pt x="14921" y="5426"/>
                        <a:pt x="23059" y="5426"/>
                      </a:cubicBezTo>
                      <a:lnTo>
                        <a:pt x="23059" y="69178"/>
                      </a:lnTo>
                      <a:cubicBezTo>
                        <a:pt x="23059" y="71891"/>
                        <a:pt x="21703" y="73248"/>
                        <a:pt x="20347" y="74604"/>
                      </a:cubicBezTo>
                      <a:lnTo>
                        <a:pt x="39337" y="74604"/>
                      </a:lnTo>
                      <a:cubicBezTo>
                        <a:pt x="37980" y="73248"/>
                        <a:pt x="36624" y="71891"/>
                        <a:pt x="36624" y="69178"/>
                      </a:cubicBezTo>
                      <a:lnTo>
                        <a:pt x="36624" y="5426"/>
                      </a:lnTo>
                      <a:cubicBezTo>
                        <a:pt x="44762" y="5426"/>
                        <a:pt x="54258" y="6782"/>
                        <a:pt x="54258" y="6782"/>
                      </a:cubicBezTo>
                      <a:cubicBezTo>
                        <a:pt x="56970" y="6782"/>
                        <a:pt x="58327" y="9495"/>
                        <a:pt x="59683" y="10852"/>
                      </a:cubicBezTo>
                      <a:lnTo>
                        <a:pt x="59683" y="0"/>
                      </a:lnTo>
                      <a:lnTo>
                        <a:pt x="0" y="0"/>
                      </a:lnTo>
                      <a:lnTo>
                        <a:pt x="0" y="10852"/>
                      </a:lnTo>
                      <a:close/>
                    </a:path>
                  </a:pathLst>
                </a:custGeom>
                <a:solidFill>
                  <a:srgbClr val="FFFFFF"/>
                </a:solidFill>
                <a:ln w="13558" cap="flat">
                  <a:noFill/>
                  <a:prstDash val="solid"/>
                  <a:miter/>
                </a:ln>
              </p:spPr>
              <p:txBody>
                <a:bodyPr rtlCol="0" anchor="ctr"/>
                <a:lstStyle/>
                <a:p>
                  <a:endParaRPr lang="sv-SE"/>
                </a:p>
              </p:txBody>
            </p:sp>
            <p:sp>
              <p:nvSpPr>
                <p:cNvPr id="64" name="Frihandsfigur: Form 63">
                  <a:extLst>
                    <a:ext uri="{FF2B5EF4-FFF2-40B4-BE49-F238E27FC236}">
                      <a16:creationId xmlns:a16="http://schemas.microsoft.com/office/drawing/2014/main" id="{47431CEF-FC98-4004-8847-39AEBCFA9DF6}"/>
                    </a:ext>
                  </a:extLst>
                </p:cNvPr>
                <p:cNvSpPr/>
                <p:nvPr/>
              </p:nvSpPr>
              <p:spPr>
                <a:xfrm>
                  <a:off x="1932567" y="6287602"/>
                  <a:ext cx="73247" cy="77317"/>
                </a:xfrm>
                <a:custGeom>
                  <a:avLst/>
                  <a:gdLst>
                    <a:gd name="connsiteX0" fmla="*/ 67822 w 73247"/>
                    <a:gd name="connsiteY0" fmla="*/ 71891 h 77317"/>
                    <a:gd name="connsiteX1" fmla="*/ 36624 w 73247"/>
                    <a:gd name="connsiteY1" fmla="*/ 0 h 77317"/>
                    <a:gd name="connsiteX2" fmla="*/ 5426 w 73247"/>
                    <a:gd name="connsiteY2" fmla="*/ 71891 h 77317"/>
                    <a:gd name="connsiteX3" fmla="*/ 0 w 73247"/>
                    <a:gd name="connsiteY3" fmla="*/ 77317 h 77317"/>
                    <a:gd name="connsiteX4" fmla="*/ 14921 w 73247"/>
                    <a:gd name="connsiteY4" fmla="*/ 77317 h 77317"/>
                    <a:gd name="connsiteX5" fmla="*/ 12208 w 73247"/>
                    <a:gd name="connsiteY5" fmla="*/ 71891 h 77317"/>
                    <a:gd name="connsiteX6" fmla="*/ 18990 w 73247"/>
                    <a:gd name="connsiteY6" fmla="*/ 56970 h 77317"/>
                    <a:gd name="connsiteX7" fmla="*/ 46119 w 73247"/>
                    <a:gd name="connsiteY7" fmla="*/ 56970 h 77317"/>
                    <a:gd name="connsiteX8" fmla="*/ 52901 w 73247"/>
                    <a:gd name="connsiteY8" fmla="*/ 71891 h 77317"/>
                    <a:gd name="connsiteX9" fmla="*/ 50188 w 73247"/>
                    <a:gd name="connsiteY9" fmla="*/ 77317 h 77317"/>
                    <a:gd name="connsiteX10" fmla="*/ 73248 w 73247"/>
                    <a:gd name="connsiteY10" fmla="*/ 77317 h 77317"/>
                    <a:gd name="connsiteX11" fmla="*/ 67822 w 73247"/>
                    <a:gd name="connsiteY11" fmla="*/ 71891 h 77317"/>
                    <a:gd name="connsiteX12" fmla="*/ 21703 w 73247"/>
                    <a:gd name="connsiteY12" fmla="*/ 51545 h 77317"/>
                    <a:gd name="connsiteX13" fmla="*/ 32555 w 73247"/>
                    <a:gd name="connsiteY13" fmla="*/ 24416 h 77317"/>
                    <a:gd name="connsiteX14" fmla="*/ 43406 w 73247"/>
                    <a:gd name="connsiteY14" fmla="*/ 51545 h 77317"/>
                    <a:gd name="connsiteX15" fmla="*/ 21703 w 73247"/>
                    <a:gd name="connsiteY15" fmla="*/ 51545 h 7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247" h="77317">
                      <a:moveTo>
                        <a:pt x="67822" y="71891"/>
                      </a:moveTo>
                      <a:cubicBezTo>
                        <a:pt x="66466" y="67822"/>
                        <a:pt x="36624" y="0"/>
                        <a:pt x="36624" y="0"/>
                      </a:cubicBezTo>
                      <a:cubicBezTo>
                        <a:pt x="36624" y="0"/>
                        <a:pt x="8139" y="67822"/>
                        <a:pt x="5426" y="71891"/>
                      </a:cubicBezTo>
                      <a:cubicBezTo>
                        <a:pt x="4069" y="74604"/>
                        <a:pt x="2713" y="74604"/>
                        <a:pt x="0" y="77317"/>
                      </a:cubicBezTo>
                      <a:lnTo>
                        <a:pt x="14921" y="77317"/>
                      </a:lnTo>
                      <a:cubicBezTo>
                        <a:pt x="12208" y="75961"/>
                        <a:pt x="10852" y="74604"/>
                        <a:pt x="12208" y="71891"/>
                      </a:cubicBezTo>
                      <a:cubicBezTo>
                        <a:pt x="12208" y="70535"/>
                        <a:pt x="14921" y="63753"/>
                        <a:pt x="18990" y="56970"/>
                      </a:cubicBezTo>
                      <a:lnTo>
                        <a:pt x="46119" y="56970"/>
                      </a:lnTo>
                      <a:cubicBezTo>
                        <a:pt x="48832" y="65109"/>
                        <a:pt x="51545" y="70535"/>
                        <a:pt x="52901" y="71891"/>
                      </a:cubicBezTo>
                      <a:cubicBezTo>
                        <a:pt x="54258" y="74604"/>
                        <a:pt x="52901" y="75961"/>
                        <a:pt x="50188" y="77317"/>
                      </a:cubicBezTo>
                      <a:lnTo>
                        <a:pt x="73248" y="77317"/>
                      </a:lnTo>
                      <a:cubicBezTo>
                        <a:pt x="69178" y="75961"/>
                        <a:pt x="69178" y="74604"/>
                        <a:pt x="67822" y="71891"/>
                      </a:cubicBezTo>
                      <a:close/>
                      <a:moveTo>
                        <a:pt x="21703" y="51545"/>
                      </a:moveTo>
                      <a:cubicBezTo>
                        <a:pt x="25772" y="43406"/>
                        <a:pt x="32555" y="24416"/>
                        <a:pt x="32555" y="24416"/>
                      </a:cubicBezTo>
                      <a:cubicBezTo>
                        <a:pt x="32555" y="24416"/>
                        <a:pt x="37980" y="39337"/>
                        <a:pt x="43406" y="51545"/>
                      </a:cubicBezTo>
                      <a:lnTo>
                        <a:pt x="21703" y="51545"/>
                      </a:lnTo>
                      <a:close/>
                    </a:path>
                  </a:pathLst>
                </a:custGeom>
                <a:solidFill>
                  <a:srgbClr val="FFFFFF"/>
                </a:solidFill>
                <a:ln w="13558" cap="flat">
                  <a:noFill/>
                  <a:prstDash val="solid"/>
                  <a:miter/>
                </a:ln>
              </p:spPr>
              <p:txBody>
                <a:bodyPr rtlCol="0" anchor="ctr"/>
                <a:lstStyle/>
                <a:p>
                  <a:endParaRPr lang="sv-SE"/>
                </a:p>
              </p:txBody>
            </p:sp>
            <p:sp>
              <p:nvSpPr>
                <p:cNvPr id="65" name="Frihandsfigur: Form 64">
                  <a:extLst>
                    <a:ext uri="{FF2B5EF4-FFF2-40B4-BE49-F238E27FC236}">
                      <a16:creationId xmlns:a16="http://schemas.microsoft.com/office/drawing/2014/main" id="{505D4335-9CA0-456D-81CA-1EC68753B03B}"/>
                    </a:ext>
                  </a:extLst>
                </p:cNvPr>
                <p:cNvSpPr/>
                <p:nvPr/>
              </p:nvSpPr>
              <p:spPr>
                <a:xfrm>
                  <a:off x="2020736" y="6290315"/>
                  <a:ext cx="48831" cy="75960"/>
                </a:xfrm>
                <a:custGeom>
                  <a:avLst/>
                  <a:gdLst>
                    <a:gd name="connsiteX0" fmla="*/ 29842 w 48831"/>
                    <a:gd name="connsiteY0" fmla="*/ 69178 h 75960"/>
                    <a:gd name="connsiteX1" fmla="*/ 17634 w 48831"/>
                    <a:gd name="connsiteY1" fmla="*/ 69178 h 75960"/>
                    <a:gd name="connsiteX2" fmla="*/ 17634 w 48831"/>
                    <a:gd name="connsiteY2" fmla="*/ 5426 h 75960"/>
                    <a:gd name="connsiteX3" fmla="*/ 20347 w 48831"/>
                    <a:gd name="connsiteY3" fmla="*/ 0 h 75960"/>
                    <a:gd name="connsiteX4" fmla="*/ 0 w 48831"/>
                    <a:gd name="connsiteY4" fmla="*/ 0 h 75960"/>
                    <a:gd name="connsiteX5" fmla="*/ 2713 w 48831"/>
                    <a:gd name="connsiteY5" fmla="*/ 5426 h 75960"/>
                    <a:gd name="connsiteX6" fmla="*/ 2713 w 48831"/>
                    <a:gd name="connsiteY6" fmla="*/ 70535 h 75960"/>
                    <a:gd name="connsiteX7" fmla="*/ 0 w 48831"/>
                    <a:gd name="connsiteY7" fmla="*/ 75961 h 75960"/>
                    <a:gd name="connsiteX8" fmla="*/ 46119 w 48831"/>
                    <a:gd name="connsiteY8" fmla="*/ 75961 h 75960"/>
                    <a:gd name="connsiteX9" fmla="*/ 48832 w 48831"/>
                    <a:gd name="connsiteY9" fmla="*/ 63753 h 75960"/>
                    <a:gd name="connsiteX10" fmla="*/ 29842 w 48831"/>
                    <a:gd name="connsiteY10" fmla="*/ 69178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831" h="75960">
                      <a:moveTo>
                        <a:pt x="29842" y="69178"/>
                      </a:moveTo>
                      <a:cubicBezTo>
                        <a:pt x="24416" y="69178"/>
                        <a:pt x="20347" y="69178"/>
                        <a:pt x="17634" y="69178"/>
                      </a:cubicBezTo>
                      <a:lnTo>
                        <a:pt x="17634" y="5426"/>
                      </a:lnTo>
                      <a:cubicBezTo>
                        <a:pt x="17634" y="2713"/>
                        <a:pt x="18990" y="1356"/>
                        <a:pt x="20347" y="0"/>
                      </a:cubicBezTo>
                      <a:lnTo>
                        <a:pt x="0" y="0"/>
                      </a:lnTo>
                      <a:cubicBezTo>
                        <a:pt x="1357" y="1356"/>
                        <a:pt x="2713" y="2713"/>
                        <a:pt x="2713" y="5426"/>
                      </a:cubicBezTo>
                      <a:lnTo>
                        <a:pt x="2713" y="70535"/>
                      </a:lnTo>
                      <a:cubicBezTo>
                        <a:pt x="2713" y="73248"/>
                        <a:pt x="1357" y="74604"/>
                        <a:pt x="0" y="75961"/>
                      </a:cubicBezTo>
                      <a:lnTo>
                        <a:pt x="46119" y="75961"/>
                      </a:lnTo>
                      <a:lnTo>
                        <a:pt x="48832" y="63753"/>
                      </a:lnTo>
                      <a:cubicBezTo>
                        <a:pt x="46119" y="69178"/>
                        <a:pt x="42050" y="69178"/>
                        <a:pt x="29842" y="69178"/>
                      </a:cubicBezTo>
                      <a:close/>
                    </a:path>
                  </a:pathLst>
                </a:custGeom>
                <a:solidFill>
                  <a:srgbClr val="FFFFFF"/>
                </a:solidFill>
                <a:ln w="13558" cap="flat">
                  <a:noFill/>
                  <a:prstDash val="solid"/>
                  <a:miter/>
                </a:ln>
              </p:spPr>
              <p:txBody>
                <a:bodyPr rtlCol="0" anchor="ctr"/>
                <a:lstStyle/>
                <a:p>
                  <a:endParaRPr lang="sv-SE"/>
                </a:p>
              </p:txBody>
            </p:sp>
            <p:sp>
              <p:nvSpPr>
                <p:cNvPr id="66" name="Frihandsfigur: Form 65">
                  <a:extLst>
                    <a:ext uri="{FF2B5EF4-FFF2-40B4-BE49-F238E27FC236}">
                      <a16:creationId xmlns:a16="http://schemas.microsoft.com/office/drawing/2014/main" id="{ED992C6F-1BA6-403F-8693-E7898A1F6E14}"/>
                    </a:ext>
                  </a:extLst>
                </p:cNvPr>
                <p:cNvSpPr/>
                <p:nvPr/>
              </p:nvSpPr>
              <p:spPr>
                <a:xfrm>
                  <a:off x="2077706" y="6287602"/>
                  <a:ext cx="73247" cy="77317"/>
                </a:xfrm>
                <a:custGeom>
                  <a:avLst/>
                  <a:gdLst>
                    <a:gd name="connsiteX0" fmla="*/ 67822 w 73247"/>
                    <a:gd name="connsiteY0" fmla="*/ 71891 h 77317"/>
                    <a:gd name="connsiteX1" fmla="*/ 36624 w 73247"/>
                    <a:gd name="connsiteY1" fmla="*/ 0 h 77317"/>
                    <a:gd name="connsiteX2" fmla="*/ 5426 w 73247"/>
                    <a:gd name="connsiteY2" fmla="*/ 71891 h 77317"/>
                    <a:gd name="connsiteX3" fmla="*/ 0 w 73247"/>
                    <a:gd name="connsiteY3" fmla="*/ 77317 h 77317"/>
                    <a:gd name="connsiteX4" fmla="*/ 14921 w 73247"/>
                    <a:gd name="connsiteY4" fmla="*/ 77317 h 77317"/>
                    <a:gd name="connsiteX5" fmla="*/ 12208 w 73247"/>
                    <a:gd name="connsiteY5" fmla="*/ 71891 h 77317"/>
                    <a:gd name="connsiteX6" fmla="*/ 18990 w 73247"/>
                    <a:gd name="connsiteY6" fmla="*/ 56970 h 77317"/>
                    <a:gd name="connsiteX7" fmla="*/ 46119 w 73247"/>
                    <a:gd name="connsiteY7" fmla="*/ 56970 h 77317"/>
                    <a:gd name="connsiteX8" fmla="*/ 52901 w 73247"/>
                    <a:gd name="connsiteY8" fmla="*/ 71891 h 77317"/>
                    <a:gd name="connsiteX9" fmla="*/ 50188 w 73247"/>
                    <a:gd name="connsiteY9" fmla="*/ 77317 h 77317"/>
                    <a:gd name="connsiteX10" fmla="*/ 73248 w 73247"/>
                    <a:gd name="connsiteY10" fmla="*/ 77317 h 77317"/>
                    <a:gd name="connsiteX11" fmla="*/ 67822 w 73247"/>
                    <a:gd name="connsiteY11" fmla="*/ 71891 h 77317"/>
                    <a:gd name="connsiteX12" fmla="*/ 21703 w 73247"/>
                    <a:gd name="connsiteY12" fmla="*/ 51545 h 77317"/>
                    <a:gd name="connsiteX13" fmla="*/ 32555 w 73247"/>
                    <a:gd name="connsiteY13" fmla="*/ 24416 h 77317"/>
                    <a:gd name="connsiteX14" fmla="*/ 43406 w 73247"/>
                    <a:gd name="connsiteY14" fmla="*/ 51545 h 77317"/>
                    <a:gd name="connsiteX15" fmla="*/ 21703 w 73247"/>
                    <a:gd name="connsiteY15" fmla="*/ 51545 h 7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247" h="77317">
                      <a:moveTo>
                        <a:pt x="67822" y="71891"/>
                      </a:moveTo>
                      <a:cubicBezTo>
                        <a:pt x="66466" y="67822"/>
                        <a:pt x="36624" y="0"/>
                        <a:pt x="36624" y="0"/>
                      </a:cubicBezTo>
                      <a:cubicBezTo>
                        <a:pt x="36624" y="0"/>
                        <a:pt x="8139" y="67822"/>
                        <a:pt x="5426" y="71891"/>
                      </a:cubicBezTo>
                      <a:cubicBezTo>
                        <a:pt x="4069" y="74604"/>
                        <a:pt x="2713" y="74604"/>
                        <a:pt x="0" y="77317"/>
                      </a:cubicBezTo>
                      <a:lnTo>
                        <a:pt x="14921" y="77317"/>
                      </a:lnTo>
                      <a:cubicBezTo>
                        <a:pt x="12208" y="75961"/>
                        <a:pt x="10852" y="74604"/>
                        <a:pt x="12208" y="71891"/>
                      </a:cubicBezTo>
                      <a:cubicBezTo>
                        <a:pt x="12208" y="70535"/>
                        <a:pt x="14921" y="63753"/>
                        <a:pt x="18990" y="56970"/>
                      </a:cubicBezTo>
                      <a:lnTo>
                        <a:pt x="46119" y="56970"/>
                      </a:lnTo>
                      <a:cubicBezTo>
                        <a:pt x="48832" y="65109"/>
                        <a:pt x="51545" y="70535"/>
                        <a:pt x="52901" y="71891"/>
                      </a:cubicBezTo>
                      <a:cubicBezTo>
                        <a:pt x="54258" y="74604"/>
                        <a:pt x="52901" y="75961"/>
                        <a:pt x="50188" y="77317"/>
                      </a:cubicBezTo>
                      <a:lnTo>
                        <a:pt x="73248" y="77317"/>
                      </a:lnTo>
                      <a:cubicBezTo>
                        <a:pt x="69178" y="75961"/>
                        <a:pt x="69178" y="74604"/>
                        <a:pt x="67822" y="71891"/>
                      </a:cubicBezTo>
                      <a:close/>
                      <a:moveTo>
                        <a:pt x="21703" y="51545"/>
                      </a:moveTo>
                      <a:cubicBezTo>
                        <a:pt x="25772" y="43406"/>
                        <a:pt x="32555" y="24416"/>
                        <a:pt x="32555" y="24416"/>
                      </a:cubicBezTo>
                      <a:cubicBezTo>
                        <a:pt x="32555" y="24416"/>
                        <a:pt x="37980" y="39337"/>
                        <a:pt x="43406" y="51545"/>
                      </a:cubicBezTo>
                      <a:lnTo>
                        <a:pt x="21703" y="51545"/>
                      </a:lnTo>
                      <a:close/>
                    </a:path>
                  </a:pathLst>
                </a:custGeom>
                <a:solidFill>
                  <a:srgbClr val="FFFFFF"/>
                </a:solidFill>
                <a:ln w="13558" cap="flat">
                  <a:noFill/>
                  <a:prstDash val="solid"/>
                  <a:miter/>
                </a:ln>
              </p:spPr>
              <p:txBody>
                <a:bodyPr rtlCol="0" anchor="ctr"/>
                <a:lstStyle/>
                <a:p>
                  <a:endParaRPr lang="sv-SE"/>
                </a:p>
              </p:txBody>
            </p:sp>
            <p:sp>
              <p:nvSpPr>
                <p:cNvPr id="67" name="Frihandsfigur: Form 66">
                  <a:extLst>
                    <a:ext uri="{FF2B5EF4-FFF2-40B4-BE49-F238E27FC236}">
                      <a16:creationId xmlns:a16="http://schemas.microsoft.com/office/drawing/2014/main" id="{6A3AE077-C7BE-4DFD-A554-905C4F6D1522}"/>
                    </a:ext>
                  </a:extLst>
                </p:cNvPr>
                <p:cNvSpPr/>
                <p:nvPr/>
              </p:nvSpPr>
              <p:spPr>
                <a:xfrm>
                  <a:off x="2161805" y="6288959"/>
                  <a:ext cx="69178" cy="78673"/>
                </a:xfrm>
                <a:custGeom>
                  <a:avLst/>
                  <a:gdLst>
                    <a:gd name="connsiteX0" fmla="*/ 59683 w 69178"/>
                    <a:gd name="connsiteY0" fmla="*/ 6782 h 78673"/>
                    <a:gd name="connsiteX1" fmla="*/ 59683 w 69178"/>
                    <a:gd name="connsiteY1" fmla="*/ 50188 h 78673"/>
                    <a:gd name="connsiteX2" fmla="*/ 18990 w 69178"/>
                    <a:gd name="connsiteY2" fmla="*/ 1356 h 78673"/>
                    <a:gd name="connsiteX3" fmla="*/ 0 w 69178"/>
                    <a:gd name="connsiteY3" fmla="*/ 1356 h 78673"/>
                    <a:gd name="connsiteX4" fmla="*/ 5426 w 69178"/>
                    <a:gd name="connsiteY4" fmla="*/ 5426 h 78673"/>
                    <a:gd name="connsiteX5" fmla="*/ 6782 w 69178"/>
                    <a:gd name="connsiteY5" fmla="*/ 12208 h 78673"/>
                    <a:gd name="connsiteX6" fmla="*/ 6782 w 69178"/>
                    <a:gd name="connsiteY6" fmla="*/ 70535 h 78673"/>
                    <a:gd name="connsiteX7" fmla="*/ 4069 w 69178"/>
                    <a:gd name="connsiteY7" fmla="*/ 75961 h 78673"/>
                    <a:gd name="connsiteX8" fmla="*/ 16277 w 69178"/>
                    <a:gd name="connsiteY8" fmla="*/ 75961 h 78673"/>
                    <a:gd name="connsiteX9" fmla="*/ 13564 w 69178"/>
                    <a:gd name="connsiteY9" fmla="*/ 70535 h 78673"/>
                    <a:gd name="connsiteX10" fmla="*/ 13564 w 69178"/>
                    <a:gd name="connsiteY10" fmla="*/ 16277 h 78673"/>
                    <a:gd name="connsiteX11" fmla="*/ 66465 w 69178"/>
                    <a:gd name="connsiteY11" fmla="*/ 78674 h 78673"/>
                    <a:gd name="connsiteX12" fmla="*/ 66465 w 69178"/>
                    <a:gd name="connsiteY12" fmla="*/ 5426 h 78673"/>
                    <a:gd name="connsiteX13" fmla="*/ 69178 w 69178"/>
                    <a:gd name="connsiteY13" fmla="*/ 0 h 78673"/>
                    <a:gd name="connsiteX14" fmla="*/ 56970 w 69178"/>
                    <a:gd name="connsiteY14" fmla="*/ 0 h 78673"/>
                    <a:gd name="connsiteX15" fmla="*/ 59683 w 69178"/>
                    <a:gd name="connsiteY15" fmla="*/ 6782 h 7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9178" h="78673">
                      <a:moveTo>
                        <a:pt x="59683" y="6782"/>
                      </a:moveTo>
                      <a:lnTo>
                        <a:pt x="59683" y="50188"/>
                      </a:lnTo>
                      <a:lnTo>
                        <a:pt x="18990" y="1356"/>
                      </a:lnTo>
                      <a:lnTo>
                        <a:pt x="0" y="1356"/>
                      </a:lnTo>
                      <a:cubicBezTo>
                        <a:pt x="2713" y="2713"/>
                        <a:pt x="4069" y="4069"/>
                        <a:pt x="5426" y="5426"/>
                      </a:cubicBezTo>
                      <a:cubicBezTo>
                        <a:pt x="8139" y="8139"/>
                        <a:pt x="6782" y="8139"/>
                        <a:pt x="6782" y="12208"/>
                      </a:cubicBezTo>
                      <a:lnTo>
                        <a:pt x="6782" y="70535"/>
                      </a:lnTo>
                      <a:cubicBezTo>
                        <a:pt x="6782" y="73248"/>
                        <a:pt x="5426" y="74604"/>
                        <a:pt x="4069" y="75961"/>
                      </a:cubicBezTo>
                      <a:lnTo>
                        <a:pt x="16277" y="75961"/>
                      </a:lnTo>
                      <a:cubicBezTo>
                        <a:pt x="14921" y="74604"/>
                        <a:pt x="13564" y="73248"/>
                        <a:pt x="13564" y="70535"/>
                      </a:cubicBezTo>
                      <a:lnTo>
                        <a:pt x="13564" y="16277"/>
                      </a:lnTo>
                      <a:cubicBezTo>
                        <a:pt x="13564" y="17634"/>
                        <a:pt x="66465" y="78674"/>
                        <a:pt x="66465" y="78674"/>
                      </a:cubicBezTo>
                      <a:lnTo>
                        <a:pt x="66465" y="5426"/>
                      </a:lnTo>
                      <a:cubicBezTo>
                        <a:pt x="66465" y="2713"/>
                        <a:pt x="67822" y="1356"/>
                        <a:pt x="69178" y="0"/>
                      </a:cubicBezTo>
                      <a:lnTo>
                        <a:pt x="56970" y="0"/>
                      </a:lnTo>
                      <a:cubicBezTo>
                        <a:pt x="58327" y="2713"/>
                        <a:pt x="59683" y="4069"/>
                        <a:pt x="59683" y="6782"/>
                      </a:cubicBezTo>
                      <a:close/>
                    </a:path>
                  </a:pathLst>
                </a:custGeom>
                <a:solidFill>
                  <a:srgbClr val="FFFFFF"/>
                </a:solidFill>
                <a:ln w="13558" cap="flat">
                  <a:noFill/>
                  <a:prstDash val="solid"/>
                  <a:miter/>
                </a:ln>
              </p:spPr>
              <p:txBody>
                <a:bodyPr rtlCol="0" anchor="ctr"/>
                <a:lstStyle/>
                <a:p>
                  <a:endParaRPr lang="sv-SE"/>
                </a:p>
              </p:txBody>
            </p:sp>
            <p:sp>
              <p:nvSpPr>
                <p:cNvPr id="68" name="Frihandsfigur: Form 67">
                  <a:extLst>
                    <a:ext uri="{FF2B5EF4-FFF2-40B4-BE49-F238E27FC236}">
                      <a16:creationId xmlns:a16="http://schemas.microsoft.com/office/drawing/2014/main" id="{3D933A8E-F5C8-4E52-9640-9D3972D12366}"/>
                    </a:ext>
                  </a:extLst>
                </p:cNvPr>
                <p:cNvSpPr/>
                <p:nvPr/>
              </p:nvSpPr>
              <p:spPr>
                <a:xfrm>
                  <a:off x="2259469" y="6290315"/>
                  <a:ext cx="73247" cy="75960"/>
                </a:xfrm>
                <a:custGeom>
                  <a:avLst/>
                  <a:gdLst>
                    <a:gd name="connsiteX0" fmla="*/ 28485 w 73247"/>
                    <a:gd name="connsiteY0" fmla="*/ 0 h 75960"/>
                    <a:gd name="connsiteX1" fmla="*/ 0 w 73247"/>
                    <a:gd name="connsiteY1" fmla="*/ 0 h 75960"/>
                    <a:gd name="connsiteX2" fmla="*/ 2713 w 73247"/>
                    <a:gd name="connsiteY2" fmla="*/ 5426 h 75960"/>
                    <a:gd name="connsiteX3" fmla="*/ 2713 w 73247"/>
                    <a:gd name="connsiteY3" fmla="*/ 70535 h 75960"/>
                    <a:gd name="connsiteX4" fmla="*/ 0 w 73247"/>
                    <a:gd name="connsiteY4" fmla="*/ 75961 h 75960"/>
                    <a:gd name="connsiteX5" fmla="*/ 28485 w 73247"/>
                    <a:gd name="connsiteY5" fmla="*/ 75961 h 75960"/>
                    <a:gd name="connsiteX6" fmla="*/ 73248 w 73247"/>
                    <a:gd name="connsiteY6" fmla="*/ 37980 h 75960"/>
                    <a:gd name="connsiteX7" fmla="*/ 28485 w 73247"/>
                    <a:gd name="connsiteY7" fmla="*/ 0 h 75960"/>
                    <a:gd name="connsiteX8" fmla="*/ 24416 w 73247"/>
                    <a:gd name="connsiteY8" fmla="*/ 69178 h 75960"/>
                    <a:gd name="connsiteX9" fmla="*/ 16277 w 73247"/>
                    <a:gd name="connsiteY9" fmla="*/ 69178 h 75960"/>
                    <a:gd name="connsiteX10" fmla="*/ 16277 w 73247"/>
                    <a:gd name="connsiteY10" fmla="*/ 6782 h 75960"/>
                    <a:gd name="connsiteX11" fmla="*/ 25772 w 73247"/>
                    <a:gd name="connsiteY11" fmla="*/ 6782 h 75960"/>
                    <a:gd name="connsiteX12" fmla="*/ 55614 w 73247"/>
                    <a:gd name="connsiteY12" fmla="*/ 37980 h 75960"/>
                    <a:gd name="connsiteX13" fmla="*/ 24416 w 73247"/>
                    <a:gd name="connsiteY13" fmla="*/ 69178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247" h="75960">
                      <a:moveTo>
                        <a:pt x="28485" y="0"/>
                      </a:moveTo>
                      <a:lnTo>
                        <a:pt x="0" y="0"/>
                      </a:lnTo>
                      <a:cubicBezTo>
                        <a:pt x="1356" y="1356"/>
                        <a:pt x="2713" y="2713"/>
                        <a:pt x="2713" y="5426"/>
                      </a:cubicBezTo>
                      <a:lnTo>
                        <a:pt x="2713" y="70535"/>
                      </a:lnTo>
                      <a:cubicBezTo>
                        <a:pt x="2713" y="73248"/>
                        <a:pt x="1356" y="74604"/>
                        <a:pt x="0" y="75961"/>
                      </a:cubicBezTo>
                      <a:lnTo>
                        <a:pt x="28485" y="75961"/>
                      </a:lnTo>
                      <a:cubicBezTo>
                        <a:pt x="58327" y="75961"/>
                        <a:pt x="73248" y="56970"/>
                        <a:pt x="73248" y="37980"/>
                      </a:cubicBezTo>
                      <a:cubicBezTo>
                        <a:pt x="71891" y="25772"/>
                        <a:pt x="65109" y="0"/>
                        <a:pt x="28485" y="0"/>
                      </a:cubicBezTo>
                      <a:close/>
                      <a:moveTo>
                        <a:pt x="24416" y="69178"/>
                      </a:moveTo>
                      <a:lnTo>
                        <a:pt x="16277" y="69178"/>
                      </a:lnTo>
                      <a:lnTo>
                        <a:pt x="16277" y="6782"/>
                      </a:lnTo>
                      <a:cubicBezTo>
                        <a:pt x="17634" y="6782"/>
                        <a:pt x="24416" y="6782"/>
                        <a:pt x="25772" y="6782"/>
                      </a:cubicBezTo>
                      <a:cubicBezTo>
                        <a:pt x="48832" y="6782"/>
                        <a:pt x="55614" y="24416"/>
                        <a:pt x="55614" y="37980"/>
                      </a:cubicBezTo>
                      <a:cubicBezTo>
                        <a:pt x="56970" y="52901"/>
                        <a:pt x="50188" y="69178"/>
                        <a:pt x="24416" y="69178"/>
                      </a:cubicBezTo>
                      <a:close/>
                    </a:path>
                  </a:pathLst>
                </a:custGeom>
                <a:solidFill>
                  <a:srgbClr val="FFFFFF"/>
                </a:solidFill>
                <a:ln w="13558" cap="flat">
                  <a:noFill/>
                  <a:prstDash val="solid"/>
                  <a:miter/>
                </a:ln>
              </p:spPr>
              <p:txBody>
                <a:bodyPr rtlCol="0" anchor="ctr"/>
                <a:lstStyle/>
                <a:p>
                  <a:endParaRPr lang="sv-SE"/>
                </a:p>
              </p:txBody>
            </p:sp>
            <p:sp>
              <p:nvSpPr>
                <p:cNvPr id="69" name="Frihandsfigur: Form 68">
                  <a:extLst>
                    <a:ext uri="{FF2B5EF4-FFF2-40B4-BE49-F238E27FC236}">
                      <a16:creationId xmlns:a16="http://schemas.microsoft.com/office/drawing/2014/main" id="{C53A595E-3DA8-4A7A-8278-A9382DDC812F}"/>
                    </a:ext>
                  </a:extLst>
                </p:cNvPr>
                <p:cNvSpPr/>
                <p:nvPr/>
              </p:nvSpPr>
              <p:spPr>
                <a:xfrm>
                  <a:off x="2353063" y="6290315"/>
                  <a:ext cx="47475" cy="78673"/>
                </a:xfrm>
                <a:custGeom>
                  <a:avLst/>
                  <a:gdLst>
                    <a:gd name="connsiteX0" fmla="*/ 25772 w 47475"/>
                    <a:gd name="connsiteY0" fmla="*/ 29842 h 78673"/>
                    <a:gd name="connsiteX1" fmla="*/ 10852 w 47475"/>
                    <a:gd name="connsiteY1" fmla="*/ 16277 h 78673"/>
                    <a:gd name="connsiteX2" fmla="*/ 23059 w 47475"/>
                    <a:gd name="connsiteY2" fmla="*/ 5426 h 78673"/>
                    <a:gd name="connsiteX3" fmla="*/ 40693 w 47475"/>
                    <a:gd name="connsiteY3" fmla="*/ 20347 h 78673"/>
                    <a:gd name="connsiteX4" fmla="*/ 40693 w 47475"/>
                    <a:gd name="connsiteY4" fmla="*/ 4069 h 78673"/>
                    <a:gd name="connsiteX5" fmla="*/ 24416 w 47475"/>
                    <a:gd name="connsiteY5" fmla="*/ 0 h 78673"/>
                    <a:gd name="connsiteX6" fmla="*/ 0 w 47475"/>
                    <a:gd name="connsiteY6" fmla="*/ 20347 h 78673"/>
                    <a:gd name="connsiteX7" fmla="*/ 14921 w 47475"/>
                    <a:gd name="connsiteY7" fmla="*/ 40693 h 78673"/>
                    <a:gd name="connsiteX8" fmla="*/ 33911 w 47475"/>
                    <a:gd name="connsiteY8" fmla="*/ 58327 h 78673"/>
                    <a:gd name="connsiteX9" fmla="*/ 20347 w 47475"/>
                    <a:gd name="connsiteY9" fmla="*/ 71891 h 78673"/>
                    <a:gd name="connsiteX10" fmla="*/ 0 w 47475"/>
                    <a:gd name="connsiteY10" fmla="*/ 54258 h 78673"/>
                    <a:gd name="connsiteX11" fmla="*/ 0 w 47475"/>
                    <a:gd name="connsiteY11" fmla="*/ 73248 h 78673"/>
                    <a:gd name="connsiteX12" fmla="*/ 21703 w 47475"/>
                    <a:gd name="connsiteY12" fmla="*/ 78673 h 78673"/>
                    <a:gd name="connsiteX13" fmla="*/ 47475 w 47475"/>
                    <a:gd name="connsiteY13" fmla="*/ 55614 h 78673"/>
                    <a:gd name="connsiteX14" fmla="*/ 25772 w 47475"/>
                    <a:gd name="connsiteY14" fmla="*/ 29842 h 7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475" h="78673">
                      <a:moveTo>
                        <a:pt x="25772" y="29842"/>
                      </a:moveTo>
                      <a:cubicBezTo>
                        <a:pt x="14921" y="25772"/>
                        <a:pt x="10852" y="23059"/>
                        <a:pt x="10852" y="16277"/>
                      </a:cubicBezTo>
                      <a:cubicBezTo>
                        <a:pt x="10852" y="12208"/>
                        <a:pt x="13564" y="5426"/>
                        <a:pt x="23059" y="5426"/>
                      </a:cubicBezTo>
                      <a:cubicBezTo>
                        <a:pt x="33911" y="5426"/>
                        <a:pt x="39337" y="13564"/>
                        <a:pt x="40693" y="20347"/>
                      </a:cubicBezTo>
                      <a:lnTo>
                        <a:pt x="40693" y="4069"/>
                      </a:lnTo>
                      <a:cubicBezTo>
                        <a:pt x="35268" y="1356"/>
                        <a:pt x="28485" y="0"/>
                        <a:pt x="24416" y="0"/>
                      </a:cubicBezTo>
                      <a:cubicBezTo>
                        <a:pt x="14921" y="0"/>
                        <a:pt x="0" y="5426"/>
                        <a:pt x="0" y="20347"/>
                      </a:cubicBezTo>
                      <a:cubicBezTo>
                        <a:pt x="0" y="28485"/>
                        <a:pt x="4069" y="35267"/>
                        <a:pt x="14921" y="40693"/>
                      </a:cubicBezTo>
                      <a:cubicBezTo>
                        <a:pt x="24416" y="46119"/>
                        <a:pt x="33911" y="47475"/>
                        <a:pt x="33911" y="58327"/>
                      </a:cubicBezTo>
                      <a:cubicBezTo>
                        <a:pt x="33911" y="63753"/>
                        <a:pt x="31198" y="71891"/>
                        <a:pt x="20347" y="71891"/>
                      </a:cubicBezTo>
                      <a:cubicBezTo>
                        <a:pt x="9495" y="71891"/>
                        <a:pt x="2713" y="61040"/>
                        <a:pt x="0" y="54258"/>
                      </a:cubicBezTo>
                      <a:lnTo>
                        <a:pt x="0" y="73248"/>
                      </a:lnTo>
                      <a:cubicBezTo>
                        <a:pt x="4069" y="74604"/>
                        <a:pt x="10852" y="78673"/>
                        <a:pt x="21703" y="78673"/>
                      </a:cubicBezTo>
                      <a:cubicBezTo>
                        <a:pt x="35268" y="78673"/>
                        <a:pt x="47475" y="69178"/>
                        <a:pt x="47475" y="55614"/>
                      </a:cubicBezTo>
                      <a:cubicBezTo>
                        <a:pt x="47475" y="37980"/>
                        <a:pt x="36624" y="33911"/>
                        <a:pt x="25772" y="29842"/>
                      </a:cubicBezTo>
                      <a:close/>
                    </a:path>
                  </a:pathLst>
                </a:custGeom>
                <a:solidFill>
                  <a:srgbClr val="FFFFFF"/>
                </a:solidFill>
                <a:ln w="13558" cap="flat">
                  <a:noFill/>
                  <a:prstDash val="solid"/>
                  <a:miter/>
                </a:ln>
              </p:spPr>
              <p:txBody>
                <a:bodyPr rtlCol="0" anchor="ctr"/>
                <a:lstStyle/>
                <a:p>
                  <a:endParaRPr lang="sv-SE"/>
                </a:p>
              </p:txBody>
            </p:sp>
            <p:sp>
              <p:nvSpPr>
                <p:cNvPr id="70" name="Frihandsfigur: Form 69">
                  <a:extLst>
                    <a:ext uri="{FF2B5EF4-FFF2-40B4-BE49-F238E27FC236}">
                      <a16:creationId xmlns:a16="http://schemas.microsoft.com/office/drawing/2014/main" id="{18CAF1F4-B839-45FE-9F88-2BA4922A07C9}"/>
                    </a:ext>
                  </a:extLst>
                </p:cNvPr>
                <p:cNvSpPr/>
                <p:nvPr/>
              </p:nvSpPr>
              <p:spPr>
                <a:xfrm>
                  <a:off x="2424955" y="6290315"/>
                  <a:ext cx="70534" cy="75960"/>
                </a:xfrm>
                <a:custGeom>
                  <a:avLst/>
                  <a:gdLst>
                    <a:gd name="connsiteX0" fmla="*/ 44763 w 70534"/>
                    <a:gd name="connsiteY0" fmla="*/ 44763 h 75960"/>
                    <a:gd name="connsiteX1" fmla="*/ 32554 w 70534"/>
                    <a:gd name="connsiteY1" fmla="*/ 36624 h 75960"/>
                    <a:gd name="connsiteX2" fmla="*/ 51545 w 70534"/>
                    <a:gd name="connsiteY2" fmla="*/ 18990 h 75960"/>
                    <a:gd name="connsiteX3" fmla="*/ 23059 w 70534"/>
                    <a:gd name="connsiteY3" fmla="*/ 0 h 75960"/>
                    <a:gd name="connsiteX4" fmla="*/ 0 w 70534"/>
                    <a:gd name="connsiteY4" fmla="*/ 0 h 75960"/>
                    <a:gd name="connsiteX5" fmla="*/ 2713 w 70534"/>
                    <a:gd name="connsiteY5" fmla="*/ 5426 h 75960"/>
                    <a:gd name="connsiteX6" fmla="*/ 2713 w 70534"/>
                    <a:gd name="connsiteY6" fmla="*/ 70535 h 75960"/>
                    <a:gd name="connsiteX7" fmla="*/ 0 w 70534"/>
                    <a:gd name="connsiteY7" fmla="*/ 75961 h 75960"/>
                    <a:gd name="connsiteX8" fmla="*/ 20347 w 70534"/>
                    <a:gd name="connsiteY8" fmla="*/ 75961 h 75960"/>
                    <a:gd name="connsiteX9" fmla="*/ 17634 w 70534"/>
                    <a:gd name="connsiteY9" fmla="*/ 70535 h 75960"/>
                    <a:gd name="connsiteX10" fmla="*/ 17634 w 70534"/>
                    <a:gd name="connsiteY10" fmla="*/ 40693 h 75960"/>
                    <a:gd name="connsiteX11" fmla="*/ 23059 w 70534"/>
                    <a:gd name="connsiteY11" fmla="*/ 40693 h 75960"/>
                    <a:gd name="connsiteX12" fmla="*/ 32554 w 70534"/>
                    <a:gd name="connsiteY12" fmla="*/ 50188 h 75960"/>
                    <a:gd name="connsiteX13" fmla="*/ 46119 w 70534"/>
                    <a:gd name="connsiteY13" fmla="*/ 70535 h 75960"/>
                    <a:gd name="connsiteX14" fmla="*/ 55614 w 70534"/>
                    <a:gd name="connsiteY14" fmla="*/ 75961 h 75960"/>
                    <a:gd name="connsiteX15" fmla="*/ 70535 w 70534"/>
                    <a:gd name="connsiteY15" fmla="*/ 75961 h 75960"/>
                    <a:gd name="connsiteX16" fmla="*/ 63753 w 70534"/>
                    <a:gd name="connsiteY16" fmla="*/ 71891 h 75960"/>
                    <a:gd name="connsiteX17" fmla="*/ 44763 w 70534"/>
                    <a:gd name="connsiteY17" fmla="*/ 44763 h 75960"/>
                    <a:gd name="connsiteX18" fmla="*/ 21703 w 70534"/>
                    <a:gd name="connsiteY18" fmla="*/ 33911 h 75960"/>
                    <a:gd name="connsiteX19" fmla="*/ 16277 w 70534"/>
                    <a:gd name="connsiteY19" fmla="*/ 33911 h 75960"/>
                    <a:gd name="connsiteX20" fmla="*/ 16277 w 70534"/>
                    <a:gd name="connsiteY20" fmla="*/ 5426 h 75960"/>
                    <a:gd name="connsiteX21" fmla="*/ 23059 w 70534"/>
                    <a:gd name="connsiteY21" fmla="*/ 5426 h 75960"/>
                    <a:gd name="connsiteX22" fmla="*/ 36624 w 70534"/>
                    <a:gd name="connsiteY22" fmla="*/ 18990 h 75960"/>
                    <a:gd name="connsiteX23" fmla="*/ 21703 w 70534"/>
                    <a:gd name="connsiteY23" fmla="*/ 33911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0534" h="75960">
                      <a:moveTo>
                        <a:pt x="44763" y="44763"/>
                      </a:moveTo>
                      <a:cubicBezTo>
                        <a:pt x="43406" y="42050"/>
                        <a:pt x="39337" y="37980"/>
                        <a:pt x="32554" y="36624"/>
                      </a:cubicBezTo>
                      <a:cubicBezTo>
                        <a:pt x="40693" y="36624"/>
                        <a:pt x="51545" y="29842"/>
                        <a:pt x="51545" y="18990"/>
                      </a:cubicBezTo>
                      <a:cubicBezTo>
                        <a:pt x="51545" y="12208"/>
                        <a:pt x="46119" y="0"/>
                        <a:pt x="23059" y="0"/>
                      </a:cubicBezTo>
                      <a:lnTo>
                        <a:pt x="0" y="0"/>
                      </a:lnTo>
                      <a:cubicBezTo>
                        <a:pt x="1357" y="1356"/>
                        <a:pt x="2713" y="2713"/>
                        <a:pt x="2713" y="5426"/>
                      </a:cubicBezTo>
                      <a:lnTo>
                        <a:pt x="2713" y="70535"/>
                      </a:lnTo>
                      <a:cubicBezTo>
                        <a:pt x="2713" y="73248"/>
                        <a:pt x="1357" y="74604"/>
                        <a:pt x="0" y="75961"/>
                      </a:cubicBezTo>
                      <a:lnTo>
                        <a:pt x="20347" y="75961"/>
                      </a:lnTo>
                      <a:cubicBezTo>
                        <a:pt x="18990" y="74604"/>
                        <a:pt x="17634" y="73248"/>
                        <a:pt x="17634" y="70535"/>
                      </a:cubicBezTo>
                      <a:lnTo>
                        <a:pt x="17634" y="40693"/>
                      </a:lnTo>
                      <a:cubicBezTo>
                        <a:pt x="17634" y="40693"/>
                        <a:pt x="21703" y="40693"/>
                        <a:pt x="23059" y="40693"/>
                      </a:cubicBezTo>
                      <a:cubicBezTo>
                        <a:pt x="27129" y="40693"/>
                        <a:pt x="29842" y="44763"/>
                        <a:pt x="32554" y="50188"/>
                      </a:cubicBezTo>
                      <a:cubicBezTo>
                        <a:pt x="36624" y="56970"/>
                        <a:pt x="40693" y="63753"/>
                        <a:pt x="46119" y="70535"/>
                      </a:cubicBezTo>
                      <a:cubicBezTo>
                        <a:pt x="47475" y="73248"/>
                        <a:pt x="51545" y="75961"/>
                        <a:pt x="55614" y="75961"/>
                      </a:cubicBezTo>
                      <a:lnTo>
                        <a:pt x="70535" y="75961"/>
                      </a:lnTo>
                      <a:cubicBezTo>
                        <a:pt x="70535" y="75961"/>
                        <a:pt x="65109" y="74604"/>
                        <a:pt x="63753" y="71891"/>
                      </a:cubicBezTo>
                      <a:cubicBezTo>
                        <a:pt x="58327" y="66466"/>
                        <a:pt x="44763" y="44763"/>
                        <a:pt x="44763" y="44763"/>
                      </a:cubicBezTo>
                      <a:close/>
                      <a:moveTo>
                        <a:pt x="21703" y="33911"/>
                      </a:moveTo>
                      <a:cubicBezTo>
                        <a:pt x="20347" y="33911"/>
                        <a:pt x="16277" y="33911"/>
                        <a:pt x="16277" y="33911"/>
                      </a:cubicBezTo>
                      <a:lnTo>
                        <a:pt x="16277" y="5426"/>
                      </a:lnTo>
                      <a:cubicBezTo>
                        <a:pt x="16277" y="5426"/>
                        <a:pt x="18990" y="5426"/>
                        <a:pt x="23059" y="5426"/>
                      </a:cubicBezTo>
                      <a:cubicBezTo>
                        <a:pt x="33911" y="5426"/>
                        <a:pt x="36624" y="13564"/>
                        <a:pt x="36624" y="18990"/>
                      </a:cubicBezTo>
                      <a:cubicBezTo>
                        <a:pt x="36624" y="29842"/>
                        <a:pt x="29842" y="33911"/>
                        <a:pt x="21703" y="33911"/>
                      </a:cubicBezTo>
                      <a:close/>
                    </a:path>
                  </a:pathLst>
                </a:custGeom>
                <a:solidFill>
                  <a:srgbClr val="FFFFFF"/>
                </a:solidFill>
                <a:ln w="13558" cap="flat">
                  <a:noFill/>
                  <a:prstDash val="solid"/>
                  <a:miter/>
                </a:ln>
              </p:spPr>
              <p:txBody>
                <a:bodyPr rtlCol="0" anchor="ctr"/>
                <a:lstStyle/>
                <a:p>
                  <a:endParaRPr lang="sv-SE"/>
                </a:p>
              </p:txBody>
            </p:sp>
            <p:sp>
              <p:nvSpPr>
                <p:cNvPr id="71" name="Frihandsfigur: Form 70">
                  <a:extLst>
                    <a:ext uri="{FF2B5EF4-FFF2-40B4-BE49-F238E27FC236}">
                      <a16:creationId xmlns:a16="http://schemas.microsoft.com/office/drawing/2014/main" id="{6ACD88F0-BED9-4F72-8B36-44BB51AC1BDE}"/>
                    </a:ext>
                  </a:extLst>
                </p:cNvPr>
                <p:cNvSpPr/>
                <p:nvPr/>
              </p:nvSpPr>
              <p:spPr>
                <a:xfrm>
                  <a:off x="2509054" y="6288959"/>
                  <a:ext cx="50188" cy="75960"/>
                </a:xfrm>
                <a:custGeom>
                  <a:avLst/>
                  <a:gdLst>
                    <a:gd name="connsiteX0" fmla="*/ 31198 w 50188"/>
                    <a:gd name="connsiteY0" fmla="*/ 70535 h 75960"/>
                    <a:gd name="connsiteX1" fmla="*/ 16277 w 50188"/>
                    <a:gd name="connsiteY1" fmla="*/ 70535 h 75960"/>
                    <a:gd name="connsiteX2" fmla="*/ 16277 w 50188"/>
                    <a:gd name="connsiteY2" fmla="*/ 37980 h 75960"/>
                    <a:gd name="connsiteX3" fmla="*/ 32555 w 50188"/>
                    <a:gd name="connsiteY3" fmla="*/ 37980 h 75960"/>
                    <a:gd name="connsiteX4" fmla="*/ 36624 w 50188"/>
                    <a:gd name="connsiteY4" fmla="*/ 40693 h 75960"/>
                    <a:gd name="connsiteX5" fmla="*/ 36624 w 50188"/>
                    <a:gd name="connsiteY5" fmla="*/ 28485 h 75960"/>
                    <a:gd name="connsiteX6" fmla="*/ 32555 w 50188"/>
                    <a:gd name="connsiteY6" fmla="*/ 31198 h 75960"/>
                    <a:gd name="connsiteX7" fmla="*/ 16277 w 50188"/>
                    <a:gd name="connsiteY7" fmla="*/ 31198 h 75960"/>
                    <a:gd name="connsiteX8" fmla="*/ 16277 w 50188"/>
                    <a:gd name="connsiteY8" fmla="*/ 5426 h 75960"/>
                    <a:gd name="connsiteX9" fmla="*/ 35268 w 50188"/>
                    <a:gd name="connsiteY9" fmla="*/ 5426 h 75960"/>
                    <a:gd name="connsiteX10" fmla="*/ 43406 w 50188"/>
                    <a:gd name="connsiteY10" fmla="*/ 9495 h 75960"/>
                    <a:gd name="connsiteX11" fmla="*/ 43406 w 50188"/>
                    <a:gd name="connsiteY11" fmla="*/ 0 h 75960"/>
                    <a:gd name="connsiteX12" fmla="*/ 0 w 50188"/>
                    <a:gd name="connsiteY12" fmla="*/ 0 h 75960"/>
                    <a:gd name="connsiteX13" fmla="*/ 2713 w 50188"/>
                    <a:gd name="connsiteY13" fmla="*/ 5426 h 75960"/>
                    <a:gd name="connsiteX14" fmla="*/ 2713 w 50188"/>
                    <a:gd name="connsiteY14" fmla="*/ 70535 h 75960"/>
                    <a:gd name="connsiteX15" fmla="*/ 0 w 50188"/>
                    <a:gd name="connsiteY15" fmla="*/ 75961 h 75960"/>
                    <a:gd name="connsiteX16" fmla="*/ 47475 w 50188"/>
                    <a:gd name="connsiteY16" fmla="*/ 75961 h 75960"/>
                    <a:gd name="connsiteX17" fmla="*/ 50188 w 50188"/>
                    <a:gd name="connsiteY17" fmla="*/ 63753 h 75960"/>
                    <a:gd name="connsiteX18" fmla="*/ 31198 w 50188"/>
                    <a:gd name="connsiteY18" fmla="*/ 70535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88" h="75960">
                      <a:moveTo>
                        <a:pt x="31198" y="70535"/>
                      </a:moveTo>
                      <a:cubicBezTo>
                        <a:pt x="25772" y="70535"/>
                        <a:pt x="18990" y="70535"/>
                        <a:pt x="16277" y="70535"/>
                      </a:cubicBezTo>
                      <a:lnTo>
                        <a:pt x="16277" y="37980"/>
                      </a:lnTo>
                      <a:lnTo>
                        <a:pt x="32555" y="37980"/>
                      </a:lnTo>
                      <a:cubicBezTo>
                        <a:pt x="33911" y="37980"/>
                        <a:pt x="35268" y="39337"/>
                        <a:pt x="36624" y="40693"/>
                      </a:cubicBezTo>
                      <a:lnTo>
                        <a:pt x="36624" y="28485"/>
                      </a:lnTo>
                      <a:cubicBezTo>
                        <a:pt x="36624" y="29842"/>
                        <a:pt x="33911" y="31198"/>
                        <a:pt x="32555" y="31198"/>
                      </a:cubicBezTo>
                      <a:lnTo>
                        <a:pt x="16277" y="31198"/>
                      </a:lnTo>
                      <a:lnTo>
                        <a:pt x="16277" y="5426"/>
                      </a:lnTo>
                      <a:cubicBezTo>
                        <a:pt x="16277" y="5426"/>
                        <a:pt x="31198" y="5426"/>
                        <a:pt x="35268" y="5426"/>
                      </a:cubicBezTo>
                      <a:cubicBezTo>
                        <a:pt x="39337" y="5426"/>
                        <a:pt x="42050" y="6782"/>
                        <a:pt x="43406" y="9495"/>
                      </a:cubicBezTo>
                      <a:lnTo>
                        <a:pt x="43406" y="0"/>
                      </a:lnTo>
                      <a:lnTo>
                        <a:pt x="0" y="0"/>
                      </a:lnTo>
                      <a:cubicBezTo>
                        <a:pt x="1357" y="1356"/>
                        <a:pt x="2713" y="2713"/>
                        <a:pt x="2713" y="5426"/>
                      </a:cubicBezTo>
                      <a:lnTo>
                        <a:pt x="2713" y="70535"/>
                      </a:lnTo>
                      <a:cubicBezTo>
                        <a:pt x="2713" y="73248"/>
                        <a:pt x="1357" y="74604"/>
                        <a:pt x="0" y="75961"/>
                      </a:cubicBezTo>
                      <a:lnTo>
                        <a:pt x="47475" y="75961"/>
                      </a:lnTo>
                      <a:lnTo>
                        <a:pt x="50188" y="63753"/>
                      </a:lnTo>
                      <a:cubicBezTo>
                        <a:pt x="44763" y="70535"/>
                        <a:pt x="40693" y="70535"/>
                        <a:pt x="31198" y="70535"/>
                      </a:cubicBezTo>
                      <a:close/>
                    </a:path>
                  </a:pathLst>
                </a:custGeom>
                <a:solidFill>
                  <a:srgbClr val="FFFFFF"/>
                </a:solidFill>
                <a:ln w="13558" cap="flat">
                  <a:noFill/>
                  <a:prstDash val="solid"/>
                  <a:miter/>
                </a:ln>
              </p:spPr>
              <p:txBody>
                <a:bodyPr rtlCol="0" anchor="ctr"/>
                <a:lstStyle/>
                <a:p>
                  <a:endParaRPr lang="sv-SE"/>
                </a:p>
              </p:txBody>
            </p:sp>
            <p:sp>
              <p:nvSpPr>
                <p:cNvPr id="72" name="Frihandsfigur: Form 71">
                  <a:extLst>
                    <a:ext uri="{FF2B5EF4-FFF2-40B4-BE49-F238E27FC236}">
                      <a16:creationId xmlns:a16="http://schemas.microsoft.com/office/drawing/2014/main" id="{320475E5-AE98-45F6-BC35-E0BDEDFE3475}"/>
                    </a:ext>
                  </a:extLst>
                </p:cNvPr>
                <p:cNvSpPr/>
                <p:nvPr/>
              </p:nvSpPr>
              <p:spPr>
                <a:xfrm>
                  <a:off x="2574163" y="6290315"/>
                  <a:ext cx="74604" cy="75960"/>
                </a:xfrm>
                <a:custGeom>
                  <a:avLst/>
                  <a:gdLst>
                    <a:gd name="connsiteX0" fmla="*/ 74604 w 74604"/>
                    <a:gd name="connsiteY0" fmla="*/ 42050 h 75960"/>
                    <a:gd name="connsiteX1" fmla="*/ 55614 w 74604"/>
                    <a:gd name="connsiteY1" fmla="*/ 42050 h 75960"/>
                    <a:gd name="connsiteX2" fmla="*/ 58327 w 74604"/>
                    <a:gd name="connsiteY2" fmla="*/ 47475 h 75960"/>
                    <a:gd name="connsiteX3" fmla="*/ 58327 w 74604"/>
                    <a:gd name="connsiteY3" fmla="*/ 66466 h 75960"/>
                    <a:gd name="connsiteX4" fmla="*/ 44763 w 74604"/>
                    <a:gd name="connsiteY4" fmla="*/ 70535 h 75960"/>
                    <a:gd name="connsiteX5" fmla="*/ 14921 w 74604"/>
                    <a:gd name="connsiteY5" fmla="*/ 36624 h 75960"/>
                    <a:gd name="connsiteX6" fmla="*/ 44763 w 74604"/>
                    <a:gd name="connsiteY6" fmla="*/ 5426 h 75960"/>
                    <a:gd name="connsiteX7" fmla="*/ 69178 w 74604"/>
                    <a:gd name="connsiteY7" fmla="*/ 23059 h 75960"/>
                    <a:gd name="connsiteX8" fmla="*/ 67822 w 74604"/>
                    <a:gd name="connsiteY8" fmla="*/ 5426 h 75960"/>
                    <a:gd name="connsiteX9" fmla="*/ 42050 w 74604"/>
                    <a:gd name="connsiteY9" fmla="*/ 0 h 75960"/>
                    <a:gd name="connsiteX10" fmla="*/ 0 w 74604"/>
                    <a:gd name="connsiteY10" fmla="*/ 37980 h 75960"/>
                    <a:gd name="connsiteX11" fmla="*/ 40693 w 74604"/>
                    <a:gd name="connsiteY11" fmla="*/ 75961 h 75960"/>
                    <a:gd name="connsiteX12" fmla="*/ 74604 w 74604"/>
                    <a:gd name="connsiteY12" fmla="*/ 67822 h 75960"/>
                    <a:gd name="connsiteX13" fmla="*/ 73248 w 74604"/>
                    <a:gd name="connsiteY13" fmla="*/ 63753 h 75960"/>
                    <a:gd name="connsiteX14" fmla="*/ 73248 w 74604"/>
                    <a:gd name="connsiteY14" fmla="*/ 47475 h 75960"/>
                    <a:gd name="connsiteX15" fmla="*/ 74604 w 74604"/>
                    <a:gd name="connsiteY15" fmla="*/ 42050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604" h="75960">
                      <a:moveTo>
                        <a:pt x="74604" y="42050"/>
                      </a:moveTo>
                      <a:lnTo>
                        <a:pt x="55614" y="42050"/>
                      </a:lnTo>
                      <a:cubicBezTo>
                        <a:pt x="56970" y="43406"/>
                        <a:pt x="58327" y="44763"/>
                        <a:pt x="58327" y="47475"/>
                      </a:cubicBezTo>
                      <a:lnTo>
                        <a:pt x="58327" y="66466"/>
                      </a:lnTo>
                      <a:cubicBezTo>
                        <a:pt x="52901" y="69178"/>
                        <a:pt x="46119" y="70535"/>
                        <a:pt x="44763" y="70535"/>
                      </a:cubicBezTo>
                      <a:cubicBezTo>
                        <a:pt x="21703" y="70535"/>
                        <a:pt x="14921" y="51545"/>
                        <a:pt x="14921" y="36624"/>
                      </a:cubicBezTo>
                      <a:cubicBezTo>
                        <a:pt x="14921" y="18990"/>
                        <a:pt x="25772" y="5426"/>
                        <a:pt x="44763" y="5426"/>
                      </a:cubicBezTo>
                      <a:cubicBezTo>
                        <a:pt x="50188" y="5426"/>
                        <a:pt x="63753" y="8139"/>
                        <a:pt x="69178" y="23059"/>
                      </a:cubicBezTo>
                      <a:lnTo>
                        <a:pt x="67822" y="5426"/>
                      </a:lnTo>
                      <a:cubicBezTo>
                        <a:pt x="59683" y="1356"/>
                        <a:pt x="51545" y="0"/>
                        <a:pt x="42050" y="0"/>
                      </a:cubicBezTo>
                      <a:cubicBezTo>
                        <a:pt x="13564" y="0"/>
                        <a:pt x="0" y="18990"/>
                        <a:pt x="0" y="37980"/>
                      </a:cubicBezTo>
                      <a:cubicBezTo>
                        <a:pt x="0" y="61040"/>
                        <a:pt x="18990" y="75961"/>
                        <a:pt x="40693" y="75961"/>
                      </a:cubicBezTo>
                      <a:cubicBezTo>
                        <a:pt x="48832" y="75961"/>
                        <a:pt x="65109" y="73248"/>
                        <a:pt x="74604" y="67822"/>
                      </a:cubicBezTo>
                      <a:cubicBezTo>
                        <a:pt x="74604" y="67822"/>
                        <a:pt x="73248" y="65109"/>
                        <a:pt x="73248" y="63753"/>
                      </a:cubicBezTo>
                      <a:lnTo>
                        <a:pt x="73248" y="47475"/>
                      </a:lnTo>
                      <a:cubicBezTo>
                        <a:pt x="71891" y="44763"/>
                        <a:pt x="73248" y="43406"/>
                        <a:pt x="74604" y="42050"/>
                      </a:cubicBezTo>
                      <a:close/>
                    </a:path>
                  </a:pathLst>
                </a:custGeom>
                <a:solidFill>
                  <a:srgbClr val="FFFFFF"/>
                </a:solidFill>
                <a:ln w="13558" cap="flat">
                  <a:noFill/>
                  <a:prstDash val="solid"/>
                  <a:miter/>
                </a:ln>
              </p:spPr>
              <p:txBody>
                <a:bodyPr rtlCol="0" anchor="ctr"/>
                <a:lstStyle/>
                <a:p>
                  <a:endParaRPr lang="sv-SE"/>
                </a:p>
              </p:txBody>
            </p:sp>
            <p:sp>
              <p:nvSpPr>
                <p:cNvPr id="73" name="Frihandsfigur: Form 72">
                  <a:extLst>
                    <a:ext uri="{FF2B5EF4-FFF2-40B4-BE49-F238E27FC236}">
                      <a16:creationId xmlns:a16="http://schemas.microsoft.com/office/drawing/2014/main" id="{ADAA3294-1315-4803-9416-4E7D165A36F8}"/>
                    </a:ext>
                  </a:extLst>
                </p:cNvPr>
                <p:cNvSpPr/>
                <p:nvPr/>
              </p:nvSpPr>
              <p:spPr>
                <a:xfrm>
                  <a:off x="2673183" y="6290315"/>
                  <a:ext cx="20346" cy="75960"/>
                </a:xfrm>
                <a:custGeom>
                  <a:avLst/>
                  <a:gdLst>
                    <a:gd name="connsiteX0" fmla="*/ 20347 w 20346"/>
                    <a:gd name="connsiteY0" fmla="*/ 0 h 75960"/>
                    <a:gd name="connsiteX1" fmla="*/ 0 w 20346"/>
                    <a:gd name="connsiteY1" fmla="*/ 0 h 75960"/>
                    <a:gd name="connsiteX2" fmla="*/ 2713 w 20346"/>
                    <a:gd name="connsiteY2" fmla="*/ 5426 h 75960"/>
                    <a:gd name="connsiteX3" fmla="*/ 2713 w 20346"/>
                    <a:gd name="connsiteY3" fmla="*/ 70535 h 75960"/>
                    <a:gd name="connsiteX4" fmla="*/ 0 w 20346"/>
                    <a:gd name="connsiteY4" fmla="*/ 75961 h 75960"/>
                    <a:gd name="connsiteX5" fmla="*/ 20347 w 20346"/>
                    <a:gd name="connsiteY5" fmla="*/ 75961 h 75960"/>
                    <a:gd name="connsiteX6" fmla="*/ 17634 w 20346"/>
                    <a:gd name="connsiteY6" fmla="*/ 70535 h 75960"/>
                    <a:gd name="connsiteX7" fmla="*/ 17634 w 20346"/>
                    <a:gd name="connsiteY7" fmla="*/ 5426 h 75960"/>
                    <a:gd name="connsiteX8" fmla="*/ 20347 w 20346"/>
                    <a:gd name="connsiteY8" fmla="*/ 0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46" h="75960">
                      <a:moveTo>
                        <a:pt x="20347" y="0"/>
                      </a:moveTo>
                      <a:lnTo>
                        <a:pt x="0" y="0"/>
                      </a:lnTo>
                      <a:cubicBezTo>
                        <a:pt x="1356" y="1356"/>
                        <a:pt x="2713" y="2713"/>
                        <a:pt x="2713" y="5426"/>
                      </a:cubicBezTo>
                      <a:lnTo>
                        <a:pt x="2713" y="70535"/>
                      </a:lnTo>
                      <a:cubicBezTo>
                        <a:pt x="2713" y="73248"/>
                        <a:pt x="1356" y="74604"/>
                        <a:pt x="0" y="75961"/>
                      </a:cubicBezTo>
                      <a:lnTo>
                        <a:pt x="20347" y="75961"/>
                      </a:lnTo>
                      <a:cubicBezTo>
                        <a:pt x="18990" y="74604"/>
                        <a:pt x="17634" y="73248"/>
                        <a:pt x="17634" y="70535"/>
                      </a:cubicBezTo>
                      <a:lnTo>
                        <a:pt x="17634" y="5426"/>
                      </a:lnTo>
                      <a:cubicBezTo>
                        <a:pt x="17634" y="2713"/>
                        <a:pt x="17634" y="1356"/>
                        <a:pt x="20347" y="0"/>
                      </a:cubicBezTo>
                      <a:close/>
                    </a:path>
                  </a:pathLst>
                </a:custGeom>
                <a:solidFill>
                  <a:srgbClr val="FFFFFF"/>
                </a:solidFill>
                <a:ln w="13558" cap="flat">
                  <a:noFill/>
                  <a:prstDash val="solid"/>
                  <a:miter/>
                </a:ln>
              </p:spPr>
              <p:txBody>
                <a:bodyPr rtlCol="0" anchor="ctr"/>
                <a:lstStyle/>
                <a:p>
                  <a:endParaRPr lang="sv-SE"/>
                </a:p>
              </p:txBody>
            </p:sp>
            <p:sp>
              <p:nvSpPr>
                <p:cNvPr id="74" name="Frihandsfigur: Form 73">
                  <a:extLst>
                    <a:ext uri="{FF2B5EF4-FFF2-40B4-BE49-F238E27FC236}">
                      <a16:creationId xmlns:a16="http://schemas.microsoft.com/office/drawing/2014/main" id="{C8C40F97-18F6-4B51-9CCE-4F20A103D162}"/>
                    </a:ext>
                  </a:extLst>
                </p:cNvPr>
                <p:cNvSpPr/>
                <p:nvPr/>
              </p:nvSpPr>
              <p:spPr>
                <a:xfrm>
                  <a:off x="2715232" y="6288959"/>
                  <a:ext cx="81446" cy="77317"/>
                </a:xfrm>
                <a:custGeom>
                  <a:avLst/>
                  <a:gdLst>
                    <a:gd name="connsiteX0" fmla="*/ 42050 w 81446"/>
                    <a:gd name="connsiteY0" fmla="*/ 0 h 77317"/>
                    <a:gd name="connsiteX1" fmla="*/ 0 w 81446"/>
                    <a:gd name="connsiteY1" fmla="*/ 37980 h 77317"/>
                    <a:gd name="connsiteX2" fmla="*/ 39337 w 81446"/>
                    <a:gd name="connsiteY2" fmla="*/ 77317 h 77317"/>
                    <a:gd name="connsiteX3" fmla="*/ 81386 w 81446"/>
                    <a:gd name="connsiteY3" fmla="*/ 39337 h 77317"/>
                    <a:gd name="connsiteX4" fmla="*/ 42050 w 81446"/>
                    <a:gd name="connsiteY4" fmla="*/ 0 h 77317"/>
                    <a:gd name="connsiteX5" fmla="*/ 42050 w 81446"/>
                    <a:gd name="connsiteY5" fmla="*/ 70535 h 77317"/>
                    <a:gd name="connsiteX6" fmla="*/ 16277 w 81446"/>
                    <a:gd name="connsiteY6" fmla="*/ 36624 h 77317"/>
                    <a:gd name="connsiteX7" fmla="*/ 42050 w 81446"/>
                    <a:gd name="connsiteY7" fmla="*/ 5426 h 77317"/>
                    <a:gd name="connsiteX8" fmla="*/ 67822 w 81446"/>
                    <a:gd name="connsiteY8" fmla="*/ 39337 h 77317"/>
                    <a:gd name="connsiteX9" fmla="*/ 42050 w 81446"/>
                    <a:gd name="connsiteY9" fmla="*/ 70535 h 7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446" h="77317">
                      <a:moveTo>
                        <a:pt x="42050" y="0"/>
                      </a:moveTo>
                      <a:cubicBezTo>
                        <a:pt x="16277" y="0"/>
                        <a:pt x="0" y="18990"/>
                        <a:pt x="0" y="37980"/>
                      </a:cubicBezTo>
                      <a:cubicBezTo>
                        <a:pt x="0" y="61040"/>
                        <a:pt x="17634" y="75961"/>
                        <a:pt x="39337" y="77317"/>
                      </a:cubicBezTo>
                      <a:cubicBezTo>
                        <a:pt x="59683" y="77317"/>
                        <a:pt x="80030" y="65109"/>
                        <a:pt x="81386" y="39337"/>
                      </a:cubicBezTo>
                      <a:cubicBezTo>
                        <a:pt x="82743" y="13564"/>
                        <a:pt x="61040" y="0"/>
                        <a:pt x="42050" y="0"/>
                      </a:cubicBezTo>
                      <a:close/>
                      <a:moveTo>
                        <a:pt x="42050" y="70535"/>
                      </a:moveTo>
                      <a:cubicBezTo>
                        <a:pt x="29842" y="70535"/>
                        <a:pt x="16277" y="59683"/>
                        <a:pt x="16277" y="36624"/>
                      </a:cubicBezTo>
                      <a:cubicBezTo>
                        <a:pt x="16277" y="17634"/>
                        <a:pt x="27129" y="5426"/>
                        <a:pt x="42050" y="5426"/>
                      </a:cubicBezTo>
                      <a:cubicBezTo>
                        <a:pt x="56971" y="5426"/>
                        <a:pt x="67822" y="17634"/>
                        <a:pt x="67822" y="39337"/>
                      </a:cubicBezTo>
                      <a:cubicBezTo>
                        <a:pt x="66466" y="59683"/>
                        <a:pt x="55614" y="70535"/>
                        <a:pt x="42050" y="70535"/>
                      </a:cubicBezTo>
                      <a:close/>
                    </a:path>
                  </a:pathLst>
                </a:custGeom>
                <a:solidFill>
                  <a:srgbClr val="FFFFFF"/>
                </a:solidFill>
                <a:ln w="13558" cap="flat">
                  <a:noFill/>
                  <a:prstDash val="solid"/>
                  <a:miter/>
                </a:ln>
              </p:spPr>
              <p:txBody>
                <a:bodyPr rtlCol="0" anchor="ctr"/>
                <a:lstStyle/>
                <a:p>
                  <a:endParaRPr lang="sv-SE"/>
                </a:p>
              </p:txBody>
            </p:sp>
            <p:sp>
              <p:nvSpPr>
                <p:cNvPr id="75" name="Frihandsfigur: Form 74">
                  <a:extLst>
                    <a:ext uri="{FF2B5EF4-FFF2-40B4-BE49-F238E27FC236}">
                      <a16:creationId xmlns:a16="http://schemas.microsoft.com/office/drawing/2014/main" id="{83368ECE-227D-4011-9686-5A922E212960}"/>
                    </a:ext>
                  </a:extLst>
                </p:cNvPr>
                <p:cNvSpPr/>
                <p:nvPr/>
              </p:nvSpPr>
              <p:spPr>
                <a:xfrm>
                  <a:off x="2812896" y="6288959"/>
                  <a:ext cx="69178" cy="78673"/>
                </a:xfrm>
                <a:custGeom>
                  <a:avLst/>
                  <a:gdLst>
                    <a:gd name="connsiteX0" fmla="*/ 59683 w 69178"/>
                    <a:gd name="connsiteY0" fmla="*/ 6782 h 78673"/>
                    <a:gd name="connsiteX1" fmla="*/ 59683 w 69178"/>
                    <a:gd name="connsiteY1" fmla="*/ 50188 h 78673"/>
                    <a:gd name="connsiteX2" fmla="*/ 18990 w 69178"/>
                    <a:gd name="connsiteY2" fmla="*/ 1356 h 78673"/>
                    <a:gd name="connsiteX3" fmla="*/ 0 w 69178"/>
                    <a:gd name="connsiteY3" fmla="*/ 1356 h 78673"/>
                    <a:gd name="connsiteX4" fmla="*/ 5426 w 69178"/>
                    <a:gd name="connsiteY4" fmla="*/ 5426 h 78673"/>
                    <a:gd name="connsiteX5" fmla="*/ 6782 w 69178"/>
                    <a:gd name="connsiteY5" fmla="*/ 12208 h 78673"/>
                    <a:gd name="connsiteX6" fmla="*/ 6782 w 69178"/>
                    <a:gd name="connsiteY6" fmla="*/ 70535 h 78673"/>
                    <a:gd name="connsiteX7" fmla="*/ 4069 w 69178"/>
                    <a:gd name="connsiteY7" fmla="*/ 75961 h 78673"/>
                    <a:gd name="connsiteX8" fmla="*/ 16277 w 69178"/>
                    <a:gd name="connsiteY8" fmla="*/ 75961 h 78673"/>
                    <a:gd name="connsiteX9" fmla="*/ 13564 w 69178"/>
                    <a:gd name="connsiteY9" fmla="*/ 70535 h 78673"/>
                    <a:gd name="connsiteX10" fmla="*/ 13564 w 69178"/>
                    <a:gd name="connsiteY10" fmla="*/ 16277 h 78673"/>
                    <a:gd name="connsiteX11" fmla="*/ 66465 w 69178"/>
                    <a:gd name="connsiteY11" fmla="*/ 78674 h 78673"/>
                    <a:gd name="connsiteX12" fmla="*/ 66465 w 69178"/>
                    <a:gd name="connsiteY12" fmla="*/ 5426 h 78673"/>
                    <a:gd name="connsiteX13" fmla="*/ 69178 w 69178"/>
                    <a:gd name="connsiteY13" fmla="*/ 0 h 78673"/>
                    <a:gd name="connsiteX14" fmla="*/ 56970 w 69178"/>
                    <a:gd name="connsiteY14" fmla="*/ 0 h 78673"/>
                    <a:gd name="connsiteX15" fmla="*/ 59683 w 69178"/>
                    <a:gd name="connsiteY15" fmla="*/ 6782 h 7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9178" h="78673">
                      <a:moveTo>
                        <a:pt x="59683" y="6782"/>
                      </a:moveTo>
                      <a:lnTo>
                        <a:pt x="59683" y="50188"/>
                      </a:lnTo>
                      <a:lnTo>
                        <a:pt x="18990" y="1356"/>
                      </a:lnTo>
                      <a:lnTo>
                        <a:pt x="0" y="1356"/>
                      </a:lnTo>
                      <a:cubicBezTo>
                        <a:pt x="2713" y="2713"/>
                        <a:pt x="4069" y="4069"/>
                        <a:pt x="5426" y="5426"/>
                      </a:cubicBezTo>
                      <a:cubicBezTo>
                        <a:pt x="8139" y="8139"/>
                        <a:pt x="6782" y="8139"/>
                        <a:pt x="6782" y="12208"/>
                      </a:cubicBezTo>
                      <a:lnTo>
                        <a:pt x="6782" y="70535"/>
                      </a:lnTo>
                      <a:cubicBezTo>
                        <a:pt x="6782" y="73248"/>
                        <a:pt x="5426" y="74604"/>
                        <a:pt x="4069" y="75961"/>
                      </a:cubicBezTo>
                      <a:lnTo>
                        <a:pt x="16277" y="75961"/>
                      </a:lnTo>
                      <a:cubicBezTo>
                        <a:pt x="14921" y="74604"/>
                        <a:pt x="13564" y="73248"/>
                        <a:pt x="13564" y="70535"/>
                      </a:cubicBezTo>
                      <a:lnTo>
                        <a:pt x="13564" y="16277"/>
                      </a:lnTo>
                      <a:cubicBezTo>
                        <a:pt x="13564" y="17634"/>
                        <a:pt x="66465" y="78674"/>
                        <a:pt x="66465" y="78674"/>
                      </a:cubicBezTo>
                      <a:lnTo>
                        <a:pt x="66465" y="5426"/>
                      </a:lnTo>
                      <a:cubicBezTo>
                        <a:pt x="66465" y="2713"/>
                        <a:pt x="67822" y="1356"/>
                        <a:pt x="69178" y="0"/>
                      </a:cubicBezTo>
                      <a:lnTo>
                        <a:pt x="56970" y="0"/>
                      </a:lnTo>
                      <a:cubicBezTo>
                        <a:pt x="58327" y="2713"/>
                        <a:pt x="59683" y="4069"/>
                        <a:pt x="59683" y="6782"/>
                      </a:cubicBezTo>
                      <a:close/>
                    </a:path>
                  </a:pathLst>
                </a:custGeom>
                <a:solidFill>
                  <a:srgbClr val="FFFFFF"/>
                </a:solidFill>
                <a:ln w="13558" cap="flat">
                  <a:noFill/>
                  <a:prstDash val="solid"/>
                  <a:miter/>
                </a:ln>
              </p:spPr>
              <p:txBody>
                <a:bodyPr rtlCol="0" anchor="ctr"/>
                <a:lstStyle/>
                <a:p>
                  <a:endParaRPr lang="sv-SE"/>
                </a:p>
              </p:txBody>
            </p:sp>
            <p:sp>
              <p:nvSpPr>
                <p:cNvPr id="76" name="Frihandsfigur: Form 75">
                  <a:extLst>
                    <a:ext uri="{FF2B5EF4-FFF2-40B4-BE49-F238E27FC236}">
                      <a16:creationId xmlns:a16="http://schemas.microsoft.com/office/drawing/2014/main" id="{03B46B1D-ACDA-4AE3-B797-AD3C8D20E07F}"/>
                    </a:ext>
                  </a:extLst>
                </p:cNvPr>
                <p:cNvSpPr/>
                <p:nvPr/>
              </p:nvSpPr>
              <p:spPr>
                <a:xfrm>
                  <a:off x="2909203" y="6288959"/>
                  <a:ext cx="50188" cy="75960"/>
                </a:xfrm>
                <a:custGeom>
                  <a:avLst/>
                  <a:gdLst>
                    <a:gd name="connsiteX0" fmla="*/ 29842 w 50188"/>
                    <a:gd name="connsiteY0" fmla="*/ 70535 h 75960"/>
                    <a:gd name="connsiteX1" fmla="*/ 16277 w 50188"/>
                    <a:gd name="connsiteY1" fmla="*/ 70535 h 75960"/>
                    <a:gd name="connsiteX2" fmla="*/ 16277 w 50188"/>
                    <a:gd name="connsiteY2" fmla="*/ 37980 h 75960"/>
                    <a:gd name="connsiteX3" fmla="*/ 32555 w 50188"/>
                    <a:gd name="connsiteY3" fmla="*/ 37980 h 75960"/>
                    <a:gd name="connsiteX4" fmla="*/ 36624 w 50188"/>
                    <a:gd name="connsiteY4" fmla="*/ 40693 h 75960"/>
                    <a:gd name="connsiteX5" fmla="*/ 36624 w 50188"/>
                    <a:gd name="connsiteY5" fmla="*/ 28485 h 75960"/>
                    <a:gd name="connsiteX6" fmla="*/ 32555 w 50188"/>
                    <a:gd name="connsiteY6" fmla="*/ 31198 h 75960"/>
                    <a:gd name="connsiteX7" fmla="*/ 16277 w 50188"/>
                    <a:gd name="connsiteY7" fmla="*/ 31198 h 75960"/>
                    <a:gd name="connsiteX8" fmla="*/ 16277 w 50188"/>
                    <a:gd name="connsiteY8" fmla="*/ 5426 h 75960"/>
                    <a:gd name="connsiteX9" fmla="*/ 35268 w 50188"/>
                    <a:gd name="connsiteY9" fmla="*/ 5426 h 75960"/>
                    <a:gd name="connsiteX10" fmla="*/ 43406 w 50188"/>
                    <a:gd name="connsiteY10" fmla="*/ 9495 h 75960"/>
                    <a:gd name="connsiteX11" fmla="*/ 43406 w 50188"/>
                    <a:gd name="connsiteY11" fmla="*/ 0 h 75960"/>
                    <a:gd name="connsiteX12" fmla="*/ 0 w 50188"/>
                    <a:gd name="connsiteY12" fmla="*/ 0 h 75960"/>
                    <a:gd name="connsiteX13" fmla="*/ 2713 w 50188"/>
                    <a:gd name="connsiteY13" fmla="*/ 5426 h 75960"/>
                    <a:gd name="connsiteX14" fmla="*/ 2713 w 50188"/>
                    <a:gd name="connsiteY14" fmla="*/ 70535 h 75960"/>
                    <a:gd name="connsiteX15" fmla="*/ 0 w 50188"/>
                    <a:gd name="connsiteY15" fmla="*/ 75961 h 75960"/>
                    <a:gd name="connsiteX16" fmla="*/ 47475 w 50188"/>
                    <a:gd name="connsiteY16" fmla="*/ 75961 h 75960"/>
                    <a:gd name="connsiteX17" fmla="*/ 50188 w 50188"/>
                    <a:gd name="connsiteY17" fmla="*/ 63753 h 75960"/>
                    <a:gd name="connsiteX18" fmla="*/ 29842 w 50188"/>
                    <a:gd name="connsiteY18" fmla="*/ 70535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88" h="75960">
                      <a:moveTo>
                        <a:pt x="29842" y="70535"/>
                      </a:moveTo>
                      <a:cubicBezTo>
                        <a:pt x="24416" y="70535"/>
                        <a:pt x="17634" y="70535"/>
                        <a:pt x="16277" y="70535"/>
                      </a:cubicBezTo>
                      <a:lnTo>
                        <a:pt x="16277" y="37980"/>
                      </a:lnTo>
                      <a:lnTo>
                        <a:pt x="32555" y="37980"/>
                      </a:lnTo>
                      <a:cubicBezTo>
                        <a:pt x="33911" y="37980"/>
                        <a:pt x="35268" y="39337"/>
                        <a:pt x="36624" y="40693"/>
                      </a:cubicBezTo>
                      <a:lnTo>
                        <a:pt x="36624" y="28485"/>
                      </a:lnTo>
                      <a:cubicBezTo>
                        <a:pt x="36624" y="29842"/>
                        <a:pt x="33911" y="31198"/>
                        <a:pt x="32555" y="31198"/>
                      </a:cubicBezTo>
                      <a:lnTo>
                        <a:pt x="16277" y="31198"/>
                      </a:lnTo>
                      <a:lnTo>
                        <a:pt x="16277" y="5426"/>
                      </a:lnTo>
                      <a:cubicBezTo>
                        <a:pt x="16277" y="5426"/>
                        <a:pt x="31198" y="5426"/>
                        <a:pt x="35268" y="5426"/>
                      </a:cubicBezTo>
                      <a:cubicBezTo>
                        <a:pt x="39337" y="5426"/>
                        <a:pt x="42050" y="6782"/>
                        <a:pt x="43406" y="9495"/>
                      </a:cubicBezTo>
                      <a:lnTo>
                        <a:pt x="43406" y="0"/>
                      </a:lnTo>
                      <a:lnTo>
                        <a:pt x="0" y="0"/>
                      </a:lnTo>
                      <a:cubicBezTo>
                        <a:pt x="1357" y="1356"/>
                        <a:pt x="2713" y="2713"/>
                        <a:pt x="2713" y="5426"/>
                      </a:cubicBezTo>
                      <a:lnTo>
                        <a:pt x="2713" y="70535"/>
                      </a:lnTo>
                      <a:cubicBezTo>
                        <a:pt x="2713" y="73248"/>
                        <a:pt x="1357" y="74604"/>
                        <a:pt x="0" y="75961"/>
                      </a:cubicBezTo>
                      <a:lnTo>
                        <a:pt x="47475" y="75961"/>
                      </a:lnTo>
                      <a:lnTo>
                        <a:pt x="50188" y="63753"/>
                      </a:lnTo>
                      <a:cubicBezTo>
                        <a:pt x="43406" y="70535"/>
                        <a:pt x="39337" y="70535"/>
                        <a:pt x="29842" y="70535"/>
                      </a:cubicBezTo>
                      <a:close/>
                    </a:path>
                  </a:pathLst>
                </a:custGeom>
                <a:solidFill>
                  <a:srgbClr val="FFFFFF"/>
                </a:solidFill>
                <a:ln w="13558" cap="flat">
                  <a:noFill/>
                  <a:prstDash val="solid"/>
                  <a:miter/>
                </a:ln>
              </p:spPr>
              <p:txBody>
                <a:bodyPr rtlCol="0" anchor="ctr"/>
                <a:lstStyle/>
                <a:p>
                  <a:endParaRPr lang="sv-SE"/>
                </a:p>
              </p:txBody>
            </p:sp>
            <p:sp>
              <p:nvSpPr>
                <p:cNvPr id="77" name="Frihandsfigur: Form 76">
                  <a:extLst>
                    <a:ext uri="{FF2B5EF4-FFF2-40B4-BE49-F238E27FC236}">
                      <a16:creationId xmlns:a16="http://schemas.microsoft.com/office/drawing/2014/main" id="{FE85B18E-D593-49FA-93F8-A008AE6B0567}"/>
                    </a:ext>
                  </a:extLst>
                </p:cNvPr>
                <p:cNvSpPr/>
                <p:nvPr/>
              </p:nvSpPr>
              <p:spPr>
                <a:xfrm>
                  <a:off x="2974312" y="6288959"/>
                  <a:ext cx="69178" cy="78673"/>
                </a:xfrm>
                <a:custGeom>
                  <a:avLst/>
                  <a:gdLst>
                    <a:gd name="connsiteX0" fmla="*/ 55614 w 69178"/>
                    <a:gd name="connsiteY0" fmla="*/ 1356 h 78673"/>
                    <a:gd name="connsiteX1" fmla="*/ 58327 w 69178"/>
                    <a:gd name="connsiteY1" fmla="*/ 6782 h 78673"/>
                    <a:gd name="connsiteX2" fmla="*/ 58327 w 69178"/>
                    <a:gd name="connsiteY2" fmla="*/ 50188 h 78673"/>
                    <a:gd name="connsiteX3" fmla="*/ 17634 w 69178"/>
                    <a:gd name="connsiteY3" fmla="*/ 1356 h 78673"/>
                    <a:gd name="connsiteX4" fmla="*/ 0 w 69178"/>
                    <a:gd name="connsiteY4" fmla="*/ 1356 h 78673"/>
                    <a:gd name="connsiteX5" fmla="*/ 5426 w 69178"/>
                    <a:gd name="connsiteY5" fmla="*/ 5426 h 78673"/>
                    <a:gd name="connsiteX6" fmla="*/ 6782 w 69178"/>
                    <a:gd name="connsiteY6" fmla="*/ 12208 h 78673"/>
                    <a:gd name="connsiteX7" fmla="*/ 6782 w 69178"/>
                    <a:gd name="connsiteY7" fmla="*/ 70535 h 78673"/>
                    <a:gd name="connsiteX8" fmla="*/ 4069 w 69178"/>
                    <a:gd name="connsiteY8" fmla="*/ 75961 h 78673"/>
                    <a:gd name="connsiteX9" fmla="*/ 16277 w 69178"/>
                    <a:gd name="connsiteY9" fmla="*/ 75961 h 78673"/>
                    <a:gd name="connsiteX10" fmla="*/ 13564 w 69178"/>
                    <a:gd name="connsiteY10" fmla="*/ 70535 h 78673"/>
                    <a:gd name="connsiteX11" fmla="*/ 13564 w 69178"/>
                    <a:gd name="connsiteY11" fmla="*/ 16277 h 78673"/>
                    <a:gd name="connsiteX12" fmla="*/ 66465 w 69178"/>
                    <a:gd name="connsiteY12" fmla="*/ 78674 h 78673"/>
                    <a:gd name="connsiteX13" fmla="*/ 66465 w 69178"/>
                    <a:gd name="connsiteY13" fmla="*/ 5426 h 78673"/>
                    <a:gd name="connsiteX14" fmla="*/ 69178 w 69178"/>
                    <a:gd name="connsiteY14" fmla="*/ 0 h 78673"/>
                    <a:gd name="connsiteX15" fmla="*/ 55614 w 69178"/>
                    <a:gd name="connsiteY15" fmla="*/ 0 h 7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9178" h="78673">
                      <a:moveTo>
                        <a:pt x="55614" y="1356"/>
                      </a:moveTo>
                      <a:cubicBezTo>
                        <a:pt x="56970" y="2713"/>
                        <a:pt x="58327" y="4069"/>
                        <a:pt x="58327" y="6782"/>
                      </a:cubicBezTo>
                      <a:lnTo>
                        <a:pt x="58327" y="50188"/>
                      </a:lnTo>
                      <a:lnTo>
                        <a:pt x="17634" y="1356"/>
                      </a:lnTo>
                      <a:lnTo>
                        <a:pt x="0" y="1356"/>
                      </a:lnTo>
                      <a:cubicBezTo>
                        <a:pt x="2713" y="2713"/>
                        <a:pt x="4069" y="4069"/>
                        <a:pt x="5426" y="5426"/>
                      </a:cubicBezTo>
                      <a:cubicBezTo>
                        <a:pt x="8139" y="8139"/>
                        <a:pt x="6782" y="8139"/>
                        <a:pt x="6782" y="12208"/>
                      </a:cubicBezTo>
                      <a:lnTo>
                        <a:pt x="6782" y="70535"/>
                      </a:lnTo>
                      <a:cubicBezTo>
                        <a:pt x="6782" y="73248"/>
                        <a:pt x="5426" y="74604"/>
                        <a:pt x="4069" y="75961"/>
                      </a:cubicBezTo>
                      <a:lnTo>
                        <a:pt x="16277" y="75961"/>
                      </a:lnTo>
                      <a:cubicBezTo>
                        <a:pt x="14921" y="74604"/>
                        <a:pt x="13564" y="73248"/>
                        <a:pt x="13564" y="70535"/>
                      </a:cubicBezTo>
                      <a:lnTo>
                        <a:pt x="13564" y="16277"/>
                      </a:lnTo>
                      <a:cubicBezTo>
                        <a:pt x="13564" y="17634"/>
                        <a:pt x="66465" y="78674"/>
                        <a:pt x="66465" y="78674"/>
                      </a:cubicBezTo>
                      <a:lnTo>
                        <a:pt x="66465" y="5426"/>
                      </a:lnTo>
                      <a:cubicBezTo>
                        <a:pt x="66465" y="2713"/>
                        <a:pt x="67822" y="1356"/>
                        <a:pt x="69178" y="0"/>
                      </a:cubicBezTo>
                      <a:lnTo>
                        <a:pt x="55614" y="0"/>
                      </a:lnTo>
                      <a:close/>
                    </a:path>
                  </a:pathLst>
                </a:custGeom>
                <a:solidFill>
                  <a:srgbClr val="FFFFFF"/>
                </a:solidFill>
                <a:ln w="13558" cap="flat">
                  <a:noFill/>
                  <a:prstDash val="solid"/>
                  <a:miter/>
                </a:ln>
              </p:spPr>
              <p:txBody>
                <a:bodyPr rtlCol="0" anchor="ctr"/>
                <a:lstStyle/>
                <a:p>
                  <a:endParaRPr lang="sv-SE"/>
                </a:p>
              </p:txBody>
            </p:sp>
            <p:sp>
              <p:nvSpPr>
                <p:cNvPr id="78" name="Frihandsfigur: Form 77">
                  <a:extLst>
                    <a:ext uri="{FF2B5EF4-FFF2-40B4-BE49-F238E27FC236}">
                      <a16:creationId xmlns:a16="http://schemas.microsoft.com/office/drawing/2014/main" id="{D1EA8FA8-6F46-4681-8F87-7E36F41F6604}"/>
                    </a:ext>
                  </a:extLst>
                </p:cNvPr>
                <p:cNvSpPr/>
                <p:nvPr/>
              </p:nvSpPr>
              <p:spPr>
                <a:xfrm>
                  <a:off x="1779289" y="6288959"/>
                  <a:ext cx="81446" cy="77317"/>
                </a:xfrm>
                <a:custGeom>
                  <a:avLst/>
                  <a:gdLst>
                    <a:gd name="connsiteX0" fmla="*/ 42050 w 81446"/>
                    <a:gd name="connsiteY0" fmla="*/ 0 h 77317"/>
                    <a:gd name="connsiteX1" fmla="*/ 0 w 81446"/>
                    <a:gd name="connsiteY1" fmla="*/ 37980 h 77317"/>
                    <a:gd name="connsiteX2" fmla="*/ 39337 w 81446"/>
                    <a:gd name="connsiteY2" fmla="*/ 77317 h 77317"/>
                    <a:gd name="connsiteX3" fmla="*/ 81386 w 81446"/>
                    <a:gd name="connsiteY3" fmla="*/ 39337 h 77317"/>
                    <a:gd name="connsiteX4" fmla="*/ 42050 w 81446"/>
                    <a:gd name="connsiteY4" fmla="*/ 0 h 77317"/>
                    <a:gd name="connsiteX5" fmla="*/ 42050 w 81446"/>
                    <a:gd name="connsiteY5" fmla="*/ 70535 h 77317"/>
                    <a:gd name="connsiteX6" fmla="*/ 16277 w 81446"/>
                    <a:gd name="connsiteY6" fmla="*/ 36624 h 77317"/>
                    <a:gd name="connsiteX7" fmla="*/ 42050 w 81446"/>
                    <a:gd name="connsiteY7" fmla="*/ 5426 h 77317"/>
                    <a:gd name="connsiteX8" fmla="*/ 67822 w 81446"/>
                    <a:gd name="connsiteY8" fmla="*/ 39337 h 77317"/>
                    <a:gd name="connsiteX9" fmla="*/ 42050 w 81446"/>
                    <a:gd name="connsiteY9" fmla="*/ 70535 h 7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446" h="77317">
                      <a:moveTo>
                        <a:pt x="42050" y="0"/>
                      </a:moveTo>
                      <a:cubicBezTo>
                        <a:pt x="16277" y="0"/>
                        <a:pt x="0" y="18990"/>
                        <a:pt x="0" y="37980"/>
                      </a:cubicBezTo>
                      <a:cubicBezTo>
                        <a:pt x="0" y="61040"/>
                        <a:pt x="17634" y="75961"/>
                        <a:pt x="39337" y="77317"/>
                      </a:cubicBezTo>
                      <a:cubicBezTo>
                        <a:pt x="59683" y="77317"/>
                        <a:pt x="80030" y="65109"/>
                        <a:pt x="81386" y="39337"/>
                      </a:cubicBezTo>
                      <a:cubicBezTo>
                        <a:pt x="82743" y="13564"/>
                        <a:pt x="61040" y="0"/>
                        <a:pt x="42050" y="0"/>
                      </a:cubicBezTo>
                      <a:close/>
                      <a:moveTo>
                        <a:pt x="42050" y="70535"/>
                      </a:moveTo>
                      <a:cubicBezTo>
                        <a:pt x="29842" y="70535"/>
                        <a:pt x="16277" y="59683"/>
                        <a:pt x="16277" y="36624"/>
                      </a:cubicBezTo>
                      <a:cubicBezTo>
                        <a:pt x="16277" y="17634"/>
                        <a:pt x="27129" y="5426"/>
                        <a:pt x="42050" y="5426"/>
                      </a:cubicBezTo>
                      <a:cubicBezTo>
                        <a:pt x="56971" y="5426"/>
                        <a:pt x="67822" y="17634"/>
                        <a:pt x="67822" y="39337"/>
                      </a:cubicBezTo>
                      <a:cubicBezTo>
                        <a:pt x="66466" y="59683"/>
                        <a:pt x="55614" y="70535"/>
                        <a:pt x="42050" y="70535"/>
                      </a:cubicBezTo>
                      <a:close/>
                    </a:path>
                  </a:pathLst>
                </a:custGeom>
                <a:solidFill>
                  <a:srgbClr val="FFFFFF"/>
                </a:solidFill>
                <a:ln w="13558" cap="flat">
                  <a:noFill/>
                  <a:prstDash val="solid"/>
                  <a:miter/>
                </a:ln>
              </p:spPr>
              <p:txBody>
                <a:bodyPr rtlCol="0" anchor="ctr"/>
                <a:lstStyle/>
                <a:p>
                  <a:endParaRPr lang="sv-SE"/>
                </a:p>
              </p:txBody>
            </p:sp>
            <p:sp>
              <p:nvSpPr>
                <p:cNvPr id="79" name="Frihandsfigur: Form 78">
                  <a:extLst>
                    <a:ext uri="{FF2B5EF4-FFF2-40B4-BE49-F238E27FC236}">
                      <a16:creationId xmlns:a16="http://schemas.microsoft.com/office/drawing/2014/main" id="{80ECEDAB-A5EF-4063-B1A5-860C42F17CC4}"/>
                    </a:ext>
                  </a:extLst>
                </p:cNvPr>
                <p:cNvSpPr/>
                <p:nvPr/>
              </p:nvSpPr>
              <p:spPr>
                <a:xfrm>
                  <a:off x="1826765" y="6272681"/>
                  <a:ext cx="10851" cy="10851"/>
                </a:xfrm>
                <a:custGeom>
                  <a:avLst/>
                  <a:gdLst>
                    <a:gd name="connsiteX0" fmla="*/ 5426 w 10851"/>
                    <a:gd name="connsiteY0" fmla="*/ 10852 h 10851"/>
                    <a:gd name="connsiteX1" fmla="*/ 10852 w 10851"/>
                    <a:gd name="connsiteY1" fmla="*/ 5426 h 10851"/>
                    <a:gd name="connsiteX2" fmla="*/ 5426 w 10851"/>
                    <a:gd name="connsiteY2" fmla="*/ 0 h 10851"/>
                    <a:gd name="connsiteX3" fmla="*/ 0 w 10851"/>
                    <a:gd name="connsiteY3" fmla="*/ 5426 h 10851"/>
                    <a:gd name="connsiteX4" fmla="*/ 5426 w 10851"/>
                    <a:gd name="connsiteY4" fmla="*/ 10852 h 10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1" h="10851">
                      <a:moveTo>
                        <a:pt x="5426" y="10852"/>
                      </a:moveTo>
                      <a:cubicBezTo>
                        <a:pt x="8139" y="10852"/>
                        <a:pt x="10852" y="8139"/>
                        <a:pt x="10852" y="5426"/>
                      </a:cubicBezTo>
                      <a:cubicBezTo>
                        <a:pt x="10852" y="2713"/>
                        <a:pt x="8139" y="0"/>
                        <a:pt x="5426" y="0"/>
                      </a:cubicBezTo>
                      <a:cubicBezTo>
                        <a:pt x="2713" y="0"/>
                        <a:pt x="0" y="2713"/>
                        <a:pt x="0" y="5426"/>
                      </a:cubicBezTo>
                      <a:cubicBezTo>
                        <a:pt x="0" y="9495"/>
                        <a:pt x="2713" y="10852"/>
                        <a:pt x="5426" y="10852"/>
                      </a:cubicBezTo>
                      <a:close/>
                    </a:path>
                  </a:pathLst>
                </a:custGeom>
                <a:solidFill>
                  <a:srgbClr val="FFFFFF"/>
                </a:solidFill>
                <a:ln w="13558" cap="flat">
                  <a:noFill/>
                  <a:prstDash val="solid"/>
                  <a:miter/>
                </a:ln>
              </p:spPr>
              <p:txBody>
                <a:bodyPr rtlCol="0" anchor="ctr"/>
                <a:lstStyle/>
                <a:p>
                  <a:endParaRPr lang="sv-SE"/>
                </a:p>
              </p:txBody>
            </p:sp>
            <p:sp>
              <p:nvSpPr>
                <p:cNvPr id="80" name="Frihandsfigur: Form 79">
                  <a:extLst>
                    <a:ext uri="{FF2B5EF4-FFF2-40B4-BE49-F238E27FC236}">
                      <a16:creationId xmlns:a16="http://schemas.microsoft.com/office/drawing/2014/main" id="{B5D4753F-7B4B-4D56-B7C0-8BAF97F12A57}"/>
                    </a:ext>
                  </a:extLst>
                </p:cNvPr>
                <p:cNvSpPr/>
                <p:nvPr/>
              </p:nvSpPr>
              <p:spPr>
                <a:xfrm>
                  <a:off x="1802349" y="6272681"/>
                  <a:ext cx="10851" cy="10851"/>
                </a:xfrm>
                <a:custGeom>
                  <a:avLst/>
                  <a:gdLst>
                    <a:gd name="connsiteX0" fmla="*/ 0 w 10851"/>
                    <a:gd name="connsiteY0" fmla="*/ 5426 h 10851"/>
                    <a:gd name="connsiteX1" fmla="*/ 5426 w 10851"/>
                    <a:gd name="connsiteY1" fmla="*/ 10852 h 10851"/>
                    <a:gd name="connsiteX2" fmla="*/ 10851 w 10851"/>
                    <a:gd name="connsiteY2" fmla="*/ 5426 h 10851"/>
                    <a:gd name="connsiteX3" fmla="*/ 5426 w 10851"/>
                    <a:gd name="connsiteY3" fmla="*/ 0 h 10851"/>
                    <a:gd name="connsiteX4" fmla="*/ 0 w 10851"/>
                    <a:gd name="connsiteY4" fmla="*/ 5426 h 10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1" h="10851">
                      <a:moveTo>
                        <a:pt x="0" y="5426"/>
                      </a:moveTo>
                      <a:cubicBezTo>
                        <a:pt x="0" y="8139"/>
                        <a:pt x="2713" y="10852"/>
                        <a:pt x="5426" y="10852"/>
                      </a:cubicBezTo>
                      <a:cubicBezTo>
                        <a:pt x="8139" y="10852"/>
                        <a:pt x="10851" y="8139"/>
                        <a:pt x="10851" y="5426"/>
                      </a:cubicBezTo>
                      <a:cubicBezTo>
                        <a:pt x="10851" y="2713"/>
                        <a:pt x="8139" y="0"/>
                        <a:pt x="5426" y="0"/>
                      </a:cubicBezTo>
                      <a:cubicBezTo>
                        <a:pt x="2713" y="0"/>
                        <a:pt x="0" y="2713"/>
                        <a:pt x="0" y="5426"/>
                      </a:cubicBezTo>
                      <a:close/>
                    </a:path>
                  </a:pathLst>
                </a:custGeom>
                <a:solidFill>
                  <a:srgbClr val="FFFFFF"/>
                </a:solidFill>
                <a:ln w="13558" cap="flat">
                  <a:noFill/>
                  <a:prstDash val="solid"/>
                  <a:miter/>
                </a:ln>
              </p:spPr>
              <p:txBody>
                <a:bodyPr rtlCol="0" anchor="ctr"/>
                <a:lstStyle/>
                <a:p>
                  <a:endParaRPr lang="sv-SE"/>
                </a:p>
              </p:txBody>
            </p:sp>
          </p:grpSp>
          <p:sp>
            <p:nvSpPr>
              <p:cNvPr id="81" name="Frihandsfigur: Form 80">
                <a:extLst>
                  <a:ext uri="{FF2B5EF4-FFF2-40B4-BE49-F238E27FC236}">
                    <a16:creationId xmlns:a16="http://schemas.microsoft.com/office/drawing/2014/main" id="{5CD83C37-A679-4971-8F75-C5069B8E268D}"/>
                  </a:ext>
                </a:extLst>
              </p:cNvPr>
              <p:cNvSpPr/>
              <p:nvPr/>
            </p:nvSpPr>
            <p:spPr>
              <a:xfrm>
                <a:off x="692781" y="6177731"/>
                <a:ext cx="52901" cy="74604"/>
              </a:xfrm>
              <a:custGeom>
                <a:avLst/>
                <a:gdLst>
                  <a:gd name="connsiteX0" fmla="*/ 32555 w 52901"/>
                  <a:gd name="connsiteY0" fmla="*/ 74604 h 74604"/>
                  <a:gd name="connsiteX1" fmla="*/ 21703 w 52901"/>
                  <a:gd name="connsiteY1" fmla="*/ 74604 h 74604"/>
                  <a:gd name="connsiteX2" fmla="*/ 0 w 52901"/>
                  <a:gd name="connsiteY2" fmla="*/ 0 h 74604"/>
                  <a:gd name="connsiteX3" fmla="*/ 10852 w 52901"/>
                  <a:gd name="connsiteY3" fmla="*/ 0 h 74604"/>
                  <a:gd name="connsiteX4" fmla="*/ 27129 w 52901"/>
                  <a:gd name="connsiteY4" fmla="*/ 65109 h 74604"/>
                  <a:gd name="connsiteX5" fmla="*/ 27129 w 52901"/>
                  <a:gd name="connsiteY5" fmla="*/ 65109 h 74604"/>
                  <a:gd name="connsiteX6" fmla="*/ 43406 w 52901"/>
                  <a:gd name="connsiteY6" fmla="*/ 1356 h 74604"/>
                  <a:gd name="connsiteX7" fmla="*/ 52901 w 52901"/>
                  <a:gd name="connsiteY7" fmla="*/ 1356 h 74604"/>
                  <a:gd name="connsiteX8" fmla="*/ 32555 w 52901"/>
                  <a:gd name="connsiteY8"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01" h="74604">
                    <a:moveTo>
                      <a:pt x="32555" y="74604"/>
                    </a:moveTo>
                    <a:lnTo>
                      <a:pt x="21703" y="74604"/>
                    </a:lnTo>
                    <a:lnTo>
                      <a:pt x="0" y="0"/>
                    </a:lnTo>
                    <a:lnTo>
                      <a:pt x="10852" y="0"/>
                    </a:lnTo>
                    <a:lnTo>
                      <a:pt x="27129" y="65109"/>
                    </a:lnTo>
                    <a:lnTo>
                      <a:pt x="27129" y="65109"/>
                    </a:lnTo>
                    <a:lnTo>
                      <a:pt x="43406" y="1356"/>
                    </a:lnTo>
                    <a:lnTo>
                      <a:pt x="52901" y="1356"/>
                    </a:lnTo>
                    <a:lnTo>
                      <a:pt x="32555" y="74604"/>
                    </a:lnTo>
                    <a:close/>
                  </a:path>
                </a:pathLst>
              </a:custGeom>
              <a:solidFill>
                <a:srgbClr val="FFFFFF"/>
              </a:solidFill>
              <a:ln w="13558" cap="flat">
                <a:noFill/>
                <a:prstDash val="solid"/>
                <a:miter/>
              </a:ln>
            </p:spPr>
            <p:txBody>
              <a:bodyPr rtlCol="0" anchor="ctr"/>
              <a:lstStyle/>
              <a:p>
                <a:endParaRPr lang="sv-SE"/>
              </a:p>
            </p:txBody>
          </p:sp>
          <p:sp>
            <p:nvSpPr>
              <p:cNvPr id="82" name="Frihandsfigur: Form 81">
                <a:extLst>
                  <a:ext uri="{FF2B5EF4-FFF2-40B4-BE49-F238E27FC236}">
                    <a16:creationId xmlns:a16="http://schemas.microsoft.com/office/drawing/2014/main" id="{4A509B7D-EE81-4EBC-A26B-7493200B5B27}"/>
                  </a:ext>
                </a:extLst>
              </p:cNvPr>
              <p:cNvSpPr/>
              <p:nvPr/>
            </p:nvSpPr>
            <p:spPr>
              <a:xfrm>
                <a:off x="752465" y="6158740"/>
                <a:ext cx="59683" cy="94950"/>
              </a:xfrm>
              <a:custGeom>
                <a:avLst/>
                <a:gdLst>
                  <a:gd name="connsiteX0" fmla="*/ 23059 w 59683"/>
                  <a:gd name="connsiteY0" fmla="*/ 20347 h 94950"/>
                  <a:gd name="connsiteX1" fmla="*/ 35267 w 59683"/>
                  <a:gd name="connsiteY1" fmla="*/ 20347 h 94950"/>
                  <a:gd name="connsiteX2" fmla="*/ 59683 w 59683"/>
                  <a:gd name="connsiteY2" fmla="*/ 94951 h 94950"/>
                  <a:gd name="connsiteX3" fmla="*/ 48832 w 59683"/>
                  <a:gd name="connsiteY3" fmla="*/ 94951 h 94950"/>
                  <a:gd name="connsiteX4" fmla="*/ 43406 w 59683"/>
                  <a:gd name="connsiteY4" fmla="*/ 77317 h 94950"/>
                  <a:gd name="connsiteX5" fmla="*/ 14921 w 59683"/>
                  <a:gd name="connsiteY5" fmla="*/ 77317 h 94950"/>
                  <a:gd name="connsiteX6" fmla="*/ 9495 w 59683"/>
                  <a:gd name="connsiteY6" fmla="*/ 94951 h 94950"/>
                  <a:gd name="connsiteX7" fmla="*/ 0 w 59683"/>
                  <a:gd name="connsiteY7" fmla="*/ 94951 h 94950"/>
                  <a:gd name="connsiteX8" fmla="*/ 23059 w 59683"/>
                  <a:gd name="connsiteY8" fmla="*/ 20347 h 94950"/>
                  <a:gd name="connsiteX9" fmla="*/ 25772 w 59683"/>
                  <a:gd name="connsiteY9" fmla="*/ 10852 h 94950"/>
                  <a:gd name="connsiteX10" fmla="*/ 16277 w 59683"/>
                  <a:gd name="connsiteY10" fmla="*/ 10852 h 94950"/>
                  <a:gd name="connsiteX11" fmla="*/ 16277 w 59683"/>
                  <a:gd name="connsiteY11" fmla="*/ 0 h 94950"/>
                  <a:gd name="connsiteX12" fmla="*/ 25772 w 59683"/>
                  <a:gd name="connsiteY12" fmla="*/ 0 h 94950"/>
                  <a:gd name="connsiteX13" fmla="*/ 25772 w 59683"/>
                  <a:gd name="connsiteY13" fmla="*/ 10852 h 94950"/>
                  <a:gd name="connsiteX14" fmla="*/ 28485 w 59683"/>
                  <a:gd name="connsiteY14" fmla="*/ 28485 h 94950"/>
                  <a:gd name="connsiteX15" fmla="*/ 28485 w 59683"/>
                  <a:gd name="connsiteY15" fmla="*/ 28485 h 94950"/>
                  <a:gd name="connsiteX16" fmla="*/ 16277 w 59683"/>
                  <a:gd name="connsiteY16" fmla="*/ 67822 h 94950"/>
                  <a:gd name="connsiteX17" fmla="*/ 39337 w 59683"/>
                  <a:gd name="connsiteY17" fmla="*/ 67822 h 94950"/>
                  <a:gd name="connsiteX18" fmla="*/ 28485 w 59683"/>
                  <a:gd name="connsiteY18" fmla="*/ 28485 h 94950"/>
                  <a:gd name="connsiteX19" fmla="*/ 43406 w 59683"/>
                  <a:gd name="connsiteY19" fmla="*/ 10852 h 94950"/>
                  <a:gd name="connsiteX20" fmla="*/ 33911 w 59683"/>
                  <a:gd name="connsiteY20" fmla="*/ 10852 h 94950"/>
                  <a:gd name="connsiteX21" fmla="*/ 33911 w 59683"/>
                  <a:gd name="connsiteY21" fmla="*/ 0 h 94950"/>
                  <a:gd name="connsiteX22" fmla="*/ 43406 w 59683"/>
                  <a:gd name="connsiteY22" fmla="*/ 0 h 94950"/>
                  <a:gd name="connsiteX23" fmla="*/ 43406 w 59683"/>
                  <a:gd name="connsiteY23" fmla="*/ 10852 h 9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683" h="94950">
                    <a:moveTo>
                      <a:pt x="23059" y="20347"/>
                    </a:moveTo>
                    <a:lnTo>
                      <a:pt x="35267" y="20347"/>
                    </a:lnTo>
                    <a:lnTo>
                      <a:pt x="59683" y="94951"/>
                    </a:lnTo>
                    <a:lnTo>
                      <a:pt x="48832" y="94951"/>
                    </a:lnTo>
                    <a:lnTo>
                      <a:pt x="43406" y="77317"/>
                    </a:lnTo>
                    <a:lnTo>
                      <a:pt x="14921" y="77317"/>
                    </a:lnTo>
                    <a:lnTo>
                      <a:pt x="9495" y="94951"/>
                    </a:lnTo>
                    <a:lnTo>
                      <a:pt x="0" y="94951"/>
                    </a:lnTo>
                    <a:lnTo>
                      <a:pt x="23059" y="20347"/>
                    </a:lnTo>
                    <a:close/>
                    <a:moveTo>
                      <a:pt x="25772" y="10852"/>
                    </a:moveTo>
                    <a:lnTo>
                      <a:pt x="16277" y="10852"/>
                    </a:lnTo>
                    <a:lnTo>
                      <a:pt x="16277" y="0"/>
                    </a:lnTo>
                    <a:lnTo>
                      <a:pt x="25772" y="0"/>
                    </a:lnTo>
                    <a:lnTo>
                      <a:pt x="25772" y="10852"/>
                    </a:lnTo>
                    <a:close/>
                    <a:moveTo>
                      <a:pt x="28485" y="28485"/>
                    </a:moveTo>
                    <a:lnTo>
                      <a:pt x="28485" y="28485"/>
                    </a:lnTo>
                    <a:lnTo>
                      <a:pt x="16277" y="67822"/>
                    </a:lnTo>
                    <a:lnTo>
                      <a:pt x="39337" y="67822"/>
                    </a:lnTo>
                    <a:lnTo>
                      <a:pt x="28485" y="28485"/>
                    </a:lnTo>
                    <a:close/>
                    <a:moveTo>
                      <a:pt x="43406" y="10852"/>
                    </a:moveTo>
                    <a:lnTo>
                      <a:pt x="33911" y="10852"/>
                    </a:lnTo>
                    <a:lnTo>
                      <a:pt x="33911" y="0"/>
                    </a:lnTo>
                    <a:lnTo>
                      <a:pt x="43406" y="0"/>
                    </a:lnTo>
                    <a:lnTo>
                      <a:pt x="43406" y="10852"/>
                    </a:lnTo>
                    <a:close/>
                  </a:path>
                </a:pathLst>
              </a:custGeom>
              <a:solidFill>
                <a:srgbClr val="FFFFFF"/>
              </a:solidFill>
              <a:ln w="13558" cap="flat">
                <a:noFill/>
                <a:prstDash val="solid"/>
                <a:miter/>
              </a:ln>
            </p:spPr>
            <p:txBody>
              <a:bodyPr rtlCol="0" anchor="ctr"/>
              <a:lstStyle/>
              <a:p>
                <a:endParaRPr lang="sv-SE"/>
              </a:p>
            </p:txBody>
          </p:sp>
          <p:sp>
            <p:nvSpPr>
              <p:cNvPr id="83" name="Frihandsfigur: Form 82">
                <a:extLst>
                  <a:ext uri="{FF2B5EF4-FFF2-40B4-BE49-F238E27FC236}">
                    <a16:creationId xmlns:a16="http://schemas.microsoft.com/office/drawing/2014/main" id="{8F70026D-7940-457A-A5C6-DD49B76022D3}"/>
                  </a:ext>
                </a:extLst>
              </p:cNvPr>
              <p:cNvSpPr/>
              <p:nvPr/>
            </p:nvSpPr>
            <p:spPr>
              <a:xfrm>
                <a:off x="824356" y="6177731"/>
                <a:ext cx="44762" cy="77317"/>
              </a:xfrm>
              <a:custGeom>
                <a:avLst/>
                <a:gdLst>
                  <a:gd name="connsiteX0" fmla="*/ 8139 w 44762"/>
                  <a:gd name="connsiteY0" fmla="*/ 52901 h 77317"/>
                  <a:gd name="connsiteX1" fmla="*/ 8139 w 44762"/>
                  <a:gd name="connsiteY1" fmla="*/ 55614 h 77317"/>
                  <a:gd name="connsiteX2" fmla="*/ 20347 w 44762"/>
                  <a:gd name="connsiteY2" fmla="*/ 69178 h 77317"/>
                  <a:gd name="connsiteX3" fmla="*/ 33911 w 44762"/>
                  <a:gd name="connsiteY3" fmla="*/ 56970 h 77317"/>
                  <a:gd name="connsiteX4" fmla="*/ 1356 w 44762"/>
                  <a:gd name="connsiteY4" fmla="*/ 20347 h 77317"/>
                  <a:gd name="connsiteX5" fmla="*/ 23059 w 44762"/>
                  <a:gd name="connsiteY5" fmla="*/ 0 h 77317"/>
                  <a:gd name="connsiteX6" fmla="*/ 43406 w 44762"/>
                  <a:gd name="connsiteY6" fmla="*/ 21703 h 77317"/>
                  <a:gd name="connsiteX7" fmla="*/ 33911 w 44762"/>
                  <a:gd name="connsiteY7" fmla="*/ 21703 h 77317"/>
                  <a:gd name="connsiteX8" fmla="*/ 23059 w 44762"/>
                  <a:gd name="connsiteY8" fmla="*/ 8139 h 77317"/>
                  <a:gd name="connsiteX9" fmla="*/ 12208 w 44762"/>
                  <a:gd name="connsiteY9" fmla="*/ 18990 h 77317"/>
                  <a:gd name="connsiteX10" fmla="*/ 44763 w 44762"/>
                  <a:gd name="connsiteY10" fmla="*/ 56970 h 77317"/>
                  <a:gd name="connsiteX11" fmla="*/ 21703 w 44762"/>
                  <a:gd name="connsiteY11" fmla="*/ 77317 h 77317"/>
                  <a:gd name="connsiteX12" fmla="*/ 0 w 44762"/>
                  <a:gd name="connsiteY12" fmla="*/ 54258 h 77317"/>
                  <a:gd name="connsiteX13" fmla="*/ 8139 w 44762"/>
                  <a:gd name="connsiteY13" fmla="*/ 54258 h 7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62" h="77317">
                    <a:moveTo>
                      <a:pt x="8139" y="52901"/>
                    </a:moveTo>
                    <a:lnTo>
                      <a:pt x="8139" y="55614"/>
                    </a:lnTo>
                    <a:cubicBezTo>
                      <a:pt x="8139" y="65109"/>
                      <a:pt x="14921" y="69178"/>
                      <a:pt x="20347" y="69178"/>
                    </a:cubicBezTo>
                    <a:cubicBezTo>
                      <a:pt x="28485" y="69178"/>
                      <a:pt x="33911" y="66466"/>
                      <a:pt x="33911" y="56970"/>
                    </a:cubicBezTo>
                    <a:cubicBezTo>
                      <a:pt x="33911" y="40693"/>
                      <a:pt x="1356" y="42050"/>
                      <a:pt x="1356" y="20347"/>
                    </a:cubicBezTo>
                    <a:cubicBezTo>
                      <a:pt x="1356" y="6782"/>
                      <a:pt x="10852" y="0"/>
                      <a:pt x="23059" y="0"/>
                    </a:cubicBezTo>
                    <a:cubicBezTo>
                      <a:pt x="36624" y="0"/>
                      <a:pt x="44763" y="6782"/>
                      <a:pt x="43406" y="21703"/>
                    </a:cubicBezTo>
                    <a:lnTo>
                      <a:pt x="33911" y="21703"/>
                    </a:lnTo>
                    <a:cubicBezTo>
                      <a:pt x="33911" y="13564"/>
                      <a:pt x="31198" y="8139"/>
                      <a:pt x="23059" y="8139"/>
                    </a:cubicBezTo>
                    <a:cubicBezTo>
                      <a:pt x="17634" y="8139"/>
                      <a:pt x="12208" y="10852"/>
                      <a:pt x="12208" y="18990"/>
                    </a:cubicBezTo>
                    <a:cubicBezTo>
                      <a:pt x="12208" y="35267"/>
                      <a:pt x="44763" y="32555"/>
                      <a:pt x="44763" y="56970"/>
                    </a:cubicBezTo>
                    <a:cubicBezTo>
                      <a:pt x="44763" y="71891"/>
                      <a:pt x="33911" y="77317"/>
                      <a:pt x="21703" y="77317"/>
                    </a:cubicBezTo>
                    <a:cubicBezTo>
                      <a:pt x="0" y="77317"/>
                      <a:pt x="0" y="61040"/>
                      <a:pt x="0" y="54258"/>
                    </a:cubicBezTo>
                    <a:lnTo>
                      <a:pt x="8139" y="54258"/>
                    </a:lnTo>
                    <a:close/>
                  </a:path>
                </a:pathLst>
              </a:custGeom>
              <a:solidFill>
                <a:srgbClr val="FFFFFF"/>
              </a:solidFill>
              <a:ln w="13558" cap="flat">
                <a:noFill/>
                <a:prstDash val="solid"/>
                <a:miter/>
              </a:ln>
            </p:spPr>
            <p:txBody>
              <a:bodyPr rtlCol="0" anchor="ctr"/>
              <a:lstStyle/>
              <a:p>
                <a:endParaRPr lang="sv-SE"/>
              </a:p>
            </p:txBody>
          </p:sp>
          <p:sp>
            <p:nvSpPr>
              <p:cNvPr id="84" name="Frihandsfigur: Form 83">
                <a:extLst>
                  <a:ext uri="{FF2B5EF4-FFF2-40B4-BE49-F238E27FC236}">
                    <a16:creationId xmlns:a16="http://schemas.microsoft.com/office/drawing/2014/main" id="{7AE5F4C9-122F-4C25-9DEF-B75EC63CF870}"/>
                  </a:ext>
                </a:extLst>
              </p:cNvPr>
              <p:cNvSpPr/>
              <p:nvPr/>
            </p:nvSpPr>
            <p:spPr>
              <a:xfrm>
                <a:off x="878614" y="6179087"/>
                <a:ext cx="47475" cy="74604"/>
              </a:xfrm>
              <a:custGeom>
                <a:avLst/>
                <a:gdLst>
                  <a:gd name="connsiteX0" fmla="*/ 47475 w 47475"/>
                  <a:gd name="connsiteY0" fmla="*/ 0 h 74604"/>
                  <a:gd name="connsiteX1" fmla="*/ 47475 w 47475"/>
                  <a:gd name="connsiteY1" fmla="*/ 8139 h 74604"/>
                  <a:gd name="connsiteX2" fmla="*/ 28485 w 47475"/>
                  <a:gd name="connsiteY2" fmla="*/ 8139 h 74604"/>
                  <a:gd name="connsiteX3" fmla="*/ 28485 w 47475"/>
                  <a:gd name="connsiteY3" fmla="*/ 74604 h 74604"/>
                  <a:gd name="connsiteX4" fmla="*/ 18990 w 47475"/>
                  <a:gd name="connsiteY4" fmla="*/ 74604 h 74604"/>
                  <a:gd name="connsiteX5" fmla="*/ 18990 w 47475"/>
                  <a:gd name="connsiteY5" fmla="*/ 8139 h 74604"/>
                  <a:gd name="connsiteX6" fmla="*/ 0 w 47475"/>
                  <a:gd name="connsiteY6" fmla="*/ 8139 h 74604"/>
                  <a:gd name="connsiteX7" fmla="*/ 0 w 47475"/>
                  <a:gd name="connsiteY7" fmla="*/ 0 h 74604"/>
                  <a:gd name="connsiteX8" fmla="*/ 47475 w 47475"/>
                  <a:gd name="connsiteY8" fmla="*/ 0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475" h="74604">
                    <a:moveTo>
                      <a:pt x="47475" y="0"/>
                    </a:moveTo>
                    <a:lnTo>
                      <a:pt x="47475" y="8139"/>
                    </a:lnTo>
                    <a:lnTo>
                      <a:pt x="28485" y="8139"/>
                    </a:lnTo>
                    <a:lnTo>
                      <a:pt x="28485" y="74604"/>
                    </a:lnTo>
                    <a:lnTo>
                      <a:pt x="18990" y="74604"/>
                    </a:lnTo>
                    <a:lnTo>
                      <a:pt x="18990" y="8139"/>
                    </a:lnTo>
                    <a:lnTo>
                      <a:pt x="0" y="8139"/>
                    </a:lnTo>
                    <a:lnTo>
                      <a:pt x="0" y="0"/>
                    </a:lnTo>
                    <a:lnTo>
                      <a:pt x="47475" y="0"/>
                    </a:lnTo>
                    <a:close/>
                  </a:path>
                </a:pathLst>
              </a:custGeom>
              <a:solidFill>
                <a:srgbClr val="FFFFFF"/>
              </a:solidFill>
              <a:ln w="13558" cap="flat">
                <a:noFill/>
                <a:prstDash val="solid"/>
                <a:miter/>
              </a:ln>
            </p:spPr>
            <p:txBody>
              <a:bodyPr rtlCol="0" anchor="ctr"/>
              <a:lstStyle/>
              <a:p>
                <a:endParaRPr lang="sv-SE"/>
              </a:p>
            </p:txBody>
          </p:sp>
          <p:sp>
            <p:nvSpPr>
              <p:cNvPr id="85" name="Frihandsfigur: Form 84">
                <a:extLst>
                  <a:ext uri="{FF2B5EF4-FFF2-40B4-BE49-F238E27FC236}">
                    <a16:creationId xmlns:a16="http://schemas.microsoft.com/office/drawing/2014/main" id="{79FD25B9-38E3-4E95-B6B8-63ABE1431F7E}"/>
                  </a:ext>
                </a:extLst>
              </p:cNvPr>
              <p:cNvSpPr/>
              <p:nvPr/>
            </p:nvSpPr>
            <p:spPr>
              <a:xfrm>
                <a:off x="932871" y="6179087"/>
                <a:ext cx="47475" cy="74604"/>
              </a:xfrm>
              <a:custGeom>
                <a:avLst/>
                <a:gdLst>
                  <a:gd name="connsiteX0" fmla="*/ 47475 w 47475"/>
                  <a:gd name="connsiteY0" fmla="*/ 0 h 74604"/>
                  <a:gd name="connsiteX1" fmla="*/ 47475 w 47475"/>
                  <a:gd name="connsiteY1" fmla="*/ 8139 h 74604"/>
                  <a:gd name="connsiteX2" fmla="*/ 28485 w 47475"/>
                  <a:gd name="connsiteY2" fmla="*/ 8139 h 74604"/>
                  <a:gd name="connsiteX3" fmla="*/ 28485 w 47475"/>
                  <a:gd name="connsiteY3" fmla="*/ 74604 h 74604"/>
                  <a:gd name="connsiteX4" fmla="*/ 18990 w 47475"/>
                  <a:gd name="connsiteY4" fmla="*/ 74604 h 74604"/>
                  <a:gd name="connsiteX5" fmla="*/ 18990 w 47475"/>
                  <a:gd name="connsiteY5" fmla="*/ 8139 h 74604"/>
                  <a:gd name="connsiteX6" fmla="*/ 0 w 47475"/>
                  <a:gd name="connsiteY6" fmla="*/ 8139 h 74604"/>
                  <a:gd name="connsiteX7" fmla="*/ 0 w 47475"/>
                  <a:gd name="connsiteY7" fmla="*/ 0 h 74604"/>
                  <a:gd name="connsiteX8" fmla="*/ 47475 w 47475"/>
                  <a:gd name="connsiteY8" fmla="*/ 0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475" h="74604">
                    <a:moveTo>
                      <a:pt x="47475" y="0"/>
                    </a:moveTo>
                    <a:lnTo>
                      <a:pt x="47475" y="8139"/>
                    </a:lnTo>
                    <a:lnTo>
                      <a:pt x="28485" y="8139"/>
                    </a:lnTo>
                    <a:lnTo>
                      <a:pt x="28485" y="74604"/>
                    </a:lnTo>
                    <a:lnTo>
                      <a:pt x="18990" y="74604"/>
                    </a:lnTo>
                    <a:lnTo>
                      <a:pt x="18990" y="8139"/>
                    </a:lnTo>
                    <a:lnTo>
                      <a:pt x="0" y="8139"/>
                    </a:lnTo>
                    <a:lnTo>
                      <a:pt x="0" y="0"/>
                    </a:lnTo>
                    <a:lnTo>
                      <a:pt x="47475" y="0"/>
                    </a:lnTo>
                    <a:close/>
                  </a:path>
                </a:pathLst>
              </a:custGeom>
              <a:solidFill>
                <a:srgbClr val="FFFFFF"/>
              </a:solidFill>
              <a:ln w="13558" cap="flat">
                <a:noFill/>
                <a:prstDash val="solid"/>
                <a:miter/>
              </a:ln>
            </p:spPr>
            <p:txBody>
              <a:bodyPr rtlCol="0" anchor="ctr"/>
              <a:lstStyle/>
              <a:p>
                <a:endParaRPr lang="sv-SE"/>
              </a:p>
            </p:txBody>
          </p:sp>
          <p:sp>
            <p:nvSpPr>
              <p:cNvPr id="86" name="Frihandsfigur: Form 85">
                <a:extLst>
                  <a:ext uri="{FF2B5EF4-FFF2-40B4-BE49-F238E27FC236}">
                    <a16:creationId xmlns:a16="http://schemas.microsoft.com/office/drawing/2014/main" id="{7F37F1D1-8B14-45A3-8F47-6B5357555D81}"/>
                  </a:ext>
                </a:extLst>
              </p:cNvPr>
              <p:cNvSpPr/>
              <p:nvPr/>
            </p:nvSpPr>
            <p:spPr>
              <a:xfrm>
                <a:off x="991198" y="6179087"/>
                <a:ext cx="44762" cy="73247"/>
              </a:xfrm>
              <a:custGeom>
                <a:avLst/>
                <a:gdLst>
                  <a:gd name="connsiteX0" fmla="*/ 9495 w 44762"/>
                  <a:gd name="connsiteY0" fmla="*/ 39337 h 73247"/>
                  <a:gd name="connsiteX1" fmla="*/ 9495 w 44762"/>
                  <a:gd name="connsiteY1" fmla="*/ 73248 h 73247"/>
                  <a:gd name="connsiteX2" fmla="*/ 0 w 44762"/>
                  <a:gd name="connsiteY2" fmla="*/ 73248 h 73247"/>
                  <a:gd name="connsiteX3" fmla="*/ 0 w 44762"/>
                  <a:gd name="connsiteY3" fmla="*/ 0 h 73247"/>
                  <a:gd name="connsiteX4" fmla="*/ 25772 w 44762"/>
                  <a:gd name="connsiteY4" fmla="*/ 0 h 73247"/>
                  <a:gd name="connsiteX5" fmla="*/ 43406 w 44762"/>
                  <a:gd name="connsiteY5" fmla="*/ 18990 h 73247"/>
                  <a:gd name="connsiteX6" fmla="*/ 29842 w 44762"/>
                  <a:gd name="connsiteY6" fmla="*/ 35267 h 73247"/>
                  <a:gd name="connsiteX7" fmla="*/ 29842 w 44762"/>
                  <a:gd name="connsiteY7" fmla="*/ 35267 h 73247"/>
                  <a:gd name="connsiteX8" fmla="*/ 42050 w 44762"/>
                  <a:gd name="connsiteY8" fmla="*/ 54258 h 73247"/>
                  <a:gd name="connsiteX9" fmla="*/ 44762 w 44762"/>
                  <a:gd name="connsiteY9" fmla="*/ 73248 h 73247"/>
                  <a:gd name="connsiteX10" fmla="*/ 35267 w 44762"/>
                  <a:gd name="connsiteY10" fmla="*/ 73248 h 73247"/>
                  <a:gd name="connsiteX11" fmla="*/ 32554 w 44762"/>
                  <a:gd name="connsiteY11" fmla="*/ 48832 h 73247"/>
                  <a:gd name="connsiteX12" fmla="*/ 21703 w 44762"/>
                  <a:gd name="connsiteY12" fmla="*/ 39337 h 73247"/>
                  <a:gd name="connsiteX13" fmla="*/ 9495 w 44762"/>
                  <a:gd name="connsiteY13" fmla="*/ 39337 h 73247"/>
                  <a:gd name="connsiteX14" fmla="*/ 9495 w 44762"/>
                  <a:gd name="connsiteY14" fmla="*/ 31198 h 73247"/>
                  <a:gd name="connsiteX15" fmla="*/ 23059 w 44762"/>
                  <a:gd name="connsiteY15" fmla="*/ 31198 h 73247"/>
                  <a:gd name="connsiteX16" fmla="*/ 32554 w 44762"/>
                  <a:gd name="connsiteY16" fmla="*/ 18990 h 73247"/>
                  <a:gd name="connsiteX17" fmla="*/ 23059 w 44762"/>
                  <a:gd name="connsiteY17" fmla="*/ 8139 h 73247"/>
                  <a:gd name="connsiteX18" fmla="*/ 8139 w 44762"/>
                  <a:gd name="connsiteY18" fmla="*/ 8139 h 73247"/>
                  <a:gd name="connsiteX19" fmla="*/ 8139 w 44762"/>
                  <a:gd name="connsiteY19" fmla="*/ 31198 h 73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762" h="73247">
                    <a:moveTo>
                      <a:pt x="9495" y="39337"/>
                    </a:moveTo>
                    <a:lnTo>
                      <a:pt x="9495" y="73248"/>
                    </a:lnTo>
                    <a:lnTo>
                      <a:pt x="0" y="73248"/>
                    </a:lnTo>
                    <a:lnTo>
                      <a:pt x="0" y="0"/>
                    </a:lnTo>
                    <a:lnTo>
                      <a:pt x="25772" y="0"/>
                    </a:lnTo>
                    <a:cubicBezTo>
                      <a:pt x="39337" y="0"/>
                      <a:pt x="43406" y="9495"/>
                      <a:pt x="43406" y="18990"/>
                    </a:cubicBezTo>
                    <a:cubicBezTo>
                      <a:pt x="43406" y="27129"/>
                      <a:pt x="37980" y="33911"/>
                      <a:pt x="29842" y="35267"/>
                    </a:cubicBezTo>
                    <a:lnTo>
                      <a:pt x="29842" y="35267"/>
                    </a:lnTo>
                    <a:cubicBezTo>
                      <a:pt x="37980" y="36624"/>
                      <a:pt x="42050" y="39337"/>
                      <a:pt x="42050" y="54258"/>
                    </a:cubicBezTo>
                    <a:cubicBezTo>
                      <a:pt x="42050" y="56970"/>
                      <a:pt x="43406" y="69178"/>
                      <a:pt x="44762" y="73248"/>
                    </a:cubicBezTo>
                    <a:lnTo>
                      <a:pt x="35267" y="73248"/>
                    </a:lnTo>
                    <a:cubicBezTo>
                      <a:pt x="32554" y="67822"/>
                      <a:pt x="32554" y="58327"/>
                      <a:pt x="32554" y="48832"/>
                    </a:cubicBezTo>
                    <a:cubicBezTo>
                      <a:pt x="31198" y="39337"/>
                      <a:pt x="24416" y="39337"/>
                      <a:pt x="21703" y="39337"/>
                    </a:cubicBezTo>
                    <a:lnTo>
                      <a:pt x="9495" y="39337"/>
                    </a:lnTo>
                    <a:close/>
                    <a:moveTo>
                      <a:pt x="9495" y="31198"/>
                    </a:moveTo>
                    <a:lnTo>
                      <a:pt x="23059" y="31198"/>
                    </a:lnTo>
                    <a:cubicBezTo>
                      <a:pt x="29842" y="31198"/>
                      <a:pt x="32554" y="25772"/>
                      <a:pt x="32554" y="18990"/>
                    </a:cubicBezTo>
                    <a:cubicBezTo>
                      <a:pt x="32554" y="13564"/>
                      <a:pt x="29842" y="8139"/>
                      <a:pt x="23059" y="8139"/>
                    </a:cubicBezTo>
                    <a:lnTo>
                      <a:pt x="8139" y="8139"/>
                    </a:lnTo>
                    <a:lnTo>
                      <a:pt x="8139" y="31198"/>
                    </a:lnTo>
                    <a:close/>
                  </a:path>
                </a:pathLst>
              </a:custGeom>
              <a:solidFill>
                <a:srgbClr val="FFFFFF"/>
              </a:solidFill>
              <a:ln w="13558" cap="flat">
                <a:noFill/>
                <a:prstDash val="solid"/>
                <a:miter/>
              </a:ln>
            </p:spPr>
            <p:txBody>
              <a:bodyPr rtlCol="0" anchor="ctr"/>
              <a:lstStyle/>
              <a:p>
                <a:endParaRPr lang="sv-SE"/>
              </a:p>
            </p:txBody>
          </p:sp>
          <p:sp>
            <p:nvSpPr>
              <p:cNvPr id="87" name="Frihandsfigur: Form 86">
                <a:extLst>
                  <a:ext uri="{FF2B5EF4-FFF2-40B4-BE49-F238E27FC236}">
                    <a16:creationId xmlns:a16="http://schemas.microsoft.com/office/drawing/2014/main" id="{FAC189AB-508D-4589-AAAE-EA283A7FC976}"/>
                  </a:ext>
                </a:extLst>
              </p:cNvPr>
              <p:cNvSpPr/>
              <p:nvPr/>
            </p:nvSpPr>
            <p:spPr>
              <a:xfrm>
                <a:off x="1049525" y="6179087"/>
                <a:ext cx="59683" cy="74604"/>
              </a:xfrm>
              <a:custGeom>
                <a:avLst/>
                <a:gdLst>
                  <a:gd name="connsiteX0" fmla="*/ 23060 w 59683"/>
                  <a:gd name="connsiteY0" fmla="*/ 0 h 74604"/>
                  <a:gd name="connsiteX1" fmla="*/ 35267 w 59683"/>
                  <a:gd name="connsiteY1" fmla="*/ 0 h 74604"/>
                  <a:gd name="connsiteX2" fmla="*/ 59683 w 59683"/>
                  <a:gd name="connsiteY2" fmla="*/ 74604 h 74604"/>
                  <a:gd name="connsiteX3" fmla="*/ 48832 w 59683"/>
                  <a:gd name="connsiteY3" fmla="*/ 74604 h 74604"/>
                  <a:gd name="connsiteX4" fmla="*/ 43406 w 59683"/>
                  <a:gd name="connsiteY4" fmla="*/ 56970 h 74604"/>
                  <a:gd name="connsiteX5" fmla="*/ 14921 w 59683"/>
                  <a:gd name="connsiteY5" fmla="*/ 56970 h 74604"/>
                  <a:gd name="connsiteX6" fmla="*/ 9495 w 59683"/>
                  <a:gd name="connsiteY6" fmla="*/ 74604 h 74604"/>
                  <a:gd name="connsiteX7" fmla="*/ 0 w 59683"/>
                  <a:gd name="connsiteY7" fmla="*/ 74604 h 74604"/>
                  <a:gd name="connsiteX8" fmla="*/ 23060 w 59683"/>
                  <a:gd name="connsiteY8" fmla="*/ 0 h 74604"/>
                  <a:gd name="connsiteX9" fmla="*/ 28485 w 59683"/>
                  <a:gd name="connsiteY9" fmla="*/ 8139 h 74604"/>
                  <a:gd name="connsiteX10" fmla="*/ 28485 w 59683"/>
                  <a:gd name="connsiteY10" fmla="*/ 8139 h 74604"/>
                  <a:gd name="connsiteX11" fmla="*/ 16277 w 59683"/>
                  <a:gd name="connsiteY11" fmla="*/ 47475 h 74604"/>
                  <a:gd name="connsiteX12" fmla="*/ 39337 w 59683"/>
                  <a:gd name="connsiteY12" fmla="*/ 47475 h 74604"/>
                  <a:gd name="connsiteX13" fmla="*/ 28485 w 59683"/>
                  <a:gd name="connsiteY13" fmla="*/ 8139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683" h="74604">
                    <a:moveTo>
                      <a:pt x="23060" y="0"/>
                    </a:moveTo>
                    <a:lnTo>
                      <a:pt x="35267" y="0"/>
                    </a:lnTo>
                    <a:lnTo>
                      <a:pt x="59683" y="74604"/>
                    </a:lnTo>
                    <a:lnTo>
                      <a:pt x="48832" y="74604"/>
                    </a:lnTo>
                    <a:lnTo>
                      <a:pt x="43406" y="56970"/>
                    </a:lnTo>
                    <a:lnTo>
                      <a:pt x="14921" y="56970"/>
                    </a:lnTo>
                    <a:lnTo>
                      <a:pt x="9495" y="74604"/>
                    </a:lnTo>
                    <a:lnTo>
                      <a:pt x="0" y="74604"/>
                    </a:lnTo>
                    <a:lnTo>
                      <a:pt x="23060" y="0"/>
                    </a:lnTo>
                    <a:close/>
                    <a:moveTo>
                      <a:pt x="28485" y="8139"/>
                    </a:moveTo>
                    <a:lnTo>
                      <a:pt x="28485" y="8139"/>
                    </a:lnTo>
                    <a:lnTo>
                      <a:pt x="16277" y="47475"/>
                    </a:lnTo>
                    <a:lnTo>
                      <a:pt x="39337" y="47475"/>
                    </a:lnTo>
                    <a:lnTo>
                      <a:pt x="28485" y="8139"/>
                    </a:lnTo>
                    <a:close/>
                  </a:path>
                </a:pathLst>
              </a:custGeom>
              <a:solidFill>
                <a:srgbClr val="FFFFFF"/>
              </a:solidFill>
              <a:ln w="13558" cap="flat">
                <a:noFill/>
                <a:prstDash val="solid"/>
                <a:miter/>
              </a:ln>
            </p:spPr>
            <p:txBody>
              <a:bodyPr rtlCol="0" anchor="ctr"/>
              <a:lstStyle/>
              <a:p>
                <a:endParaRPr lang="sv-SE"/>
              </a:p>
            </p:txBody>
          </p:sp>
          <p:sp>
            <p:nvSpPr>
              <p:cNvPr id="88" name="Frihandsfigur: Form 87">
                <a:extLst>
                  <a:ext uri="{FF2B5EF4-FFF2-40B4-BE49-F238E27FC236}">
                    <a16:creationId xmlns:a16="http://schemas.microsoft.com/office/drawing/2014/main" id="{5353CA8F-8331-453A-975A-00FFC7460347}"/>
                  </a:ext>
                </a:extLst>
              </p:cNvPr>
              <p:cNvSpPr/>
              <p:nvPr/>
            </p:nvSpPr>
            <p:spPr>
              <a:xfrm>
                <a:off x="1120060" y="6179087"/>
                <a:ext cx="36623" cy="74604"/>
              </a:xfrm>
              <a:custGeom>
                <a:avLst/>
                <a:gdLst>
                  <a:gd name="connsiteX0" fmla="*/ 0 w 36623"/>
                  <a:gd name="connsiteY0" fmla="*/ 73248 h 74604"/>
                  <a:gd name="connsiteX1" fmla="*/ 0 w 36623"/>
                  <a:gd name="connsiteY1" fmla="*/ 0 h 74604"/>
                  <a:gd name="connsiteX2" fmla="*/ 36624 w 36623"/>
                  <a:gd name="connsiteY2" fmla="*/ 0 h 74604"/>
                  <a:gd name="connsiteX3" fmla="*/ 36624 w 36623"/>
                  <a:gd name="connsiteY3" fmla="*/ 8139 h 74604"/>
                  <a:gd name="connsiteX4" fmla="*/ 9495 w 36623"/>
                  <a:gd name="connsiteY4" fmla="*/ 8139 h 74604"/>
                  <a:gd name="connsiteX5" fmla="*/ 9495 w 36623"/>
                  <a:gd name="connsiteY5" fmla="*/ 32555 h 74604"/>
                  <a:gd name="connsiteX6" fmla="*/ 35267 w 36623"/>
                  <a:gd name="connsiteY6" fmla="*/ 32555 h 74604"/>
                  <a:gd name="connsiteX7" fmla="*/ 35267 w 36623"/>
                  <a:gd name="connsiteY7" fmla="*/ 40693 h 74604"/>
                  <a:gd name="connsiteX8" fmla="*/ 9495 w 36623"/>
                  <a:gd name="connsiteY8" fmla="*/ 40693 h 74604"/>
                  <a:gd name="connsiteX9" fmla="*/ 9495 w 36623"/>
                  <a:gd name="connsiteY9" fmla="*/ 74604 h 74604"/>
                  <a:gd name="connsiteX10" fmla="*/ 0 w 36623"/>
                  <a:gd name="connsiteY10"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623" h="74604">
                    <a:moveTo>
                      <a:pt x="0" y="73248"/>
                    </a:moveTo>
                    <a:lnTo>
                      <a:pt x="0" y="0"/>
                    </a:lnTo>
                    <a:lnTo>
                      <a:pt x="36624" y="0"/>
                    </a:lnTo>
                    <a:lnTo>
                      <a:pt x="36624" y="8139"/>
                    </a:lnTo>
                    <a:lnTo>
                      <a:pt x="9495" y="8139"/>
                    </a:lnTo>
                    <a:lnTo>
                      <a:pt x="9495" y="32555"/>
                    </a:lnTo>
                    <a:lnTo>
                      <a:pt x="35267" y="32555"/>
                    </a:lnTo>
                    <a:lnTo>
                      <a:pt x="35267" y="40693"/>
                    </a:lnTo>
                    <a:lnTo>
                      <a:pt x="9495" y="40693"/>
                    </a:lnTo>
                    <a:lnTo>
                      <a:pt x="9495" y="74604"/>
                    </a:lnTo>
                    <a:lnTo>
                      <a:pt x="0" y="74604"/>
                    </a:lnTo>
                    <a:close/>
                  </a:path>
                </a:pathLst>
              </a:custGeom>
              <a:solidFill>
                <a:srgbClr val="FFFFFF"/>
              </a:solidFill>
              <a:ln w="13558" cap="flat">
                <a:noFill/>
                <a:prstDash val="solid"/>
                <a:miter/>
              </a:ln>
            </p:spPr>
            <p:txBody>
              <a:bodyPr rtlCol="0" anchor="ctr"/>
              <a:lstStyle/>
              <a:p>
                <a:endParaRPr lang="sv-SE"/>
              </a:p>
            </p:txBody>
          </p:sp>
          <p:sp>
            <p:nvSpPr>
              <p:cNvPr id="89" name="Frihandsfigur: Form 88">
                <a:extLst>
                  <a:ext uri="{FF2B5EF4-FFF2-40B4-BE49-F238E27FC236}">
                    <a16:creationId xmlns:a16="http://schemas.microsoft.com/office/drawing/2014/main" id="{773BF217-D3AE-483F-8DCF-10716A5A9B46}"/>
                  </a:ext>
                </a:extLst>
              </p:cNvPr>
              <p:cNvSpPr/>
              <p:nvPr/>
            </p:nvSpPr>
            <p:spPr>
              <a:xfrm>
                <a:off x="1174317" y="6179087"/>
                <a:ext cx="9495" cy="73247"/>
              </a:xfrm>
              <a:custGeom>
                <a:avLst/>
                <a:gdLst>
                  <a:gd name="connsiteX0" fmla="*/ 9495 w 9495"/>
                  <a:gd name="connsiteY0" fmla="*/ 73248 h 73247"/>
                  <a:gd name="connsiteX1" fmla="*/ 0 w 9495"/>
                  <a:gd name="connsiteY1" fmla="*/ 73248 h 73247"/>
                  <a:gd name="connsiteX2" fmla="*/ 0 w 9495"/>
                  <a:gd name="connsiteY2" fmla="*/ 0 h 73247"/>
                  <a:gd name="connsiteX3" fmla="*/ 9495 w 9495"/>
                  <a:gd name="connsiteY3" fmla="*/ 0 h 73247"/>
                  <a:gd name="connsiteX4" fmla="*/ 9495 w 9495"/>
                  <a:gd name="connsiteY4" fmla="*/ 73248 h 73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95" h="73247">
                    <a:moveTo>
                      <a:pt x="9495" y="73248"/>
                    </a:moveTo>
                    <a:lnTo>
                      <a:pt x="0" y="73248"/>
                    </a:lnTo>
                    <a:lnTo>
                      <a:pt x="0" y="0"/>
                    </a:lnTo>
                    <a:lnTo>
                      <a:pt x="9495" y="0"/>
                    </a:lnTo>
                    <a:lnTo>
                      <a:pt x="9495" y="73248"/>
                    </a:lnTo>
                    <a:close/>
                  </a:path>
                </a:pathLst>
              </a:custGeom>
              <a:solidFill>
                <a:srgbClr val="FFFFFF"/>
              </a:solidFill>
              <a:ln w="13558" cap="flat">
                <a:noFill/>
                <a:prstDash val="solid"/>
                <a:miter/>
              </a:ln>
            </p:spPr>
            <p:txBody>
              <a:bodyPr rtlCol="0" anchor="ctr"/>
              <a:lstStyle/>
              <a:p>
                <a:endParaRPr lang="sv-SE"/>
              </a:p>
            </p:txBody>
          </p:sp>
          <p:sp>
            <p:nvSpPr>
              <p:cNvPr id="90" name="Frihandsfigur: Form 89">
                <a:extLst>
                  <a:ext uri="{FF2B5EF4-FFF2-40B4-BE49-F238E27FC236}">
                    <a16:creationId xmlns:a16="http://schemas.microsoft.com/office/drawing/2014/main" id="{CCFAD81B-306D-4BFA-BCD9-3ADB83E5C20D}"/>
                  </a:ext>
                </a:extLst>
              </p:cNvPr>
              <p:cNvSpPr/>
              <p:nvPr/>
            </p:nvSpPr>
            <p:spPr>
              <a:xfrm>
                <a:off x="1206872" y="6179087"/>
                <a:ext cx="47475" cy="74604"/>
              </a:xfrm>
              <a:custGeom>
                <a:avLst/>
                <a:gdLst>
                  <a:gd name="connsiteX0" fmla="*/ 0 w 47475"/>
                  <a:gd name="connsiteY0" fmla="*/ 73248 h 74604"/>
                  <a:gd name="connsiteX1" fmla="*/ 0 w 47475"/>
                  <a:gd name="connsiteY1" fmla="*/ 0 h 74604"/>
                  <a:gd name="connsiteX2" fmla="*/ 9495 w 47475"/>
                  <a:gd name="connsiteY2" fmla="*/ 0 h 74604"/>
                  <a:gd name="connsiteX3" fmla="*/ 9495 w 47475"/>
                  <a:gd name="connsiteY3" fmla="*/ 32555 h 74604"/>
                  <a:gd name="connsiteX4" fmla="*/ 9495 w 47475"/>
                  <a:gd name="connsiteY4" fmla="*/ 32555 h 74604"/>
                  <a:gd name="connsiteX5" fmla="*/ 35268 w 47475"/>
                  <a:gd name="connsiteY5" fmla="*/ 0 h 74604"/>
                  <a:gd name="connsiteX6" fmla="*/ 46119 w 47475"/>
                  <a:gd name="connsiteY6" fmla="*/ 0 h 74604"/>
                  <a:gd name="connsiteX7" fmla="*/ 18990 w 47475"/>
                  <a:gd name="connsiteY7" fmla="*/ 33911 h 74604"/>
                  <a:gd name="connsiteX8" fmla="*/ 47475 w 47475"/>
                  <a:gd name="connsiteY8" fmla="*/ 74604 h 74604"/>
                  <a:gd name="connsiteX9" fmla="*/ 35268 w 47475"/>
                  <a:gd name="connsiteY9" fmla="*/ 74604 h 74604"/>
                  <a:gd name="connsiteX10" fmla="*/ 9495 w 47475"/>
                  <a:gd name="connsiteY10" fmla="*/ 35267 h 74604"/>
                  <a:gd name="connsiteX11" fmla="*/ 9495 w 47475"/>
                  <a:gd name="connsiteY11" fmla="*/ 35267 h 74604"/>
                  <a:gd name="connsiteX12" fmla="*/ 9495 w 47475"/>
                  <a:gd name="connsiteY12" fmla="*/ 74604 h 74604"/>
                  <a:gd name="connsiteX13" fmla="*/ 0 w 47475"/>
                  <a:gd name="connsiteY13"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75" h="74604">
                    <a:moveTo>
                      <a:pt x="0" y="73248"/>
                    </a:moveTo>
                    <a:lnTo>
                      <a:pt x="0" y="0"/>
                    </a:lnTo>
                    <a:lnTo>
                      <a:pt x="9495" y="0"/>
                    </a:lnTo>
                    <a:lnTo>
                      <a:pt x="9495" y="32555"/>
                    </a:lnTo>
                    <a:lnTo>
                      <a:pt x="9495" y="32555"/>
                    </a:lnTo>
                    <a:lnTo>
                      <a:pt x="35268" y="0"/>
                    </a:lnTo>
                    <a:lnTo>
                      <a:pt x="46119" y="0"/>
                    </a:lnTo>
                    <a:lnTo>
                      <a:pt x="18990" y="33911"/>
                    </a:lnTo>
                    <a:lnTo>
                      <a:pt x="47475" y="74604"/>
                    </a:lnTo>
                    <a:lnTo>
                      <a:pt x="35268" y="74604"/>
                    </a:lnTo>
                    <a:lnTo>
                      <a:pt x="9495" y="35267"/>
                    </a:lnTo>
                    <a:lnTo>
                      <a:pt x="9495" y="35267"/>
                    </a:lnTo>
                    <a:lnTo>
                      <a:pt x="9495" y="74604"/>
                    </a:lnTo>
                    <a:lnTo>
                      <a:pt x="0" y="74604"/>
                    </a:lnTo>
                    <a:close/>
                  </a:path>
                </a:pathLst>
              </a:custGeom>
              <a:solidFill>
                <a:srgbClr val="FFFFFF"/>
              </a:solidFill>
              <a:ln w="13558" cap="flat">
                <a:noFill/>
                <a:prstDash val="solid"/>
                <a:miter/>
              </a:ln>
            </p:spPr>
            <p:txBody>
              <a:bodyPr rtlCol="0" anchor="ctr"/>
              <a:lstStyle/>
              <a:p>
                <a:endParaRPr lang="sv-SE"/>
              </a:p>
            </p:txBody>
          </p:sp>
          <p:sp>
            <p:nvSpPr>
              <p:cNvPr id="91" name="Frihandsfigur: Form 90">
                <a:extLst>
                  <a:ext uri="{FF2B5EF4-FFF2-40B4-BE49-F238E27FC236}">
                    <a16:creationId xmlns:a16="http://schemas.microsoft.com/office/drawing/2014/main" id="{2062EC6D-4D86-4F2A-BA13-C5F03C4EBBFC}"/>
                  </a:ext>
                </a:extLst>
              </p:cNvPr>
              <p:cNvSpPr/>
              <p:nvPr/>
            </p:nvSpPr>
            <p:spPr>
              <a:xfrm>
                <a:off x="711772" y="6320157"/>
                <a:ext cx="51544" cy="5425"/>
              </a:xfrm>
              <a:custGeom>
                <a:avLst/>
                <a:gdLst>
                  <a:gd name="connsiteX0" fmla="*/ 0 w 51544"/>
                  <a:gd name="connsiteY0" fmla="*/ 0 h 5425"/>
                  <a:gd name="connsiteX1" fmla="*/ 51545 w 51544"/>
                  <a:gd name="connsiteY1" fmla="*/ 0 h 5425"/>
                  <a:gd name="connsiteX2" fmla="*/ 51545 w 51544"/>
                  <a:gd name="connsiteY2" fmla="*/ 5426 h 5425"/>
                  <a:gd name="connsiteX3" fmla="*/ 0 w 51544"/>
                  <a:gd name="connsiteY3" fmla="*/ 5426 h 5425"/>
                  <a:gd name="connsiteX4" fmla="*/ 0 w 51544"/>
                  <a:gd name="connsiteY4" fmla="*/ 0 h 5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44" h="5425">
                    <a:moveTo>
                      <a:pt x="0" y="0"/>
                    </a:moveTo>
                    <a:lnTo>
                      <a:pt x="51545" y="0"/>
                    </a:lnTo>
                    <a:lnTo>
                      <a:pt x="51545" y="5426"/>
                    </a:lnTo>
                    <a:lnTo>
                      <a:pt x="0" y="5426"/>
                    </a:lnTo>
                    <a:lnTo>
                      <a:pt x="0" y="0"/>
                    </a:lnTo>
                    <a:close/>
                  </a:path>
                </a:pathLst>
              </a:custGeom>
              <a:solidFill>
                <a:srgbClr val="FFFFFF"/>
              </a:solidFill>
              <a:ln w="13558" cap="flat">
                <a:noFill/>
                <a:prstDash val="solid"/>
                <a:miter/>
              </a:ln>
            </p:spPr>
            <p:txBody>
              <a:bodyPr rtlCol="0" anchor="ctr"/>
              <a:lstStyle/>
              <a:p>
                <a:endParaRPr lang="sv-SE"/>
              </a:p>
            </p:txBody>
          </p:sp>
          <p:sp>
            <p:nvSpPr>
              <p:cNvPr id="92" name="Frihandsfigur: Form 91">
                <a:extLst>
                  <a:ext uri="{FF2B5EF4-FFF2-40B4-BE49-F238E27FC236}">
                    <a16:creationId xmlns:a16="http://schemas.microsoft.com/office/drawing/2014/main" id="{9E09DDB4-28A0-43A0-88C1-1FCEF45A8508}"/>
                  </a:ext>
                </a:extLst>
              </p:cNvPr>
              <p:cNvSpPr/>
              <p:nvPr/>
            </p:nvSpPr>
            <p:spPr>
              <a:xfrm>
                <a:off x="798584" y="6290315"/>
                <a:ext cx="39336" cy="74604"/>
              </a:xfrm>
              <a:custGeom>
                <a:avLst/>
                <a:gdLst>
                  <a:gd name="connsiteX0" fmla="*/ 0 w 39336"/>
                  <a:gd name="connsiteY0" fmla="*/ 74604 h 74604"/>
                  <a:gd name="connsiteX1" fmla="*/ 0 w 39336"/>
                  <a:gd name="connsiteY1" fmla="*/ 0 h 74604"/>
                  <a:gd name="connsiteX2" fmla="*/ 37980 w 39336"/>
                  <a:gd name="connsiteY2" fmla="*/ 0 h 74604"/>
                  <a:gd name="connsiteX3" fmla="*/ 37980 w 39336"/>
                  <a:gd name="connsiteY3" fmla="*/ 8139 h 74604"/>
                  <a:gd name="connsiteX4" fmla="*/ 9495 w 39336"/>
                  <a:gd name="connsiteY4" fmla="*/ 8139 h 74604"/>
                  <a:gd name="connsiteX5" fmla="*/ 9495 w 39336"/>
                  <a:gd name="connsiteY5" fmla="*/ 32555 h 74604"/>
                  <a:gd name="connsiteX6" fmla="*/ 36624 w 39336"/>
                  <a:gd name="connsiteY6" fmla="*/ 32555 h 74604"/>
                  <a:gd name="connsiteX7" fmla="*/ 36624 w 39336"/>
                  <a:gd name="connsiteY7" fmla="*/ 40693 h 74604"/>
                  <a:gd name="connsiteX8" fmla="*/ 9495 w 39336"/>
                  <a:gd name="connsiteY8" fmla="*/ 40693 h 74604"/>
                  <a:gd name="connsiteX9" fmla="*/ 9495 w 39336"/>
                  <a:gd name="connsiteY9" fmla="*/ 66466 h 74604"/>
                  <a:gd name="connsiteX10" fmla="*/ 39337 w 39336"/>
                  <a:gd name="connsiteY10" fmla="*/ 66466 h 74604"/>
                  <a:gd name="connsiteX11" fmla="*/ 39337 w 39336"/>
                  <a:gd name="connsiteY11" fmla="*/ 74604 h 74604"/>
                  <a:gd name="connsiteX12" fmla="*/ 0 w 39336"/>
                  <a:gd name="connsiteY12"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336" h="74604">
                    <a:moveTo>
                      <a:pt x="0" y="74604"/>
                    </a:moveTo>
                    <a:lnTo>
                      <a:pt x="0" y="0"/>
                    </a:lnTo>
                    <a:lnTo>
                      <a:pt x="37980" y="0"/>
                    </a:lnTo>
                    <a:lnTo>
                      <a:pt x="37980" y="8139"/>
                    </a:lnTo>
                    <a:lnTo>
                      <a:pt x="9495" y="8139"/>
                    </a:lnTo>
                    <a:lnTo>
                      <a:pt x="9495" y="32555"/>
                    </a:lnTo>
                    <a:lnTo>
                      <a:pt x="36624" y="32555"/>
                    </a:lnTo>
                    <a:lnTo>
                      <a:pt x="36624" y="40693"/>
                    </a:lnTo>
                    <a:lnTo>
                      <a:pt x="9495" y="40693"/>
                    </a:lnTo>
                    <a:lnTo>
                      <a:pt x="9495" y="66466"/>
                    </a:lnTo>
                    <a:lnTo>
                      <a:pt x="39337" y="66466"/>
                    </a:lnTo>
                    <a:lnTo>
                      <a:pt x="39337" y="74604"/>
                    </a:lnTo>
                    <a:lnTo>
                      <a:pt x="0" y="74604"/>
                    </a:lnTo>
                    <a:close/>
                  </a:path>
                </a:pathLst>
              </a:custGeom>
              <a:solidFill>
                <a:srgbClr val="FFFFFF"/>
              </a:solidFill>
              <a:ln w="13558" cap="flat">
                <a:noFill/>
                <a:prstDash val="solid"/>
                <a:miter/>
              </a:ln>
            </p:spPr>
            <p:txBody>
              <a:bodyPr rtlCol="0" anchor="ctr"/>
              <a:lstStyle/>
              <a:p>
                <a:endParaRPr lang="sv-SE"/>
              </a:p>
            </p:txBody>
          </p:sp>
          <p:sp>
            <p:nvSpPr>
              <p:cNvPr id="93" name="Frihandsfigur: Form 92">
                <a:extLst>
                  <a:ext uri="{FF2B5EF4-FFF2-40B4-BE49-F238E27FC236}">
                    <a16:creationId xmlns:a16="http://schemas.microsoft.com/office/drawing/2014/main" id="{71342B0F-ED1F-4078-B2B9-8A8B7B20054F}"/>
                  </a:ext>
                </a:extLst>
              </p:cNvPr>
              <p:cNvSpPr/>
              <p:nvPr/>
            </p:nvSpPr>
            <p:spPr>
              <a:xfrm>
                <a:off x="852841" y="6290315"/>
                <a:ext cx="51544" cy="74604"/>
              </a:xfrm>
              <a:custGeom>
                <a:avLst/>
                <a:gdLst>
                  <a:gd name="connsiteX0" fmla="*/ 51545 w 51544"/>
                  <a:gd name="connsiteY0" fmla="*/ 0 h 74604"/>
                  <a:gd name="connsiteX1" fmla="*/ 51545 w 51544"/>
                  <a:gd name="connsiteY1" fmla="*/ 74604 h 74604"/>
                  <a:gd name="connsiteX2" fmla="*/ 37980 w 51544"/>
                  <a:gd name="connsiteY2" fmla="*/ 74604 h 74604"/>
                  <a:gd name="connsiteX3" fmla="*/ 8139 w 51544"/>
                  <a:gd name="connsiteY3" fmla="*/ 10852 h 74604"/>
                  <a:gd name="connsiteX4" fmla="*/ 8139 w 51544"/>
                  <a:gd name="connsiteY4" fmla="*/ 10852 h 74604"/>
                  <a:gd name="connsiteX5" fmla="*/ 8139 w 51544"/>
                  <a:gd name="connsiteY5" fmla="*/ 74604 h 74604"/>
                  <a:gd name="connsiteX6" fmla="*/ 0 w 51544"/>
                  <a:gd name="connsiteY6" fmla="*/ 74604 h 74604"/>
                  <a:gd name="connsiteX7" fmla="*/ 0 w 51544"/>
                  <a:gd name="connsiteY7" fmla="*/ 0 h 74604"/>
                  <a:gd name="connsiteX8" fmla="*/ 13564 w 51544"/>
                  <a:gd name="connsiteY8" fmla="*/ 0 h 74604"/>
                  <a:gd name="connsiteX9" fmla="*/ 42050 w 51544"/>
                  <a:gd name="connsiteY9" fmla="*/ 63753 h 74604"/>
                  <a:gd name="connsiteX10" fmla="*/ 42050 w 51544"/>
                  <a:gd name="connsiteY10" fmla="*/ 63753 h 74604"/>
                  <a:gd name="connsiteX11" fmla="*/ 42050 w 51544"/>
                  <a:gd name="connsiteY11" fmla="*/ 0 h 74604"/>
                  <a:gd name="connsiteX12" fmla="*/ 51545 w 51544"/>
                  <a:gd name="connsiteY12" fmla="*/ 0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544" h="74604">
                    <a:moveTo>
                      <a:pt x="51545" y="0"/>
                    </a:moveTo>
                    <a:lnTo>
                      <a:pt x="51545" y="74604"/>
                    </a:lnTo>
                    <a:lnTo>
                      <a:pt x="37980" y="74604"/>
                    </a:lnTo>
                    <a:lnTo>
                      <a:pt x="8139" y="10852"/>
                    </a:lnTo>
                    <a:lnTo>
                      <a:pt x="8139" y="10852"/>
                    </a:lnTo>
                    <a:lnTo>
                      <a:pt x="8139" y="74604"/>
                    </a:lnTo>
                    <a:lnTo>
                      <a:pt x="0" y="74604"/>
                    </a:lnTo>
                    <a:lnTo>
                      <a:pt x="0" y="0"/>
                    </a:lnTo>
                    <a:lnTo>
                      <a:pt x="13564" y="0"/>
                    </a:lnTo>
                    <a:lnTo>
                      <a:pt x="42050" y="63753"/>
                    </a:lnTo>
                    <a:lnTo>
                      <a:pt x="42050" y="63753"/>
                    </a:lnTo>
                    <a:lnTo>
                      <a:pt x="42050" y="0"/>
                    </a:lnTo>
                    <a:lnTo>
                      <a:pt x="51545" y="0"/>
                    </a:lnTo>
                    <a:close/>
                  </a:path>
                </a:pathLst>
              </a:custGeom>
              <a:solidFill>
                <a:srgbClr val="FFFFFF"/>
              </a:solidFill>
              <a:ln w="13558" cap="flat">
                <a:noFill/>
                <a:prstDash val="solid"/>
                <a:miter/>
              </a:ln>
            </p:spPr>
            <p:txBody>
              <a:bodyPr rtlCol="0" anchor="ctr"/>
              <a:lstStyle/>
              <a:p>
                <a:endParaRPr lang="sv-SE"/>
              </a:p>
            </p:txBody>
          </p:sp>
          <p:sp>
            <p:nvSpPr>
              <p:cNvPr id="94" name="Frihandsfigur: Form 93">
                <a:extLst>
                  <a:ext uri="{FF2B5EF4-FFF2-40B4-BE49-F238E27FC236}">
                    <a16:creationId xmlns:a16="http://schemas.microsoft.com/office/drawing/2014/main" id="{D4BFDC91-D4B4-4D58-BF9D-6E5A6FF12A7A}"/>
                  </a:ext>
                </a:extLst>
              </p:cNvPr>
              <p:cNvSpPr/>
              <p:nvPr/>
            </p:nvSpPr>
            <p:spPr>
              <a:xfrm>
                <a:off x="950505" y="6290315"/>
                <a:ext cx="46118" cy="74604"/>
              </a:xfrm>
              <a:custGeom>
                <a:avLst/>
                <a:gdLst>
                  <a:gd name="connsiteX0" fmla="*/ 0 w 46118"/>
                  <a:gd name="connsiteY0" fmla="*/ 0 h 74604"/>
                  <a:gd name="connsiteX1" fmla="*/ 23059 w 46118"/>
                  <a:gd name="connsiteY1" fmla="*/ 0 h 74604"/>
                  <a:gd name="connsiteX2" fmla="*/ 43406 w 46118"/>
                  <a:gd name="connsiteY2" fmla="*/ 10852 h 74604"/>
                  <a:gd name="connsiteX3" fmla="*/ 46119 w 46118"/>
                  <a:gd name="connsiteY3" fmla="*/ 33911 h 74604"/>
                  <a:gd name="connsiteX4" fmla="*/ 42050 w 46118"/>
                  <a:gd name="connsiteY4" fmla="*/ 63753 h 74604"/>
                  <a:gd name="connsiteX5" fmla="*/ 17634 w 46118"/>
                  <a:gd name="connsiteY5" fmla="*/ 74604 h 74604"/>
                  <a:gd name="connsiteX6" fmla="*/ 0 w 46118"/>
                  <a:gd name="connsiteY6" fmla="*/ 74604 h 74604"/>
                  <a:gd name="connsiteX7" fmla="*/ 0 w 46118"/>
                  <a:gd name="connsiteY7" fmla="*/ 0 h 74604"/>
                  <a:gd name="connsiteX8" fmla="*/ 9495 w 46118"/>
                  <a:gd name="connsiteY8" fmla="*/ 66466 h 74604"/>
                  <a:gd name="connsiteX9" fmla="*/ 18990 w 46118"/>
                  <a:gd name="connsiteY9" fmla="*/ 66466 h 74604"/>
                  <a:gd name="connsiteX10" fmla="*/ 36624 w 46118"/>
                  <a:gd name="connsiteY10" fmla="*/ 44763 h 74604"/>
                  <a:gd name="connsiteX11" fmla="*/ 36624 w 46118"/>
                  <a:gd name="connsiteY11" fmla="*/ 29842 h 74604"/>
                  <a:gd name="connsiteX12" fmla="*/ 21703 w 46118"/>
                  <a:gd name="connsiteY12" fmla="*/ 9495 h 74604"/>
                  <a:gd name="connsiteX13" fmla="*/ 9495 w 46118"/>
                  <a:gd name="connsiteY13" fmla="*/ 9495 h 74604"/>
                  <a:gd name="connsiteX14" fmla="*/ 9495 w 46118"/>
                  <a:gd name="connsiteY14" fmla="*/ 66466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118" h="74604">
                    <a:moveTo>
                      <a:pt x="0" y="0"/>
                    </a:moveTo>
                    <a:lnTo>
                      <a:pt x="23059" y="0"/>
                    </a:lnTo>
                    <a:cubicBezTo>
                      <a:pt x="32554" y="0"/>
                      <a:pt x="39337" y="2713"/>
                      <a:pt x="43406" y="10852"/>
                    </a:cubicBezTo>
                    <a:cubicBezTo>
                      <a:pt x="46119" y="17634"/>
                      <a:pt x="46119" y="32555"/>
                      <a:pt x="46119" y="33911"/>
                    </a:cubicBezTo>
                    <a:cubicBezTo>
                      <a:pt x="46119" y="50188"/>
                      <a:pt x="44762" y="58327"/>
                      <a:pt x="42050" y="63753"/>
                    </a:cubicBezTo>
                    <a:cubicBezTo>
                      <a:pt x="37980" y="71891"/>
                      <a:pt x="29842" y="74604"/>
                      <a:pt x="17634" y="74604"/>
                    </a:cubicBezTo>
                    <a:lnTo>
                      <a:pt x="0" y="74604"/>
                    </a:lnTo>
                    <a:lnTo>
                      <a:pt x="0" y="0"/>
                    </a:lnTo>
                    <a:close/>
                    <a:moveTo>
                      <a:pt x="9495" y="66466"/>
                    </a:moveTo>
                    <a:lnTo>
                      <a:pt x="18990" y="66466"/>
                    </a:lnTo>
                    <a:cubicBezTo>
                      <a:pt x="32554" y="66466"/>
                      <a:pt x="36624" y="61040"/>
                      <a:pt x="36624" y="44763"/>
                    </a:cubicBezTo>
                    <a:lnTo>
                      <a:pt x="36624" y="29842"/>
                    </a:lnTo>
                    <a:cubicBezTo>
                      <a:pt x="36624" y="14921"/>
                      <a:pt x="32554" y="9495"/>
                      <a:pt x="21703" y="9495"/>
                    </a:cubicBezTo>
                    <a:lnTo>
                      <a:pt x="9495" y="9495"/>
                    </a:lnTo>
                    <a:lnTo>
                      <a:pt x="9495" y="66466"/>
                    </a:lnTo>
                    <a:close/>
                  </a:path>
                </a:pathLst>
              </a:custGeom>
              <a:solidFill>
                <a:srgbClr val="FFFFFF"/>
              </a:solidFill>
              <a:ln w="13558" cap="flat">
                <a:noFill/>
                <a:prstDash val="solid"/>
                <a:miter/>
              </a:ln>
            </p:spPr>
            <p:txBody>
              <a:bodyPr rtlCol="0" anchor="ctr"/>
              <a:lstStyle/>
              <a:p>
                <a:endParaRPr lang="sv-SE"/>
              </a:p>
            </p:txBody>
          </p:sp>
          <p:sp>
            <p:nvSpPr>
              <p:cNvPr id="95" name="Frihandsfigur: Form 94">
                <a:extLst>
                  <a:ext uri="{FF2B5EF4-FFF2-40B4-BE49-F238E27FC236}">
                    <a16:creationId xmlns:a16="http://schemas.microsoft.com/office/drawing/2014/main" id="{B34E3DB2-DCAE-4515-A9C9-A98D75FDC38F}"/>
                  </a:ext>
                </a:extLst>
              </p:cNvPr>
              <p:cNvSpPr/>
              <p:nvPr/>
            </p:nvSpPr>
            <p:spPr>
              <a:xfrm>
                <a:off x="1011545" y="6290315"/>
                <a:ext cx="39336" cy="74604"/>
              </a:xfrm>
              <a:custGeom>
                <a:avLst/>
                <a:gdLst>
                  <a:gd name="connsiteX0" fmla="*/ 0 w 39336"/>
                  <a:gd name="connsiteY0" fmla="*/ 74604 h 74604"/>
                  <a:gd name="connsiteX1" fmla="*/ 0 w 39336"/>
                  <a:gd name="connsiteY1" fmla="*/ 0 h 74604"/>
                  <a:gd name="connsiteX2" fmla="*/ 37980 w 39336"/>
                  <a:gd name="connsiteY2" fmla="*/ 0 h 74604"/>
                  <a:gd name="connsiteX3" fmla="*/ 37980 w 39336"/>
                  <a:gd name="connsiteY3" fmla="*/ 8139 h 74604"/>
                  <a:gd name="connsiteX4" fmla="*/ 9495 w 39336"/>
                  <a:gd name="connsiteY4" fmla="*/ 8139 h 74604"/>
                  <a:gd name="connsiteX5" fmla="*/ 9495 w 39336"/>
                  <a:gd name="connsiteY5" fmla="*/ 32555 h 74604"/>
                  <a:gd name="connsiteX6" fmla="*/ 36624 w 39336"/>
                  <a:gd name="connsiteY6" fmla="*/ 32555 h 74604"/>
                  <a:gd name="connsiteX7" fmla="*/ 36624 w 39336"/>
                  <a:gd name="connsiteY7" fmla="*/ 40693 h 74604"/>
                  <a:gd name="connsiteX8" fmla="*/ 9495 w 39336"/>
                  <a:gd name="connsiteY8" fmla="*/ 40693 h 74604"/>
                  <a:gd name="connsiteX9" fmla="*/ 9495 w 39336"/>
                  <a:gd name="connsiteY9" fmla="*/ 66466 h 74604"/>
                  <a:gd name="connsiteX10" fmla="*/ 39337 w 39336"/>
                  <a:gd name="connsiteY10" fmla="*/ 66466 h 74604"/>
                  <a:gd name="connsiteX11" fmla="*/ 39337 w 39336"/>
                  <a:gd name="connsiteY11" fmla="*/ 74604 h 74604"/>
                  <a:gd name="connsiteX12" fmla="*/ 0 w 39336"/>
                  <a:gd name="connsiteY12"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336" h="74604">
                    <a:moveTo>
                      <a:pt x="0" y="74604"/>
                    </a:moveTo>
                    <a:lnTo>
                      <a:pt x="0" y="0"/>
                    </a:lnTo>
                    <a:lnTo>
                      <a:pt x="37980" y="0"/>
                    </a:lnTo>
                    <a:lnTo>
                      <a:pt x="37980" y="8139"/>
                    </a:lnTo>
                    <a:lnTo>
                      <a:pt x="9495" y="8139"/>
                    </a:lnTo>
                    <a:lnTo>
                      <a:pt x="9495" y="32555"/>
                    </a:lnTo>
                    <a:lnTo>
                      <a:pt x="36624" y="32555"/>
                    </a:lnTo>
                    <a:lnTo>
                      <a:pt x="36624" y="40693"/>
                    </a:lnTo>
                    <a:lnTo>
                      <a:pt x="9495" y="40693"/>
                    </a:lnTo>
                    <a:lnTo>
                      <a:pt x="9495" y="66466"/>
                    </a:lnTo>
                    <a:lnTo>
                      <a:pt x="39337" y="66466"/>
                    </a:lnTo>
                    <a:lnTo>
                      <a:pt x="39337" y="74604"/>
                    </a:lnTo>
                    <a:lnTo>
                      <a:pt x="0" y="74604"/>
                    </a:lnTo>
                    <a:close/>
                  </a:path>
                </a:pathLst>
              </a:custGeom>
              <a:solidFill>
                <a:srgbClr val="FFFFFF"/>
              </a:solidFill>
              <a:ln w="13558" cap="flat">
                <a:noFill/>
                <a:prstDash val="solid"/>
                <a:miter/>
              </a:ln>
            </p:spPr>
            <p:txBody>
              <a:bodyPr rtlCol="0" anchor="ctr"/>
              <a:lstStyle/>
              <a:p>
                <a:endParaRPr lang="sv-SE"/>
              </a:p>
            </p:txBody>
          </p:sp>
          <p:sp>
            <p:nvSpPr>
              <p:cNvPr id="96" name="Frihandsfigur: Form 95">
                <a:extLst>
                  <a:ext uri="{FF2B5EF4-FFF2-40B4-BE49-F238E27FC236}">
                    <a16:creationId xmlns:a16="http://schemas.microsoft.com/office/drawing/2014/main" id="{03051775-35AF-4F8E-B72D-759CBA911DCE}"/>
                  </a:ext>
                </a:extLst>
              </p:cNvPr>
              <p:cNvSpPr/>
              <p:nvPr/>
            </p:nvSpPr>
            <p:spPr>
              <a:xfrm>
                <a:off x="1068515" y="6290315"/>
                <a:ext cx="36623" cy="74604"/>
              </a:xfrm>
              <a:custGeom>
                <a:avLst/>
                <a:gdLst>
                  <a:gd name="connsiteX0" fmla="*/ 0 w 36623"/>
                  <a:gd name="connsiteY0" fmla="*/ 74604 h 74604"/>
                  <a:gd name="connsiteX1" fmla="*/ 0 w 36623"/>
                  <a:gd name="connsiteY1" fmla="*/ 0 h 74604"/>
                  <a:gd name="connsiteX2" fmla="*/ 9495 w 36623"/>
                  <a:gd name="connsiteY2" fmla="*/ 0 h 74604"/>
                  <a:gd name="connsiteX3" fmla="*/ 9495 w 36623"/>
                  <a:gd name="connsiteY3" fmla="*/ 66466 h 74604"/>
                  <a:gd name="connsiteX4" fmla="*/ 36624 w 36623"/>
                  <a:gd name="connsiteY4" fmla="*/ 66466 h 74604"/>
                  <a:gd name="connsiteX5" fmla="*/ 36624 w 36623"/>
                  <a:gd name="connsiteY5" fmla="*/ 74604 h 74604"/>
                  <a:gd name="connsiteX6" fmla="*/ 0 w 36623"/>
                  <a:gd name="connsiteY6"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623" h="74604">
                    <a:moveTo>
                      <a:pt x="0" y="74604"/>
                    </a:moveTo>
                    <a:lnTo>
                      <a:pt x="0" y="0"/>
                    </a:lnTo>
                    <a:lnTo>
                      <a:pt x="9495" y="0"/>
                    </a:lnTo>
                    <a:lnTo>
                      <a:pt x="9495" y="66466"/>
                    </a:lnTo>
                    <a:lnTo>
                      <a:pt x="36624" y="66466"/>
                    </a:lnTo>
                    <a:lnTo>
                      <a:pt x="36624" y="74604"/>
                    </a:lnTo>
                    <a:lnTo>
                      <a:pt x="0" y="74604"/>
                    </a:lnTo>
                    <a:close/>
                  </a:path>
                </a:pathLst>
              </a:custGeom>
              <a:solidFill>
                <a:srgbClr val="FFFFFF"/>
              </a:solidFill>
              <a:ln w="13558" cap="flat">
                <a:noFill/>
                <a:prstDash val="solid"/>
                <a:miter/>
              </a:ln>
            </p:spPr>
            <p:txBody>
              <a:bodyPr rtlCol="0" anchor="ctr"/>
              <a:lstStyle/>
              <a:p>
                <a:endParaRPr lang="sv-SE"/>
              </a:p>
            </p:txBody>
          </p:sp>
          <p:sp>
            <p:nvSpPr>
              <p:cNvPr id="97" name="Frihandsfigur: Form 96">
                <a:extLst>
                  <a:ext uri="{FF2B5EF4-FFF2-40B4-BE49-F238E27FC236}">
                    <a16:creationId xmlns:a16="http://schemas.microsoft.com/office/drawing/2014/main" id="{6EE1F961-D6E3-4141-8239-5CD86F1E1EE5}"/>
                  </a:ext>
                </a:extLst>
              </p:cNvPr>
              <p:cNvSpPr/>
              <p:nvPr/>
            </p:nvSpPr>
            <p:spPr>
              <a:xfrm>
                <a:off x="1136337" y="6290315"/>
                <a:ext cx="59683" cy="74604"/>
              </a:xfrm>
              <a:custGeom>
                <a:avLst/>
                <a:gdLst>
                  <a:gd name="connsiteX0" fmla="*/ 23059 w 59683"/>
                  <a:gd name="connsiteY0" fmla="*/ 0 h 74604"/>
                  <a:gd name="connsiteX1" fmla="*/ 35267 w 59683"/>
                  <a:gd name="connsiteY1" fmla="*/ 0 h 74604"/>
                  <a:gd name="connsiteX2" fmla="*/ 59683 w 59683"/>
                  <a:gd name="connsiteY2" fmla="*/ 74604 h 74604"/>
                  <a:gd name="connsiteX3" fmla="*/ 48832 w 59683"/>
                  <a:gd name="connsiteY3" fmla="*/ 74604 h 74604"/>
                  <a:gd name="connsiteX4" fmla="*/ 43406 w 59683"/>
                  <a:gd name="connsiteY4" fmla="*/ 56970 h 74604"/>
                  <a:gd name="connsiteX5" fmla="*/ 14921 w 59683"/>
                  <a:gd name="connsiteY5" fmla="*/ 56970 h 74604"/>
                  <a:gd name="connsiteX6" fmla="*/ 9495 w 59683"/>
                  <a:gd name="connsiteY6" fmla="*/ 74604 h 74604"/>
                  <a:gd name="connsiteX7" fmla="*/ 0 w 59683"/>
                  <a:gd name="connsiteY7" fmla="*/ 74604 h 74604"/>
                  <a:gd name="connsiteX8" fmla="*/ 23059 w 59683"/>
                  <a:gd name="connsiteY8" fmla="*/ 0 h 74604"/>
                  <a:gd name="connsiteX9" fmla="*/ 28485 w 59683"/>
                  <a:gd name="connsiteY9" fmla="*/ 9495 h 74604"/>
                  <a:gd name="connsiteX10" fmla="*/ 28485 w 59683"/>
                  <a:gd name="connsiteY10" fmla="*/ 9495 h 74604"/>
                  <a:gd name="connsiteX11" fmla="*/ 16277 w 59683"/>
                  <a:gd name="connsiteY11" fmla="*/ 48832 h 74604"/>
                  <a:gd name="connsiteX12" fmla="*/ 39337 w 59683"/>
                  <a:gd name="connsiteY12" fmla="*/ 48832 h 74604"/>
                  <a:gd name="connsiteX13" fmla="*/ 28485 w 59683"/>
                  <a:gd name="connsiteY13" fmla="*/ 9495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683" h="74604">
                    <a:moveTo>
                      <a:pt x="23059" y="0"/>
                    </a:moveTo>
                    <a:lnTo>
                      <a:pt x="35267" y="0"/>
                    </a:lnTo>
                    <a:lnTo>
                      <a:pt x="59683" y="74604"/>
                    </a:lnTo>
                    <a:lnTo>
                      <a:pt x="48832" y="74604"/>
                    </a:lnTo>
                    <a:lnTo>
                      <a:pt x="43406" y="56970"/>
                    </a:lnTo>
                    <a:lnTo>
                      <a:pt x="14921" y="56970"/>
                    </a:lnTo>
                    <a:lnTo>
                      <a:pt x="9495" y="74604"/>
                    </a:lnTo>
                    <a:lnTo>
                      <a:pt x="0" y="74604"/>
                    </a:lnTo>
                    <a:lnTo>
                      <a:pt x="23059" y="0"/>
                    </a:lnTo>
                    <a:close/>
                    <a:moveTo>
                      <a:pt x="28485" y="9495"/>
                    </a:moveTo>
                    <a:lnTo>
                      <a:pt x="28485" y="9495"/>
                    </a:lnTo>
                    <a:lnTo>
                      <a:pt x="16277" y="48832"/>
                    </a:lnTo>
                    <a:lnTo>
                      <a:pt x="39337" y="48832"/>
                    </a:lnTo>
                    <a:lnTo>
                      <a:pt x="28485" y="9495"/>
                    </a:lnTo>
                    <a:close/>
                  </a:path>
                </a:pathLst>
              </a:custGeom>
              <a:solidFill>
                <a:srgbClr val="FFFFFF"/>
              </a:solidFill>
              <a:ln w="13558" cap="flat">
                <a:noFill/>
                <a:prstDash val="solid"/>
                <a:miter/>
              </a:ln>
            </p:spPr>
            <p:txBody>
              <a:bodyPr rtlCol="0" anchor="ctr"/>
              <a:lstStyle/>
              <a:p>
                <a:endParaRPr lang="sv-SE"/>
              </a:p>
            </p:txBody>
          </p:sp>
          <p:sp>
            <p:nvSpPr>
              <p:cNvPr id="98" name="Frihandsfigur: Form 97">
                <a:extLst>
                  <a:ext uri="{FF2B5EF4-FFF2-40B4-BE49-F238E27FC236}">
                    <a16:creationId xmlns:a16="http://schemas.microsoft.com/office/drawing/2014/main" id="{1466FD6A-5FAE-4120-A36E-2A6A13D21A3C}"/>
                  </a:ext>
                </a:extLst>
              </p:cNvPr>
              <p:cNvSpPr/>
              <p:nvPr/>
            </p:nvSpPr>
            <p:spPr>
              <a:xfrm>
                <a:off x="1200090" y="6290315"/>
                <a:ext cx="54257" cy="74604"/>
              </a:xfrm>
              <a:custGeom>
                <a:avLst/>
                <a:gdLst>
                  <a:gd name="connsiteX0" fmla="*/ 32555 w 54257"/>
                  <a:gd name="connsiteY0" fmla="*/ 74604 h 74604"/>
                  <a:gd name="connsiteX1" fmla="*/ 21703 w 54257"/>
                  <a:gd name="connsiteY1" fmla="*/ 74604 h 74604"/>
                  <a:gd name="connsiteX2" fmla="*/ 0 w 54257"/>
                  <a:gd name="connsiteY2" fmla="*/ 0 h 74604"/>
                  <a:gd name="connsiteX3" fmla="*/ 10852 w 54257"/>
                  <a:gd name="connsiteY3" fmla="*/ 0 h 74604"/>
                  <a:gd name="connsiteX4" fmla="*/ 27129 w 54257"/>
                  <a:gd name="connsiteY4" fmla="*/ 65109 h 74604"/>
                  <a:gd name="connsiteX5" fmla="*/ 27129 w 54257"/>
                  <a:gd name="connsiteY5" fmla="*/ 65109 h 74604"/>
                  <a:gd name="connsiteX6" fmla="*/ 44763 w 54257"/>
                  <a:gd name="connsiteY6" fmla="*/ 0 h 74604"/>
                  <a:gd name="connsiteX7" fmla="*/ 54258 w 54257"/>
                  <a:gd name="connsiteY7" fmla="*/ 0 h 74604"/>
                  <a:gd name="connsiteX8" fmla="*/ 32555 w 54257"/>
                  <a:gd name="connsiteY8"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257" h="74604">
                    <a:moveTo>
                      <a:pt x="32555" y="74604"/>
                    </a:moveTo>
                    <a:lnTo>
                      <a:pt x="21703" y="74604"/>
                    </a:lnTo>
                    <a:lnTo>
                      <a:pt x="0" y="0"/>
                    </a:lnTo>
                    <a:lnTo>
                      <a:pt x="10852" y="0"/>
                    </a:lnTo>
                    <a:lnTo>
                      <a:pt x="27129" y="65109"/>
                    </a:lnTo>
                    <a:lnTo>
                      <a:pt x="27129" y="65109"/>
                    </a:lnTo>
                    <a:lnTo>
                      <a:pt x="44763" y="0"/>
                    </a:lnTo>
                    <a:lnTo>
                      <a:pt x="54258" y="0"/>
                    </a:lnTo>
                    <a:lnTo>
                      <a:pt x="32555" y="74604"/>
                    </a:lnTo>
                    <a:close/>
                  </a:path>
                </a:pathLst>
              </a:custGeom>
              <a:solidFill>
                <a:srgbClr val="FFFFFF"/>
              </a:solidFill>
              <a:ln w="13558" cap="flat">
                <a:noFill/>
                <a:prstDash val="solid"/>
                <a:miter/>
              </a:ln>
            </p:spPr>
            <p:txBody>
              <a:bodyPr rtlCol="0" anchor="ctr"/>
              <a:lstStyle/>
              <a:p>
                <a:endParaRPr lang="sv-SE"/>
              </a:p>
            </p:txBody>
          </p:sp>
        </p:grpSp>
      </p:grpSp>
    </p:spTree>
    <p:extLst>
      <p:ext uri="{BB962C8B-B14F-4D97-AF65-F5344CB8AC3E}">
        <p14:creationId xmlns:p14="http://schemas.microsoft.com/office/powerpoint/2010/main" val="1429698564"/>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2_Startsida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58EC79-F416-4E3D-A67E-4A13E8004581}"/>
              </a:ext>
            </a:extLst>
          </p:cNvPr>
          <p:cNvSpPr>
            <a:spLocks noGrp="1"/>
          </p:cNvSpPr>
          <p:nvPr>
            <p:ph type="ctrTitle"/>
          </p:nvPr>
        </p:nvSpPr>
        <p:spPr>
          <a:xfrm>
            <a:off x="1524000" y="1145223"/>
            <a:ext cx="9144000" cy="2387600"/>
          </a:xfrm>
        </p:spPr>
        <p:txBody>
          <a:bodyPr anchor="b"/>
          <a:lstStyle>
            <a:lvl1pPr algn="ctr">
              <a:defRPr sz="4800" b="1">
                <a:solidFill>
                  <a:schemeClr val="tx1"/>
                </a:solidFill>
              </a:defRPr>
            </a:lvl1pPr>
          </a:lstStyle>
          <a:p>
            <a:r>
              <a:rPr lang="en-GB"/>
              <a:t>Click to edit Master title style</a:t>
            </a:r>
            <a:endParaRPr lang="sv-SE"/>
          </a:p>
        </p:txBody>
      </p:sp>
      <p:sp>
        <p:nvSpPr>
          <p:cNvPr id="3" name="Underrubrik 2">
            <a:extLst>
              <a:ext uri="{FF2B5EF4-FFF2-40B4-BE49-F238E27FC236}">
                <a16:creationId xmlns:a16="http://schemas.microsoft.com/office/drawing/2014/main" id="{0B04F11C-8931-4F2C-862F-B58C9926FB12}"/>
              </a:ext>
            </a:extLst>
          </p:cNvPr>
          <p:cNvSpPr>
            <a:spLocks noGrp="1"/>
          </p:cNvSpPr>
          <p:nvPr>
            <p:ph type="subTitle" idx="1"/>
          </p:nvPr>
        </p:nvSpPr>
        <p:spPr>
          <a:xfrm>
            <a:off x="1524000" y="3762093"/>
            <a:ext cx="9144000" cy="1465082"/>
          </a:xfrm>
        </p:spPr>
        <p:txBody>
          <a:bodyPr/>
          <a:lstStyle>
            <a:lvl1pPr marL="0" indent="0" algn="ctr">
              <a:buNone/>
              <a:defRPr sz="18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sv-SE"/>
          </a:p>
        </p:txBody>
      </p:sp>
      <p:grpSp>
        <p:nvGrpSpPr>
          <p:cNvPr id="10" name="Bild 6">
            <a:extLst>
              <a:ext uri="{FF2B5EF4-FFF2-40B4-BE49-F238E27FC236}">
                <a16:creationId xmlns:a16="http://schemas.microsoft.com/office/drawing/2014/main" id="{DADFDBA0-06EC-4EF0-A96B-9B09936FB171}"/>
              </a:ext>
            </a:extLst>
          </p:cNvPr>
          <p:cNvGrpSpPr/>
          <p:nvPr/>
        </p:nvGrpSpPr>
        <p:grpSpPr>
          <a:xfrm>
            <a:off x="0" y="6076335"/>
            <a:ext cx="12213021" cy="782247"/>
            <a:chOff x="-91240" y="6067859"/>
            <a:chExt cx="12304261" cy="788091"/>
          </a:xfrm>
          <a:solidFill>
            <a:srgbClr val="FFFFFF"/>
          </a:solidFill>
        </p:grpSpPr>
        <p:sp>
          <p:nvSpPr>
            <p:cNvPr id="11" name="Frihandsfigur: Form 10">
              <a:extLst>
                <a:ext uri="{FF2B5EF4-FFF2-40B4-BE49-F238E27FC236}">
                  <a16:creationId xmlns:a16="http://schemas.microsoft.com/office/drawing/2014/main" id="{FD3D0A8B-AB4F-48F7-AB08-2FEFAA1141EB}"/>
                </a:ext>
              </a:extLst>
            </p:cNvPr>
            <p:cNvSpPr/>
            <p:nvPr/>
          </p:nvSpPr>
          <p:spPr>
            <a:xfrm>
              <a:off x="7412582"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7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12" name="Frihandsfigur: Form 11">
              <a:extLst>
                <a:ext uri="{FF2B5EF4-FFF2-40B4-BE49-F238E27FC236}">
                  <a16:creationId xmlns:a16="http://schemas.microsoft.com/office/drawing/2014/main" id="{7D677AFC-9798-471F-AC39-8FE50EDFC5FF}"/>
                </a:ext>
              </a:extLst>
            </p:cNvPr>
            <p:cNvSpPr/>
            <p:nvPr/>
          </p:nvSpPr>
          <p:spPr>
            <a:xfrm>
              <a:off x="11958010" y="6682326"/>
              <a:ext cx="255010" cy="173624"/>
            </a:xfrm>
            <a:custGeom>
              <a:avLst/>
              <a:gdLst>
                <a:gd name="connsiteX0" fmla="*/ 0 w 255010"/>
                <a:gd name="connsiteY0" fmla="*/ 0 h 173624"/>
                <a:gd name="connsiteX1" fmla="*/ 56971 w 255010"/>
                <a:gd name="connsiteY1" fmla="*/ 173624 h 173624"/>
                <a:gd name="connsiteX2" fmla="*/ 255010 w 255010"/>
                <a:gd name="connsiteY2" fmla="*/ 173624 h 173624"/>
                <a:gd name="connsiteX3" fmla="*/ 255010 w 255010"/>
                <a:gd name="connsiteY3" fmla="*/ 6782 h 173624"/>
                <a:gd name="connsiteX4" fmla="*/ 252298 w 255010"/>
                <a:gd name="connsiteY4" fmla="*/ 0 h 173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10" h="173624">
                  <a:moveTo>
                    <a:pt x="0" y="0"/>
                  </a:moveTo>
                  <a:lnTo>
                    <a:pt x="56971" y="173624"/>
                  </a:lnTo>
                  <a:lnTo>
                    <a:pt x="255010" y="173624"/>
                  </a:lnTo>
                  <a:lnTo>
                    <a:pt x="255010" y="6782"/>
                  </a:lnTo>
                  <a:lnTo>
                    <a:pt x="252298" y="0"/>
                  </a:lnTo>
                  <a:close/>
                </a:path>
              </a:pathLst>
            </a:custGeom>
            <a:solidFill>
              <a:srgbClr val="FFFFFF"/>
            </a:solidFill>
            <a:ln w="13558" cap="flat">
              <a:noFill/>
              <a:prstDash val="solid"/>
              <a:miter/>
            </a:ln>
          </p:spPr>
          <p:txBody>
            <a:bodyPr rtlCol="0" anchor="ctr"/>
            <a:lstStyle/>
            <a:p>
              <a:endParaRPr lang="sv-SE"/>
            </a:p>
          </p:txBody>
        </p:sp>
        <p:sp>
          <p:nvSpPr>
            <p:cNvPr id="13" name="Frihandsfigur: Form 12">
              <a:extLst>
                <a:ext uri="{FF2B5EF4-FFF2-40B4-BE49-F238E27FC236}">
                  <a16:creationId xmlns:a16="http://schemas.microsoft.com/office/drawing/2014/main" id="{B24A2607-0494-4714-A295-0F993C9D3163}"/>
                </a:ext>
              </a:extLst>
            </p:cNvPr>
            <p:cNvSpPr/>
            <p:nvPr/>
          </p:nvSpPr>
          <p:spPr>
            <a:xfrm>
              <a:off x="8423130"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7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14" name="Frihandsfigur: Form 13">
              <a:extLst>
                <a:ext uri="{FF2B5EF4-FFF2-40B4-BE49-F238E27FC236}">
                  <a16:creationId xmlns:a16="http://schemas.microsoft.com/office/drawing/2014/main" id="{ACF8F4A9-DEEA-48D3-A0D2-4C607A720723}"/>
                </a:ext>
              </a:extLst>
            </p:cNvPr>
            <p:cNvSpPr/>
            <p:nvPr/>
          </p:nvSpPr>
          <p:spPr>
            <a:xfrm>
              <a:off x="8927725" y="6682326"/>
              <a:ext cx="309268" cy="173624"/>
            </a:xfrm>
            <a:custGeom>
              <a:avLst/>
              <a:gdLst>
                <a:gd name="connsiteX0" fmla="*/ 0 w 309268"/>
                <a:gd name="connsiteY0" fmla="*/ 0 h 173624"/>
                <a:gd name="connsiteX1" fmla="*/ 55614 w 309268"/>
                <a:gd name="connsiteY1" fmla="*/ 173624 h 173624"/>
                <a:gd name="connsiteX2" fmla="*/ 309268 w 309268"/>
                <a:gd name="connsiteY2" fmla="*/ 173624 h 173624"/>
                <a:gd name="connsiteX3" fmla="*/ 252297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5614" y="173624"/>
                  </a:lnTo>
                  <a:lnTo>
                    <a:pt x="309268"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15" name="Frihandsfigur: Form 14">
              <a:extLst>
                <a:ext uri="{FF2B5EF4-FFF2-40B4-BE49-F238E27FC236}">
                  <a16:creationId xmlns:a16="http://schemas.microsoft.com/office/drawing/2014/main" id="{240ADB71-8CAE-4606-B5D7-4DF4632D6EDC}"/>
                </a:ext>
              </a:extLst>
            </p:cNvPr>
            <p:cNvSpPr/>
            <p:nvPr/>
          </p:nvSpPr>
          <p:spPr>
            <a:xfrm>
              <a:off x="9432320" y="6682326"/>
              <a:ext cx="309268" cy="173624"/>
            </a:xfrm>
            <a:custGeom>
              <a:avLst/>
              <a:gdLst>
                <a:gd name="connsiteX0" fmla="*/ 0 w 309268"/>
                <a:gd name="connsiteY0" fmla="*/ 0 h 173624"/>
                <a:gd name="connsiteX1" fmla="*/ 56971 w 309268"/>
                <a:gd name="connsiteY1" fmla="*/ 173624 h 173624"/>
                <a:gd name="connsiteX2" fmla="*/ 309269 w 309268"/>
                <a:gd name="connsiteY2" fmla="*/ 173624 h 173624"/>
                <a:gd name="connsiteX3" fmla="*/ 253654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1" y="173624"/>
                  </a:lnTo>
                  <a:lnTo>
                    <a:pt x="309269" y="173624"/>
                  </a:lnTo>
                  <a:lnTo>
                    <a:pt x="253654" y="0"/>
                  </a:lnTo>
                  <a:close/>
                </a:path>
              </a:pathLst>
            </a:custGeom>
            <a:solidFill>
              <a:srgbClr val="FFFFFF"/>
            </a:solidFill>
            <a:ln w="13558" cap="flat">
              <a:noFill/>
              <a:prstDash val="solid"/>
              <a:miter/>
            </a:ln>
          </p:spPr>
          <p:txBody>
            <a:bodyPr rtlCol="0" anchor="ctr"/>
            <a:lstStyle/>
            <a:p>
              <a:endParaRPr lang="sv-SE"/>
            </a:p>
          </p:txBody>
        </p:sp>
        <p:sp>
          <p:nvSpPr>
            <p:cNvPr id="16" name="Frihandsfigur: Form 15">
              <a:extLst>
                <a:ext uri="{FF2B5EF4-FFF2-40B4-BE49-F238E27FC236}">
                  <a16:creationId xmlns:a16="http://schemas.microsoft.com/office/drawing/2014/main" id="{0D2C6FB9-B30B-4E8E-81FA-8E97DB49B114}"/>
                </a:ext>
              </a:extLst>
            </p:cNvPr>
            <p:cNvSpPr/>
            <p:nvPr/>
          </p:nvSpPr>
          <p:spPr>
            <a:xfrm>
              <a:off x="7917178"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2297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17" name="Frihandsfigur: Form 16">
              <a:extLst>
                <a:ext uri="{FF2B5EF4-FFF2-40B4-BE49-F238E27FC236}">
                  <a16:creationId xmlns:a16="http://schemas.microsoft.com/office/drawing/2014/main" id="{50AB4921-459B-4D96-9BDF-AF7EA4493EEA}"/>
                </a:ext>
              </a:extLst>
            </p:cNvPr>
            <p:cNvSpPr/>
            <p:nvPr/>
          </p:nvSpPr>
          <p:spPr>
            <a:xfrm>
              <a:off x="11453415" y="6682326"/>
              <a:ext cx="307911" cy="173624"/>
            </a:xfrm>
            <a:custGeom>
              <a:avLst/>
              <a:gdLst>
                <a:gd name="connsiteX0" fmla="*/ 0 w 307911"/>
                <a:gd name="connsiteY0" fmla="*/ 0 h 173624"/>
                <a:gd name="connsiteX1" fmla="*/ 55615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5"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18" name="Frihandsfigur: Form 17">
              <a:extLst>
                <a:ext uri="{FF2B5EF4-FFF2-40B4-BE49-F238E27FC236}">
                  <a16:creationId xmlns:a16="http://schemas.microsoft.com/office/drawing/2014/main" id="{16F1547C-BB1E-444C-B9F8-2BA58BA43B80}"/>
                </a:ext>
              </a:extLst>
            </p:cNvPr>
            <p:cNvSpPr/>
            <p:nvPr/>
          </p:nvSpPr>
          <p:spPr>
            <a:xfrm>
              <a:off x="10948820" y="6682326"/>
              <a:ext cx="307911" cy="173624"/>
            </a:xfrm>
            <a:custGeom>
              <a:avLst/>
              <a:gdLst>
                <a:gd name="connsiteX0" fmla="*/ 0 w 307911"/>
                <a:gd name="connsiteY0" fmla="*/ 0 h 173624"/>
                <a:gd name="connsiteX1" fmla="*/ 55614 w 307911"/>
                <a:gd name="connsiteY1" fmla="*/ 173624 h 173624"/>
                <a:gd name="connsiteX2" fmla="*/ 307911 w 307911"/>
                <a:gd name="connsiteY2" fmla="*/ 173624 h 173624"/>
                <a:gd name="connsiteX3" fmla="*/ 252297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1"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19" name="Frihandsfigur: Form 18">
              <a:extLst>
                <a:ext uri="{FF2B5EF4-FFF2-40B4-BE49-F238E27FC236}">
                  <a16:creationId xmlns:a16="http://schemas.microsoft.com/office/drawing/2014/main" id="{A7329509-7EB8-4FCB-84B6-3FE5F560F7CB}"/>
                </a:ext>
              </a:extLst>
            </p:cNvPr>
            <p:cNvSpPr/>
            <p:nvPr/>
          </p:nvSpPr>
          <p:spPr>
            <a:xfrm>
              <a:off x="10442867" y="6682326"/>
              <a:ext cx="309268" cy="173624"/>
            </a:xfrm>
            <a:custGeom>
              <a:avLst/>
              <a:gdLst>
                <a:gd name="connsiteX0" fmla="*/ 0 w 309268"/>
                <a:gd name="connsiteY0" fmla="*/ 0 h 173624"/>
                <a:gd name="connsiteX1" fmla="*/ 56971 w 309268"/>
                <a:gd name="connsiteY1" fmla="*/ 173624 h 173624"/>
                <a:gd name="connsiteX2" fmla="*/ 309269 w 309268"/>
                <a:gd name="connsiteY2" fmla="*/ 173624 h 173624"/>
                <a:gd name="connsiteX3" fmla="*/ 252298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1" y="173624"/>
                  </a:lnTo>
                  <a:lnTo>
                    <a:pt x="309269"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0" name="Frihandsfigur: Form 19">
              <a:extLst>
                <a:ext uri="{FF2B5EF4-FFF2-40B4-BE49-F238E27FC236}">
                  <a16:creationId xmlns:a16="http://schemas.microsoft.com/office/drawing/2014/main" id="{591D103A-879C-451E-9AA7-4A7AF85394AE}"/>
                </a:ext>
              </a:extLst>
            </p:cNvPr>
            <p:cNvSpPr/>
            <p:nvPr/>
          </p:nvSpPr>
          <p:spPr>
            <a:xfrm>
              <a:off x="9938272" y="6682326"/>
              <a:ext cx="307911" cy="173624"/>
            </a:xfrm>
            <a:custGeom>
              <a:avLst/>
              <a:gdLst>
                <a:gd name="connsiteX0" fmla="*/ 0 w 307911"/>
                <a:gd name="connsiteY0" fmla="*/ 0 h 173624"/>
                <a:gd name="connsiteX1" fmla="*/ 55614 w 307911"/>
                <a:gd name="connsiteY1" fmla="*/ 173624 h 173624"/>
                <a:gd name="connsiteX2" fmla="*/ 307911 w 307911"/>
                <a:gd name="connsiteY2" fmla="*/ 173624 h 173624"/>
                <a:gd name="connsiteX3" fmla="*/ 252297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1"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21" name="Frihandsfigur: Form 20">
              <a:extLst>
                <a:ext uri="{FF2B5EF4-FFF2-40B4-BE49-F238E27FC236}">
                  <a16:creationId xmlns:a16="http://schemas.microsoft.com/office/drawing/2014/main" id="{1FD01448-75B6-4B78-AB49-9099BFA12696}"/>
                </a:ext>
              </a:extLst>
            </p:cNvPr>
            <p:cNvSpPr/>
            <p:nvPr/>
          </p:nvSpPr>
          <p:spPr>
            <a:xfrm>
              <a:off x="6906630"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3654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3654" y="0"/>
                  </a:lnTo>
                  <a:close/>
                </a:path>
              </a:pathLst>
            </a:custGeom>
            <a:solidFill>
              <a:srgbClr val="FFFFFF"/>
            </a:solidFill>
            <a:ln w="13558" cap="flat">
              <a:noFill/>
              <a:prstDash val="solid"/>
              <a:miter/>
            </a:ln>
          </p:spPr>
          <p:txBody>
            <a:bodyPr rtlCol="0" anchor="ctr"/>
            <a:lstStyle/>
            <a:p>
              <a:endParaRPr lang="sv-SE"/>
            </a:p>
          </p:txBody>
        </p:sp>
        <p:sp>
          <p:nvSpPr>
            <p:cNvPr id="22" name="Frihandsfigur: Form 21">
              <a:extLst>
                <a:ext uri="{FF2B5EF4-FFF2-40B4-BE49-F238E27FC236}">
                  <a16:creationId xmlns:a16="http://schemas.microsoft.com/office/drawing/2014/main" id="{9330494B-9051-421D-B3B0-1E9909A77B88}"/>
                </a:ext>
              </a:extLst>
            </p:cNvPr>
            <p:cNvSpPr/>
            <p:nvPr/>
          </p:nvSpPr>
          <p:spPr>
            <a:xfrm>
              <a:off x="3371749"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3" name="Frihandsfigur: Form 22">
              <a:extLst>
                <a:ext uri="{FF2B5EF4-FFF2-40B4-BE49-F238E27FC236}">
                  <a16:creationId xmlns:a16="http://schemas.microsoft.com/office/drawing/2014/main" id="{474F2E8A-D695-4F5A-801E-1ADBE08B0DC9}"/>
                </a:ext>
              </a:extLst>
            </p:cNvPr>
            <p:cNvSpPr/>
            <p:nvPr/>
          </p:nvSpPr>
          <p:spPr>
            <a:xfrm>
              <a:off x="3876345" y="6682326"/>
              <a:ext cx="309268" cy="173624"/>
            </a:xfrm>
            <a:custGeom>
              <a:avLst/>
              <a:gdLst>
                <a:gd name="connsiteX0" fmla="*/ 0 w 309268"/>
                <a:gd name="connsiteY0" fmla="*/ 0 h 173624"/>
                <a:gd name="connsiteX1" fmla="*/ 56971 w 309268"/>
                <a:gd name="connsiteY1" fmla="*/ 173624 h 173624"/>
                <a:gd name="connsiteX2" fmla="*/ 309268 w 309268"/>
                <a:gd name="connsiteY2" fmla="*/ 173624 h 173624"/>
                <a:gd name="connsiteX3" fmla="*/ 252298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1" y="173624"/>
                  </a:lnTo>
                  <a:lnTo>
                    <a:pt x="309268"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4" name="Frihandsfigur: Form 23">
              <a:extLst>
                <a:ext uri="{FF2B5EF4-FFF2-40B4-BE49-F238E27FC236}">
                  <a16:creationId xmlns:a16="http://schemas.microsoft.com/office/drawing/2014/main" id="{C8358747-6F58-42C6-9075-B6C0F51C9E95}"/>
                </a:ext>
              </a:extLst>
            </p:cNvPr>
            <p:cNvSpPr/>
            <p:nvPr/>
          </p:nvSpPr>
          <p:spPr>
            <a:xfrm>
              <a:off x="4382296"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5" name="Frihandsfigur: Form 24">
              <a:extLst>
                <a:ext uri="{FF2B5EF4-FFF2-40B4-BE49-F238E27FC236}">
                  <a16:creationId xmlns:a16="http://schemas.microsoft.com/office/drawing/2014/main" id="{8718CD85-E9F2-4AD5-909D-09086D0E1365}"/>
                </a:ext>
              </a:extLst>
            </p:cNvPr>
            <p:cNvSpPr/>
            <p:nvPr/>
          </p:nvSpPr>
          <p:spPr>
            <a:xfrm>
              <a:off x="2865797"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3654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3654" y="0"/>
                  </a:lnTo>
                  <a:close/>
                </a:path>
              </a:pathLst>
            </a:custGeom>
            <a:solidFill>
              <a:srgbClr val="FFFFFF"/>
            </a:solidFill>
            <a:ln w="13558" cap="flat">
              <a:noFill/>
              <a:prstDash val="solid"/>
              <a:miter/>
            </a:ln>
          </p:spPr>
          <p:txBody>
            <a:bodyPr rtlCol="0" anchor="ctr"/>
            <a:lstStyle/>
            <a:p>
              <a:endParaRPr lang="sv-SE"/>
            </a:p>
          </p:txBody>
        </p:sp>
        <p:sp>
          <p:nvSpPr>
            <p:cNvPr id="26" name="Frihandsfigur: Form 25">
              <a:extLst>
                <a:ext uri="{FF2B5EF4-FFF2-40B4-BE49-F238E27FC236}">
                  <a16:creationId xmlns:a16="http://schemas.microsoft.com/office/drawing/2014/main" id="{1483E2CA-0375-44F1-88A8-6769C8B3D5BB}"/>
                </a:ext>
              </a:extLst>
            </p:cNvPr>
            <p:cNvSpPr/>
            <p:nvPr/>
          </p:nvSpPr>
          <p:spPr>
            <a:xfrm>
              <a:off x="6402035"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2297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27" name="Frihandsfigur: Form 26">
              <a:extLst>
                <a:ext uri="{FF2B5EF4-FFF2-40B4-BE49-F238E27FC236}">
                  <a16:creationId xmlns:a16="http://schemas.microsoft.com/office/drawing/2014/main" id="{67027E90-88F9-4511-8D3C-EAA6B9A4FAB6}"/>
                </a:ext>
              </a:extLst>
            </p:cNvPr>
            <p:cNvSpPr/>
            <p:nvPr/>
          </p:nvSpPr>
          <p:spPr>
            <a:xfrm>
              <a:off x="2361202" y="6682326"/>
              <a:ext cx="309268" cy="173624"/>
            </a:xfrm>
            <a:custGeom>
              <a:avLst/>
              <a:gdLst>
                <a:gd name="connsiteX0" fmla="*/ 0 w 309268"/>
                <a:gd name="connsiteY0" fmla="*/ 0 h 173624"/>
                <a:gd name="connsiteX1" fmla="*/ 55614 w 309268"/>
                <a:gd name="connsiteY1" fmla="*/ 173624 h 173624"/>
                <a:gd name="connsiteX2" fmla="*/ 309268 w 309268"/>
                <a:gd name="connsiteY2" fmla="*/ 173624 h 173624"/>
                <a:gd name="connsiteX3" fmla="*/ 252298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5614" y="173624"/>
                  </a:lnTo>
                  <a:lnTo>
                    <a:pt x="309268"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8" name="Frihandsfigur: Form 27">
              <a:extLst>
                <a:ext uri="{FF2B5EF4-FFF2-40B4-BE49-F238E27FC236}">
                  <a16:creationId xmlns:a16="http://schemas.microsoft.com/office/drawing/2014/main" id="{0B968E4A-F7D1-4706-9B85-442E715D7A5B}"/>
                </a:ext>
              </a:extLst>
            </p:cNvPr>
            <p:cNvSpPr/>
            <p:nvPr/>
          </p:nvSpPr>
          <p:spPr>
            <a:xfrm>
              <a:off x="5897439"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9" name="Frihandsfigur: Form 28">
              <a:extLst>
                <a:ext uri="{FF2B5EF4-FFF2-40B4-BE49-F238E27FC236}">
                  <a16:creationId xmlns:a16="http://schemas.microsoft.com/office/drawing/2014/main" id="{85052DA0-1305-4E26-8D11-D2578BD58DC5}"/>
                </a:ext>
              </a:extLst>
            </p:cNvPr>
            <p:cNvSpPr/>
            <p:nvPr/>
          </p:nvSpPr>
          <p:spPr>
            <a:xfrm>
              <a:off x="5391488"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3654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3654" y="0"/>
                  </a:lnTo>
                  <a:close/>
                </a:path>
              </a:pathLst>
            </a:custGeom>
            <a:solidFill>
              <a:srgbClr val="FFFFFF"/>
            </a:solidFill>
            <a:ln w="13558" cap="flat">
              <a:noFill/>
              <a:prstDash val="solid"/>
              <a:miter/>
            </a:ln>
          </p:spPr>
          <p:txBody>
            <a:bodyPr rtlCol="0" anchor="ctr"/>
            <a:lstStyle/>
            <a:p>
              <a:endParaRPr lang="sv-SE"/>
            </a:p>
          </p:txBody>
        </p:sp>
        <p:sp>
          <p:nvSpPr>
            <p:cNvPr id="30" name="Frihandsfigur: Form 29">
              <a:extLst>
                <a:ext uri="{FF2B5EF4-FFF2-40B4-BE49-F238E27FC236}">
                  <a16:creationId xmlns:a16="http://schemas.microsoft.com/office/drawing/2014/main" id="{7D98279E-7685-4622-9415-1E9EA3300678}"/>
                </a:ext>
              </a:extLst>
            </p:cNvPr>
            <p:cNvSpPr/>
            <p:nvPr/>
          </p:nvSpPr>
          <p:spPr>
            <a:xfrm>
              <a:off x="4886892" y="6682326"/>
              <a:ext cx="309268" cy="173624"/>
            </a:xfrm>
            <a:custGeom>
              <a:avLst/>
              <a:gdLst>
                <a:gd name="connsiteX0" fmla="*/ 0 w 309268"/>
                <a:gd name="connsiteY0" fmla="*/ 0 h 173624"/>
                <a:gd name="connsiteX1" fmla="*/ 55614 w 309268"/>
                <a:gd name="connsiteY1" fmla="*/ 173624 h 173624"/>
                <a:gd name="connsiteX2" fmla="*/ 309268 w 309268"/>
                <a:gd name="connsiteY2" fmla="*/ 173624 h 173624"/>
                <a:gd name="connsiteX3" fmla="*/ 252298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5614" y="173624"/>
                  </a:lnTo>
                  <a:lnTo>
                    <a:pt x="309268"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31" name="Frihandsfigur: Form 30">
              <a:extLst>
                <a:ext uri="{FF2B5EF4-FFF2-40B4-BE49-F238E27FC236}">
                  <a16:creationId xmlns:a16="http://schemas.microsoft.com/office/drawing/2014/main" id="{D4CDB9DE-629B-454D-81EE-3E91D70B0C68}"/>
                </a:ext>
              </a:extLst>
            </p:cNvPr>
            <p:cNvSpPr/>
            <p:nvPr/>
          </p:nvSpPr>
          <p:spPr>
            <a:xfrm>
              <a:off x="341464"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32" name="Frihandsfigur: Form 31">
              <a:extLst>
                <a:ext uri="{FF2B5EF4-FFF2-40B4-BE49-F238E27FC236}">
                  <a16:creationId xmlns:a16="http://schemas.microsoft.com/office/drawing/2014/main" id="{78C57757-25B4-455C-B062-0288B389F303}"/>
                </a:ext>
              </a:extLst>
            </p:cNvPr>
            <p:cNvSpPr/>
            <p:nvPr/>
          </p:nvSpPr>
          <p:spPr>
            <a:xfrm>
              <a:off x="1350655"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3654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3654" y="0"/>
                  </a:lnTo>
                  <a:close/>
                </a:path>
              </a:pathLst>
            </a:custGeom>
            <a:solidFill>
              <a:srgbClr val="FFFFFF"/>
            </a:solidFill>
            <a:ln w="13558" cap="flat">
              <a:noFill/>
              <a:prstDash val="solid"/>
              <a:miter/>
            </a:ln>
          </p:spPr>
          <p:txBody>
            <a:bodyPr rtlCol="0" anchor="ctr"/>
            <a:lstStyle/>
            <a:p>
              <a:endParaRPr lang="sv-SE"/>
            </a:p>
          </p:txBody>
        </p:sp>
        <p:sp>
          <p:nvSpPr>
            <p:cNvPr id="33" name="Frihandsfigur: Form 32">
              <a:extLst>
                <a:ext uri="{FF2B5EF4-FFF2-40B4-BE49-F238E27FC236}">
                  <a16:creationId xmlns:a16="http://schemas.microsoft.com/office/drawing/2014/main" id="{93717327-F2DD-42AF-905E-D0DA773BAE13}"/>
                </a:ext>
              </a:extLst>
            </p:cNvPr>
            <p:cNvSpPr/>
            <p:nvPr/>
          </p:nvSpPr>
          <p:spPr>
            <a:xfrm>
              <a:off x="846059" y="6682326"/>
              <a:ext cx="309268" cy="173624"/>
            </a:xfrm>
            <a:custGeom>
              <a:avLst/>
              <a:gdLst>
                <a:gd name="connsiteX0" fmla="*/ 0 w 309268"/>
                <a:gd name="connsiteY0" fmla="*/ 0 h 173624"/>
                <a:gd name="connsiteX1" fmla="*/ 55614 w 309268"/>
                <a:gd name="connsiteY1" fmla="*/ 173624 h 173624"/>
                <a:gd name="connsiteX2" fmla="*/ 309268 w 309268"/>
                <a:gd name="connsiteY2" fmla="*/ 173624 h 173624"/>
                <a:gd name="connsiteX3" fmla="*/ 252298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5614" y="173624"/>
                  </a:lnTo>
                  <a:lnTo>
                    <a:pt x="309268"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34" name="Frihandsfigur: Form 33">
              <a:extLst>
                <a:ext uri="{FF2B5EF4-FFF2-40B4-BE49-F238E27FC236}">
                  <a16:creationId xmlns:a16="http://schemas.microsoft.com/office/drawing/2014/main" id="{C2FEF972-3608-49C5-B235-B693EACF6092}"/>
                </a:ext>
              </a:extLst>
            </p:cNvPr>
            <p:cNvSpPr/>
            <p:nvPr/>
          </p:nvSpPr>
          <p:spPr>
            <a:xfrm>
              <a:off x="1856607"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35" name="Frihandsfigur: Form 34">
              <a:extLst>
                <a:ext uri="{FF2B5EF4-FFF2-40B4-BE49-F238E27FC236}">
                  <a16:creationId xmlns:a16="http://schemas.microsoft.com/office/drawing/2014/main" id="{63A894EF-4345-4255-B61D-3B4472575B26}"/>
                </a:ext>
              </a:extLst>
            </p:cNvPr>
            <p:cNvSpPr/>
            <p:nvPr/>
          </p:nvSpPr>
          <p:spPr>
            <a:xfrm>
              <a:off x="-91240" y="6682326"/>
              <a:ext cx="236020" cy="173624"/>
            </a:xfrm>
            <a:custGeom>
              <a:avLst/>
              <a:gdLst>
                <a:gd name="connsiteX0" fmla="*/ 0 w 236020"/>
                <a:gd name="connsiteY0" fmla="*/ 0 h 173624"/>
                <a:gd name="connsiteX1" fmla="*/ 0 w 236020"/>
                <a:gd name="connsiteY1" fmla="*/ 173624 h 173624"/>
                <a:gd name="connsiteX2" fmla="*/ 236020 w 236020"/>
                <a:gd name="connsiteY2" fmla="*/ 173624 h 173624"/>
                <a:gd name="connsiteX3" fmla="*/ 179050 w 236020"/>
                <a:gd name="connsiteY3" fmla="*/ 0 h 173624"/>
              </a:gdLst>
              <a:ahLst/>
              <a:cxnLst>
                <a:cxn ang="0">
                  <a:pos x="connsiteX0" y="connsiteY0"/>
                </a:cxn>
                <a:cxn ang="0">
                  <a:pos x="connsiteX1" y="connsiteY1"/>
                </a:cxn>
                <a:cxn ang="0">
                  <a:pos x="connsiteX2" y="connsiteY2"/>
                </a:cxn>
                <a:cxn ang="0">
                  <a:pos x="connsiteX3" y="connsiteY3"/>
                </a:cxn>
              </a:cxnLst>
              <a:rect l="l" t="t" r="r" b="b"/>
              <a:pathLst>
                <a:path w="236020" h="173624">
                  <a:moveTo>
                    <a:pt x="0" y="0"/>
                  </a:moveTo>
                  <a:lnTo>
                    <a:pt x="0" y="173624"/>
                  </a:lnTo>
                  <a:lnTo>
                    <a:pt x="236020" y="173624"/>
                  </a:lnTo>
                  <a:lnTo>
                    <a:pt x="179050" y="0"/>
                  </a:lnTo>
                  <a:close/>
                </a:path>
              </a:pathLst>
            </a:custGeom>
            <a:solidFill>
              <a:srgbClr val="FFFFFF"/>
            </a:solidFill>
            <a:ln w="13558" cap="flat">
              <a:noFill/>
              <a:prstDash val="solid"/>
              <a:miter/>
            </a:ln>
          </p:spPr>
          <p:txBody>
            <a:bodyPr rtlCol="0" anchor="ctr"/>
            <a:lstStyle/>
            <a:p>
              <a:endParaRPr lang="sv-SE"/>
            </a:p>
          </p:txBody>
        </p:sp>
        <p:sp>
          <p:nvSpPr>
            <p:cNvPr id="36" name="Frihandsfigur: Form 35">
              <a:extLst>
                <a:ext uri="{FF2B5EF4-FFF2-40B4-BE49-F238E27FC236}">
                  <a16:creationId xmlns:a16="http://schemas.microsoft.com/office/drawing/2014/main" id="{7A63020E-14A0-4D1F-880D-066DB8151DC2}"/>
                </a:ext>
              </a:extLst>
            </p:cNvPr>
            <p:cNvSpPr/>
            <p:nvPr/>
          </p:nvSpPr>
          <p:spPr>
            <a:xfrm>
              <a:off x="10324858" y="6183156"/>
              <a:ext cx="155990" cy="183119"/>
            </a:xfrm>
            <a:custGeom>
              <a:avLst/>
              <a:gdLst>
                <a:gd name="connsiteX0" fmla="*/ 0 w 155990"/>
                <a:gd name="connsiteY0" fmla="*/ 0 h 183119"/>
                <a:gd name="connsiteX1" fmla="*/ 52901 w 155990"/>
                <a:gd name="connsiteY1" fmla="*/ 0 h 183119"/>
                <a:gd name="connsiteX2" fmla="*/ 78673 w 155990"/>
                <a:gd name="connsiteY2" fmla="*/ 137000 h 183119"/>
                <a:gd name="connsiteX3" fmla="*/ 78673 w 155990"/>
                <a:gd name="connsiteY3" fmla="*/ 137000 h 183119"/>
                <a:gd name="connsiteX4" fmla="*/ 105802 w 155990"/>
                <a:gd name="connsiteY4" fmla="*/ 0 h 183119"/>
                <a:gd name="connsiteX5" fmla="*/ 155991 w 155990"/>
                <a:gd name="connsiteY5" fmla="*/ 0 h 183119"/>
                <a:gd name="connsiteX6" fmla="*/ 105802 w 155990"/>
                <a:gd name="connsiteY6" fmla="*/ 183119 h 183119"/>
                <a:gd name="connsiteX7" fmla="*/ 48831 w 155990"/>
                <a:gd name="connsiteY7" fmla="*/ 183119 h 183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990" h="183119">
                  <a:moveTo>
                    <a:pt x="0" y="0"/>
                  </a:moveTo>
                  <a:lnTo>
                    <a:pt x="52901" y="0"/>
                  </a:lnTo>
                  <a:lnTo>
                    <a:pt x="78673" y="137000"/>
                  </a:lnTo>
                  <a:lnTo>
                    <a:pt x="78673" y="137000"/>
                  </a:lnTo>
                  <a:lnTo>
                    <a:pt x="105802" y="0"/>
                  </a:lnTo>
                  <a:lnTo>
                    <a:pt x="155991" y="0"/>
                  </a:lnTo>
                  <a:lnTo>
                    <a:pt x="105802" y="183119"/>
                  </a:lnTo>
                  <a:lnTo>
                    <a:pt x="48831" y="183119"/>
                  </a:lnTo>
                  <a:close/>
                </a:path>
              </a:pathLst>
            </a:custGeom>
            <a:solidFill>
              <a:srgbClr val="FFFFFF"/>
            </a:solidFill>
            <a:ln w="13558" cap="flat">
              <a:noFill/>
              <a:prstDash val="solid"/>
              <a:miter/>
            </a:ln>
          </p:spPr>
          <p:txBody>
            <a:bodyPr rtlCol="0" anchor="ctr"/>
            <a:lstStyle/>
            <a:p>
              <a:endParaRPr lang="sv-SE"/>
            </a:p>
          </p:txBody>
        </p:sp>
        <p:grpSp>
          <p:nvGrpSpPr>
            <p:cNvPr id="37" name="Bild 6">
              <a:extLst>
                <a:ext uri="{FF2B5EF4-FFF2-40B4-BE49-F238E27FC236}">
                  <a16:creationId xmlns:a16="http://schemas.microsoft.com/office/drawing/2014/main" id="{DADFDBA0-06EC-4EF0-A96B-9B09936FB171}"/>
                </a:ext>
              </a:extLst>
            </p:cNvPr>
            <p:cNvGrpSpPr/>
            <p:nvPr/>
          </p:nvGrpSpPr>
          <p:grpSpPr>
            <a:xfrm>
              <a:off x="10482204" y="6111265"/>
              <a:ext cx="874903" cy="259079"/>
              <a:chOff x="10482204" y="6111265"/>
              <a:chExt cx="874903" cy="259079"/>
            </a:xfrm>
            <a:solidFill>
              <a:srgbClr val="FFFFFF"/>
            </a:solidFill>
          </p:grpSpPr>
          <p:sp>
            <p:nvSpPr>
              <p:cNvPr id="38" name="Frihandsfigur: Form 37">
                <a:extLst>
                  <a:ext uri="{FF2B5EF4-FFF2-40B4-BE49-F238E27FC236}">
                    <a16:creationId xmlns:a16="http://schemas.microsoft.com/office/drawing/2014/main" id="{A5359CF3-FE98-4B5A-A872-770A718FB6A7}"/>
                  </a:ext>
                </a:extLst>
              </p:cNvPr>
              <p:cNvSpPr/>
              <p:nvPr/>
            </p:nvSpPr>
            <p:spPr>
              <a:xfrm>
                <a:off x="10482204" y="6113978"/>
                <a:ext cx="147852" cy="256367"/>
              </a:xfrm>
              <a:custGeom>
                <a:avLst/>
                <a:gdLst>
                  <a:gd name="connsiteX0" fmla="*/ 128862 w 147852"/>
                  <a:gd name="connsiteY0" fmla="*/ 37980 h 256367"/>
                  <a:gd name="connsiteX1" fmla="*/ 88169 w 147852"/>
                  <a:gd name="connsiteY1" fmla="*/ 37980 h 256367"/>
                  <a:gd name="connsiteX2" fmla="*/ 88169 w 147852"/>
                  <a:gd name="connsiteY2" fmla="*/ 0 h 256367"/>
                  <a:gd name="connsiteX3" fmla="*/ 128862 w 147852"/>
                  <a:gd name="connsiteY3" fmla="*/ 0 h 256367"/>
                  <a:gd name="connsiteX4" fmla="*/ 128862 w 147852"/>
                  <a:gd name="connsiteY4" fmla="*/ 37980 h 256367"/>
                  <a:gd name="connsiteX5" fmla="*/ 65109 w 147852"/>
                  <a:gd name="connsiteY5" fmla="*/ 37980 h 256367"/>
                  <a:gd name="connsiteX6" fmla="*/ 24416 w 147852"/>
                  <a:gd name="connsiteY6" fmla="*/ 37980 h 256367"/>
                  <a:gd name="connsiteX7" fmla="*/ 24416 w 147852"/>
                  <a:gd name="connsiteY7" fmla="*/ 0 h 256367"/>
                  <a:gd name="connsiteX8" fmla="*/ 65109 w 147852"/>
                  <a:gd name="connsiteY8" fmla="*/ 0 h 256367"/>
                  <a:gd name="connsiteX9" fmla="*/ 65109 w 147852"/>
                  <a:gd name="connsiteY9" fmla="*/ 37980 h 256367"/>
                  <a:gd name="connsiteX10" fmla="*/ 51545 w 147852"/>
                  <a:gd name="connsiteY10" fmla="*/ 195327 h 256367"/>
                  <a:gd name="connsiteX11" fmla="*/ 70535 w 147852"/>
                  <a:gd name="connsiteY11" fmla="*/ 223813 h 256367"/>
                  <a:gd name="connsiteX12" fmla="*/ 96307 w 147852"/>
                  <a:gd name="connsiteY12" fmla="*/ 162773 h 256367"/>
                  <a:gd name="connsiteX13" fmla="*/ 51545 w 147852"/>
                  <a:gd name="connsiteY13" fmla="*/ 195327 h 256367"/>
                  <a:gd name="connsiteX14" fmla="*/ 145139 w 147852"/>
                  <a:gd name="connsiteY14" fmla="*/ 218387 h 256367"/>
                  <a:gd name="connsiteX15" fmla="*/ 147852 w 147852"/>
                  <a:gd name="connsiteY15" fmla="*/ 252298 h 256367"/>
                  <a:gd name="connsiteX16" fmla="*/ 100377 w 147852"/>
                  <a:gd name="connsiteY16" fmla="*/ 252298 h 256367"/>
                  <a:gd name="connsiteX17" fmla="*/ 97664 w 147852"/>
                  <a:gd name="connsiteY17" fmla="*/ 227882 h 256367"/>
                  <a:gd name="connsiteX18" fmla="*/ 96307 w 147852"/>
                  <a:gd name="connsiteY18" fmla="*/ 227882 h 256367"/>
                  <a:gd name="connsiteX19" fmla="*/ 48831 w 147852"/>
                  <a:gd name="connsiteY19" fmla="*/ 256367 h 256367"/>
                  <a:gd name="connsiteX20" fmla="*/ 0 w 147852"/>
                  <a:gd name="connsiteY20" fmla="*/ 198040 h 256367"/>
                  <a:gd name="connsiteX21" fmla="*/ 93595 w 147852"/>
                  <a:gd name="connsiteY21" fmla="*/ 135644 h 256367"/>
                  <a:gd name="connsiteX22" fmla="*/ 93595 w 147852"/>
                  <a:gd name="connsiteY22" fmla="*/ 122080 h 256367"/>
                  <a:gd name="connsiteX23" fmla="*/ 73248 w 147852"/>
                  <a:gd name="connsiteY23" fmla="*/ 94951 h 256367"/>
                  <a:gd name="connsiteX24" fmla="*/ 54258 w 147852"/>
                  <a:gd name="connsiteY24" fmla="*/ 123436 h 256367"/>
                  <a:gd name="connsiteX25" fmla="*/ 4069 w 147852"/>
                  <a:gd name="connsiteY25" fmla="*/ 123436 h 256367"/>
                  <a:gd name="connsiteX26" fmla="*/ 23060 w 147852"/>
                  <a:gd name="connsiteY26" fmla="*/ 78674 h 256367"/>
                  <a:gd name="connsiteX27" fmla="*/ 70535 w 147852"/>
                  <a:gd name="connsiteY27" fmla="*/ 66466 h 256367"/>
                  <a:gd name="connsiteX28" fmla="*/ 143782 w 147852"/>
                  <a:gd name="connsiteY28" fmla="*/ 127505 h 256367"/>
                  <a:gd name="connsiteX29" fmla="*/ 143782 w 147852"/>
                  <a:gd name="connsiteY29" fmla="*/ 218387 h 256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7852" h="256367">
                    <a:moveTo>
                      <a:pt x="128862" y="37980"/>
                    </a:moveTo>
                    <a:lnTo>
                      <a:pt x="88169" y="37980"/>
                    </a:lnTo>
                    <a:lnTo>
                      <a:pt x="88169" y="0"/>
                    </a:lnTo>
                    <a:lnTo>
                      <a:pt x="128862" y="0"/>
                    </a:lnTo>
                    <a:lnTo>
                      <a:pt x="128862" y="37980"/>
                    </a:lnTo>
                    <a:close/>
                    <a:moveTo>
                      <a:pt x="65109" y="37980"/>
                    </a:moveTo>
                    <a:lnTo>
                      <a:pt x="24416" y="37980"/>
                    </a:lnTo>
                    <a:lnTo>
                      <a:pt x="24416" y="0"/>
                    </a:lnTo>
                    <a:lnTo>
                      <a:pt x="65109" y="0"/>
                    </a:lnTo>
                    <a:lnTo>
                      <a:pt x="65109" y="37980"/>
                    </a:lnTo>
                    <a:close/>
                    <a:moveTo>
                      <a:pt x="51545" y="195327"/>
                    </a:moveTo>
                    <a:cubicBezTo>
                      <a:pt x="51545" y="208892"/>
                      <a:pt x="54258" y="223813"/>
                      <a:pt x="70535" y="223813"/>
                    </a:cubicBezTo>
                    <a:cubicBezTo>
                      <a:pt x="100377" y="223813"/>
                      <a:pt x="96307" y="183119"/>
                      <a:pt x="96307" y="162773"/>
                    </a:cubicBezTo>
                    <a:cubicBezTo>
                      <a:pt x="70535" y="165486"/>
                      <a:pt x="51545" y="162773"/>
                      <a:pt x="51545" y="195327"/>
                    </a:cubicBezTo>
                    <a:moveTo>
                      <a:pt x="145139" y="218387"/>
                    </a:moveTo>
                    <a:cubicBezTo>
                      <a:pt x="145139" y="229238"/>
                      <a:pt x="146495" y="241446"/>
                      <a:pt x="147852" y="252298"/>
                    </a:cubicBezTo>
                    <a:lnTo>
                      <a:pt x="100377" y="252298"/>
                    </a:lnTo>
                    <a:lnTo>
                      <a:pt x="97664" y="227882"/>
                    </a:lnTo>
                    <a:lnTo>
                      <a:pt x="96307" y="227882"/>
                    </a:lnTo>
                    <a:cubicBezTo>
                      <a:pt x="85456" y="246872"/>
                      <a:pt x="70535" y="256367"/>
                      <a:pt x="48831" y="256367"/>
                    </a:cubicBezTo>
                    <a:cubicBezTo>
                      <a:pt x="13564" y="256367"/>
                      <a:pt x="0" y="229238"/>
                      <a:pt x="0" y="198040"/>
                    </a:cubicBezTo>
                    <a:cubicBezTo>
                      <a:pt x="0" y="137000"/>
                      <a:pt x="46119" y="135644"/>
                      <a:pt x="93595" y="135644"/>
                    </a:cubicBezTo>
                    <a:lnTo>
                      <a:pt x="93595" y="122080"/>
                    </a:lnTo>
                    <a:cubicBezTo>
                      <a:pt x="93595" y="107159"/>
                      <a:pt x="90882" y="94951"/>
                      <a:pt x="73248" y="94951"/>
                    </a:cubicBezTo>
                    <a:cubicBezTo>
                      <a:pt x="55614" y="94951"/>
                      <a:pt x="54258" y="108515"/>
                      <a:pt x="54258" y="123436"/>
                    </a:cubicBezTo>
                    <a:lnTo>
                      <a:pt x="4069" y="123436"/>
                    </a:lnTo>
                    <a:cubicBezTo>
                      <a:pt x="4069" y="101733"/>
                      <a:pt x="10851" y="86812"/>
                      <a:pt x="23060" y="78674"/>
                    </a:cubicBezTo>
                    <a:cubicBezTo>
                      <a:pt x="35267" y="70535"/>
                      <a:pt x="51545" y="66466"/>
                      <a:pt x="70535" y="66466"/>
                    </a:cubicBezTo>
                    <a:cubicBezTo>
                      <a:pt x="135644" y="66466"/>
                      <a:pt x="143782" y="94951"/>
                      <a:pt x="143782" y="127505"/>
                    </a:cubicBezTo>
                    <a:lnTo>
                      <a:pt x="143782" y="218387"/>
                    </a:lnTo>
                    <a:close/>
                  </a:path>
                </a:pathLst>
              </a:custGeom>
              <a:solidFill>
                <a:srgbClr val="FFFFFF"/>
              </a:solidFill>
              <a:ln w="13558" cap="flat">
                <a:noFill/>
                <a:prstDash val="solid"/>
                <a:miter/>
              </a:ln>
            </p:spPr>
            <p:txBody>
              <a:bodyPr rtlCol="0" anchor="ctr"/>
              <a:lstStyle/>
              <a:p>
                <a:endParaRPr lang="sv-SE"/>
              </a:p>
            </p:txBody>
          </p:sp>
          <p:sp>
            <p:nvSpPr>
              <p:cNvPr id="39" name="Frihandsfigur: Form 38">
                <a:extLst>
                  <a:ext uri="{FF2B5EF4-FFF2-40B4-BE49-F238E27FC236}">
                    <a16:creationId xmlns:a16="http://schemas.microsoft.com/office/drawing/2014/main" id="{C73DA85E-4737-466E-AD03-7ED67337F175}"/>
                  </a:ext>
                </a:extLst>
              </p:cNvPr>
              <p:cNvSpPr/>
              <p:nvPr/>
            </p:nvSpPr>
            <p:spPr>
              <a:xfrm>
                <a:off x="10644806" y="6179087"/>
                <a:ext cx="139883" cy="189901"/>
              </a:xfrm>
              <a:custGeom>
                <a:avLst/>
                <a:gdLst>
                  <a:gd name="connsiteX0" fmla="*/ 50359 w 139883"/>
                  <a:gd name="connsiteY0" fmla="*/ 128862 h 189901"/>
                  <a:gd name="connsiteX1" fmla="*/ 53072 w 139883"/>
                  <a:gd name="connsiteY1" fmla="*/ 150565 h 189901"/>
                  <a:gd name="connsiteX2" fmla="*/ 72062 w 139883"/>
                  <a:gd name="connsiteY2" fmla="*/ 158703 h 189901"/>
                  <a:gd name="connsiteX3" fmla="*/ 91052 w 139883"/>
                  <a:gd name="connsiteY3" fmla="*/ 139713 h 189901"/>
                  <a:gd name="connsiteX4" fmla="*/ 1527 w 139883"/>
                  <a:gd name="connsiteY4" fmla="*/ 51545 h 189901"/>
                  <a:gd name="connsiteX5" fmla="*/ 73419 w 139883"/>
                  <a:gd name="connsiteY5" fmla="*/ 0 h 189901"/>
                  <a:gd name="connsiteX6" fmla="*/ 137171 w 139883"/>
                  <a:gd name="connsiteY6" fmla="*/ 55614 h 189901"/>
                  <a:gd name="connsiteX7" fmla="*/ 86983 w 139883"/>
                  <a:gd name="connsiteY7" fmla="*/ 55614 h 189901"/>
                  <a:gd name="connsiteX8" fmla="*/ 81557 w 139883"/>
                  <a:gd name="connsiteY8" fmla="*/ 32555 h 189901"/>
                  <a:gd name="connsiteX9" fmla="*/ 67993 w 139883"/>
                  <a:gd name="connsiteY9" fmla="*/ 28485 h 189901"/>
                  <a:gd name="connsiteX10" fmla="*/ 50359 w 139883"/>
                  <a:gd name="connsiteY10" fmla="*/ 47475 h 189901"/>
                  <a:gd name="connsiteX11" fmla="*/ 139884 w 139883"/>
                  <a:gd name="connsiteY11" fmla="*/ 134288 h 189901"/>
                  <a:gd name="connsiteX12" fmla="*/ 72062 w 139883"/>
                  <a:gd name="connsiteY12" fmla="*/ 189902 h 189901"/>
                  <a:gd name="connsiteX13" fmla="*/ 171 w 139883"/>
                  <a:gd name="connsiteY13" fmla="*/ 127505 h 189901"/>
                  <a:gd name="connsiteX14" fmla="*/ 50359 w 139883"/>
                  <a:gd name="connsiteY14" fmla="*/ 127505 h 189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883" h="189901">
                    <a:moveTo>
                      <a:pt x="50359" y="128862"/>
                    </a:moveTo>
                    <a:cubicBezTo>
                      <a:pt x="50359" y="137000"/>
                      <a:pt x="50359" y="145139"/>
                      <a:pt x="53072" y="150565"/>
                    </a:cubicBezTo>
                    <a:cubicBezTo>
                      <a:pt x="55785" y="155991"/>
                      <a:pt x="61211" y="158703"/>
                      <a:pt x="72062" y="158703"/>
                    </a:cubicBezTo>
                    <a:cubicBezTo>
                      <a:pt x="81557" y="158703"/>
                      <a:pt x="91052" y="151921"/>
                      <a:pt x="91052" y="139713"/>
                    </a:cubicBezTo>
                    <a:cubicBezTo>
                      <a:pt x="91052" y="100377"/>
                      <a:pt x="1527" y="109872"/>
                      <a:pt x="1527" y="51545"/>
                    </a:cubicBezTo>
                    <a:cubicBezTo>
                      <a:pt x="1527" y="12208"/>
                      <a:pt x="40864" y="0"/>
                      <a:pt x="73419" y="0"/>
                    </a:cubicBezTo>
                    <a:cubicBezTo>
                      <a:pt x="108686" y="0"/>
                      <a:pt x="139884" y="16277"/>
                      <a:pt x="137171" y="55614"/>
                    </a:cubicBezTo>
                    <a:lnTo>
                      <a:pt x="86983" y="55614"/>
                    </a:lnTo>
                    <a:cubicBezTo>
                      <a:pt x="86983" y="43406"/>
                      <a:pt x="85626" y="35267"/>
                      <a:pt x="81557" y="32555"/>
                    </a:cubicBezTo>
                    <a:cubicBezTo>
                      <a:pt x="78844" y="29842"/>
                      <a:pt x="73419" y="28485"/>
                      <a:pt x="67993" y="28485"/>
                    </a:cubicBezTo>
                    <a:cubicBezTo>
                      <a:pt x="57141" y="28485"/>
                      <a:pt x="50359" y="35267"/>
                      <a:pt x="50359" y="47475"/>
                    </a:cubicBezTo>
                    <a:cubicBezTo>
                      <a:pt x="50359" y="75961"/>
                      <a:pt x="139884" y="74604"/>
                      <a:pt x="139884" y="134288"/>
                    </a:cubicBezTo>
                    <a:cubicBezTo>
                      <a:pt x="139884" y="166842"/>
                      <a:pt x="114112" y="189902"/>
                      <a:pt x="72062" y="189902"/>
                    </a:cubicBezTo>
                    <a:cubicBezTo>
                      <a:pt x="27300" y="189902"/>
                      <a:pt x="-2542" y="179050"/>
                      <a:pt x="171" y="127505"/>
                    </a:cubicBezTo>
                    <a:lnTo>
                      <a:pt x="50359" y="127505"/>
                    </a:lnTo>
                    <a:close/>
                  </a:path>
                </a:pathLst>
              </a:custGeom>
              <a:solidFill>
                <a:srgbClr val="FFFFFF"/>
              </a:solidFill>
              <a:ln w="13558" cap="flat">
                <a:noFill/>
                <a:prstDash val="solid"/>
                <a:miter/>
              </a:ln>
            </p:spPr>
            <p:txBody>
              <a:bodyPr rtlCol="0" anchor="ctr"/>
              <a:lstStyle/>
              <a:p>
                <a:endParaRPr lang="sv-SE"/>
              </a:p>
            </p:txBody>
          </p:sp>
          <p:sp>
            <p:nvSpPr>
              <p:cNvPr id="40" name="Frihandsfigur: Form 39">
                <a:extLst>
                  <a:ext uri="{FF2B5EF4-FFF2-40B4-BE49-F238E27FC236}">
                    <a16:creationId xmlns:a16="http://schemas.microsoft.com/office/drawing/2014/main" id="{9A80F817-A9C4-451F-A85C-1FA023934471}"/>
                  </a:ext>
                </a:extLst>
              </p:cNvPr>
              <p:cNvSpPr/>
              <p:nvPr/>
            </p:nvSpPr>
            <p:spPr>
              <a:xfrm>
                <a:off x="10791472" y="6131612"/>
                <a:ext cx="97663" cy="234664"/>
              </a:xfrm>
              <a:custGeom>
                <a:avLst/>
                <a:gdLst>
                  <a:gd name="connsiteX0" fmla="*/ 0 w 97663"/>
                  <a:gd name="connsiteY0" fmla="*/ 51545 h 234664"/>
                  <a:gd name="connsiteX1" fmla="*/ 20347 w 97663"/>
                  <a:gd name="connsiteY1" fmla="*/ 51545 h 234664"/>
                  <a:gd name="connsiteX2" fmla="*/ 20347 w 97663"/>
                  <a:gd name="connsiteY2" fmla="*/ 23059 h 234664"/>
                  <a:gd name="connsiteX3" fmla="*/ 71891 w 97663"/>
                  <a:gd name="connsiteY3" fmla="*/ 0 h 234664"/>
                  <a:gd name="connsiteX4" fmla="*/ 71891 w 97663"/>
                  <a:gd name="connsiteY4" fmla="*/ 51545 h 234664"/>
                  <a:gd name="connsiteX5" fmla="*/ 97664 w 97663"/>
                  <a:gd name="connsiteY5" fmla="*/ 51545 h 234664"/>
                  <a:gd name="connsiteX6" fmla="*/ 97664 w 97663"/>
                  <a:gd name="connsiteY6" fmla="*/ 82743 h 234664"/>
                  <a:gd name="connsiteX7" fmla="*/ 71891 w 97663"/>
                  <a:gd name="connsiteY7" fmla="*/ 82743 h 234664"/>
                  <a:gd name="connsiteX8" fmla="*/ 71891 w 97663"/>
                  <a:gd name="connsiteY8" fmla="*/ 180406 h 234664"/>
                  <a:gd name="connsiteX9" fmla="*/ 88169 w 97663"/>
                  <a:gd name="connsiteY9" fmla="*/ 203466 h 234664"/>
                  <a:gd name="connsiteX10" fmla="*/ 97664 w 97663"/>
                  <a:gd name="connsiteY10" fmla="*/ 202110 h 234664"/>
                  <a:gd name="connsiteX11" fmla="*/ 97664 w 97663"/>
                  <a:gd name="connsiteY11" fmla="*/ 233308 h 234664"/>
                  <a:gd name="connsiteX12" fmla="*/ 71891 w 97663"/>
                  <a:gd name="connsiteY12" fmla="*/ 234664 h 234664"/>
                  <a:gd name="connsiteX13" fmla="*/ 21704 w 97663"/>
                  <a:gd name="connsiteY13" fmla="*/ 193971 h 234664"/>
                  <a:gd name="connsiteX14" fmla="*/ 21704 w 97663"/>
                  <a:gd name="connsiteY14" fmla="*/ 81386 h 234664"/>
                  <a:gd name="connsiteX15" fmla="*/ 1357 w 97663"/>
                  <a:gd name="connsiteY15" fmla="*/ 81386 h 234664"/>
                  <a:gd name="connsiteX16" fmla="*/ 1357 w 97663"/>
                  <a:gd name="connsiteY16" fmla="*/ 51545 h 234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7663" h="234664">
                    <a:moveTo>
                      <a:pt x="0" y="51545"/>
                    </a:moveTo>
                    <a:lnTo>
                      <a:pt x="20347" y="51545"/>
                    </a:lnTo>
                    <a:lnTo>
                      <a:pt x="20347" y="23059"/>
                    </a:lnTo>
                    <a:lnTo>
                      <a:pt x="71891" y="0"/>
                    </a:lnTo>
                    <a:lnTo>
                      <a:pt x="71891" y="51545"/>
                    </a:lnTo>
                    <a:lnTo>
                      <a:pt x="97664" y="51545"/>
                    </a:lnTo>
                    <a:lnTo>
                      <a:pt x="97664" y="82743"/>
                    </a:lnTo>
                    <a:lnTo>
                      <a:pt x="71891" y="82743"/>
                    </a:lnTo>
                    <a:lnTo>
                      <a:pt x="71891" y="180406"/>
                    </a:lnTo>
                    <a:cubicBezTo>
                      <a:pt x="71891" y="193971"/>
                      <a:pt x="71891" y="203466"/>
                      <a:pt x="88169" y="203466"/>
                    </a:cubicBezTo>
                    <a:cubicBezTo>
                      <a:pt x="90882" y="203466"/>
                      <a:pt x="94951" y="203466"/>
                      <a:pt x="97664" y="202110"/>
                    </a:cubicBezTo>
                    <a:lnTo>
                      <a:pt x="97664" y="233308"/>
                    </a:lnTo>
                    <a:cubicBezTo>
                      <a:pt x="90882" y="233308"/>
                      <a:pt x="84099" y="234664"/>
                      <a:pt x="71891" y="234664"/>
                    </a:cubicBezTo>
                    <a:cubicBezTo>
                      <a:pt x="27129" y="234664"/>
                      <a:pt x="21704" y="204822"/>
                      <a:pt x="21704" y="193971"/>
                    </a:cubicBezTo>
                    <a:lnTo>
                      <a:pt x="21704" y="81386"/>
                    </a:lnTo>
                    <a:lnTo>
                      <a:pt x="1357" y="81386"/>
                    </a:lnTo>
                    <a:lnTo>
                      <a:pt x="1357" y="51545"/>
                    </a:lnTo>
                    <a:close/>
                  </a:path>
                </a:pathLst>
              </a:custGeom>
              <a:solidFill>
                <a:srgbClr val="FFFFFF"/>
              </a:solidFill>
              <a:ln w="13558" cap="flat">
                <a:noFill/>
                <a:prstDash val="solid"/>
                <a:miter/>
              </a:ln>
            </p:spPr>
            <p:txBody>
              <a:bodyPr rtlCol="0" anchor="ctr"/>
              <a:lstStyle/>
              <a:p>
                <a:endParaRPr lang="sv-SE"/>
              </a:p>
            </p:txBody>
          </p:sp>
          <p:sp>
            <p:nvSpPr>
              <p:cNvPr id="41" name="Frihandsfigur: Form 40">
                <a:extLst>
                  <a:ext uri="{FF2B5EF4-FFF2-40B4-BE49-F238E27FC236}">
                    <a16:creationId xmlns:a16="http://schemas.microsoft.com/office/drawing/2014/main" id="{09846F89-7564-4295-8B51-70512D0626ED}"/>
                  </a:ext>
                </a:extLst>
              </p:cNvPr>
              <p:cNvSpPr/>
              <p:nvPr/>
            </p:nvSpPr>
            <p:spPr>
              <a:xfrm>
                <a:off x="10887780" y="6131612"/>
                <a:ext cx="97662" cy="234664"/>
              </a:xfrm>
              <a:custGeom>
                <a:avLst/>
                <a:gdLst>
                  <a:gd name="connsiteX0" fmla="*/ 0 w 97662"/>
                  <a:gd name="connsiteY0" fmla="*/ 51545 h 234664"/>
                  <a:gd name="connsiteX1" fmla="*/ 20347 w 97662"/>
                  <a:gd name="connsiteY1" fmla="*/ 51545 h 234664"/>
                  <a:gd name="connsiteX2" fmla="*/ 20347 w 97662"/>
                  <a:gd name="connsiteY2" fmla="*/ 23059 h 234664"/>
                  <a:gd name="connsiteX3" fmla="*/ 71891 w 97662"/>
                  <a:gd name="connsiteY3" fmla="*/ 0 h 234664"/>
                  <a:gd name="connsiteX4" fmla="*/ 71891 w 97662"/>
                  <a:gd name="connsiteY4" fmla="*/ 51545 h 234664"/>
                  <a:gd name="connsiteX5" fmla="*/ 97663 w 97662"/>
                  <a:gd name="connsiteY5" fmla="*/ 51545 h 234664"/>
                  <a:gd name="connsiteX6" fmla="*/ 97663 w 97662"/>
                  <a:gd name="connsiteY6" fmla="*/ 82743 h 234664"/>
                  <a:gd name="connsiteX7" fmla="*/ 71891 w 97662"/>
                  <a:gd name="connsiteY7" fmla="*/ 82743 h 234664"/>
                  <a:gd name="connsiteX8" fmla="*/ 71891 w 97662"/>
                  <a:gd name="connsiteY8" fmla="*/ 180406 h 234664"/>
                  <a:gd name="connsiteX9" fmla="*/ 88169 w 97662"/>
                  <a:gd name="connsiteY9" fmla="*/ 203466 h 234664"/>
                  <a:gd name="connsiteX10" fmla="*/ 97663 w 97662"/>
                  <a:gd name="connsiteY10" fmla="*/ 202110 h 234664"/>
                  <a:gd name="connsiteX11" fmla="*/ 97663 w 97662"/>
                  <a:gd name="connsiteY11" fmla="*/ 233308 h 234664"/>
                  <a:gd name="connsiteX12" fmla="*/ 70534 w 97662"/>
                  <a:gd name="connsiteY12" fmla="*/ 234664 h 234664"/>
                  <a:gd name="connsiteX13" fmla="*/ 20347 w 97662"/>
                  <a:gd name="connsiteY13" fmla="*/ 193971 h 234664"/>
                  <a:gd name="connsiteX14" fmla="*/ 20347 w 97662"/>
                  <a:gd name="connsiteY14" fmla="*/ 81386 h 234664"/>
                  <a:gd name="connsiteX15" fmla="*/ 0 w 97662"/>
                  <a:gd name="connsiteY15" fmla="*/ 81386 h 234664"/>
                  <a:gd name="connsiteX16" fmla="*/ 0 w 97662"/>
                  <a:gd name="connsiteY16" fmla="*/ 51545 h 234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7662" h="234664">
                    <a:moveTo>
                      <a:pt x="0" y="51545"/>
                    </a:moveTo>
                    <a:lnTo>
                      <a:pt x="20347" y="51545"/>
                    </a:lnTo>
                    <a:lnTo>
                      <a:pt x="20347" y="23059"/>
                    </a:lnTo>
                    <a:lnTo>
                      <a:pt x="71891" y="0"/>
                    </a:lnTo>
                    <a:lnTo>
                      <a:pt x="71891" y="51545"/>
                    </a:lnTo>
                    <a:lnTo>
                      <a:pt x="97663" y="51545"/>
                    </a:lnTo>
                    <a:lnTo>
                      <a:pt x="97663" y="82743"/>
                    </a:lnTo>
                    <a:lnTo>
                      <a:pt x="71891" y="82743"/>
                    </a:lnTo>
                    <a:lnTo>
                      <a:pt x="71891" y="180406"/>
                    </a:lnTo>
                    <a:cubicBezTo>
                      <a:pt x="71891" y="193971"/>
                      <a:pt x="71891" y="203466"/>
                      <a:pt x="88169" y="203466"/>
                    </a:cubicBezTo>
                    <a:cubicBezTo>
                      <a:pt x="90881" y="203466"/>
                      <a:pt x="94951" y="203466"/>
                      <a:pt x="97663" y="202110"/>
                    </a:cubicBezTo>
                    <a:lnTo>
                      <a:pt x="97663" y="233308"/>
                    </a:lnTo>
                    <a:cubicBezTo>
                      <a:pt x="90881" y="233308"/>
                      <a:pt x="84099" y="234664"/>
                      <a:pt x="70534" y="234664"/>
                    </a:cubicBezTo>
                    <a:cubicBezTo>
                      <a:pt x="25772" y="234664"/>
                      <a:pt x="20347" y="204822"/>
                      <a:pt x="20347" y="193971"/>
                    </a:cubicBezTo>
                    <a:lnTo>
                      <a:pt x="20347" y="81386"/>
                    </a:lnTo>
                    <a:lnTo>
                      <a:pt x="0" y="81386"/>
                    </a:lnTo>
                    <a:lnTo>
                      <a:pt x="0" y="51545"/>
                    </a:lnTo>
                    <a:close/>
                  </a:path>
                </a:pathLst>
              </a:custGeom>
              <a:solidFill>
                <a:srgbClr val="FFFFFF"/>
              </a:solidFill>
              <a:ln w="13558" cap="flat">
                <a:noFill/>
                <a:prstDash val="solid"/>
                <a:miter/>
              </a:ln>
            </p:spPr>
            <p:txBody>
              <a:bodyPr rtlCol="0" anchor="ctr"/>
              <a:lstStyle/>
              <a:p>
                <a:endParaRPr lang="sv-SE"/>
              </a:p>
            </p:txBody>
          </p:sp>
          <p:sp>
            <p:nvSpPr>
              <p:cNvPr id="42" name="Frihandsfigur: Form 41">
                <a:extLst>
                  <a:ext uri="{FF2B5EF4-FFF2-40B4-BE49-F238E27FC236}">
                    <a16:creationId xmlns:a16="http://schemas.microsoft.com/office/drawing/2014/main" id="{17E6421D-081B-4880-8826-BCE133C8B4F8}"/>
                  </a:ext>
                </a:extLst>
              </p:cNvPr>
              <p:cNvSpPr/>
              <p:nvPr/>
            </p:nvSpPr>
            <p:spPr>
              <a:xfrm>
                <a:off x="11004433" y="6179087"/>
                <a:ext cx="97663" cy="187188"/>
              </a:xfrm>
              <a:custGeom>
                <a:avLst/>
                <a:gdLst>
                  <a:gd name="connsiteX0" fmla="*/ 50188 w 97663"/>
                  <a:gd name="connsiteY0" fmla="*/ 4069 h 187188"/>
                  <a:gd name="connsiteX1" fmla="*/ 50188 w 97663"/>
                  <a:gd name="connsiteY1" fmla="*/ 27129 h 187188"/>
                  <a:gd name="connsiteX2" fmla="*/ 50188 w 97663"/>
                  <a:gd name="connsiteY2" fmla="*/ 27129 h 187188"/>
                  <a:gd name="connsiteX3" fmla="*/ 97664 w 97663"/>
                  <a:gd name="connsiteY3" fmla="*/ 0 h 187188"/>
                  <a:gd name="connsiteX4" fmla="*/ 97664 w 97663"/>
                  <a:gd name="connsiteY4" fmla="*/ 46119 h 187188"/>
                  <a:gd name="connsiteX5" fmla="*/ 51545 w 97663"/>
                  <a:gd name="connsiteY5" fmla="*/ 88169 h 187188"/>
                  <a:gd name="connsiteX6" fmla="*/ 51545 w 97663"/>
                  <a:gd name="connsiteY6" fmla="*/ 187189 h 187188"/>
                  <a:gd name="connsiteX7" fmla="*/ 0 w 97663"/>
                  <a:gd name="connsiteY7" fmla="*/ 187189 h 187188"/>
                  <a:gd name="connsiteX8" fmla="*/ 0 w 97663"/>
                  <a:gd name="connsiteY8" fmla="*/ 4069 h 187188"/>
                  <a:gd name="connsiteX9" fmla="*/ 50188 w 97663"/>
                  <a:gd name="connsiteY9" fmla="*/ 4069 h 18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663" h="187188">
                    <a:moveTo>
                      <a:pt x="50188" y="4069"/>
                    </a:moveTo>
                    <a:lnTo>
                      <a:pt x="50188" y="27129"/>
                    </a:lnTo>
                    <a:lnTo>
                      <a:pt x="50188" y="27129"/>
                    </a:lnTo>
                    <a:cubicBezTo>
                      <a:pt x="59684" y="6782"/>
                      <a:pt x="77317" y="0"/>
                      <a:pt x="97664" y="0"/>
                    </a:cubicBezTo>
                    <a:lnTo>
                      <a:pt x="97664" y="46119"/>
                    </a:lnTo>
                    <a:cubicBezTo>
                      <a:pt x="52901" y="43406"/>
                      <a:pt x="51545" y="69178"/>
                      <a:pt x="51545" y="88169"/>
                    </a:cubicBezTo>
                    <a:lnTo>
                      <a:pt x="51545" y="187189"/>
                    </a:lnTo>
                    <a:lnTo>
                      <a:pt x="0" y="187189"/>
                    </a:lnTo>
                    <a:lnTo>
                      <a:pt x="0" y="4069"/>
                    </a:lnTo>
                    <a:lnTo>
                      <a:pt x="50188" y="4069"/>
                    </a:lnTo>
                    <a:close/>
                  </a:path>
                </a:pathLst>
              </a:custGeom>
              <a:solidFill>
                <a:srgbClr val="FFFFFF"/>
              </a:solidFill>
              <a:ln w="13558" cap="flat">
                <a:noFill/>
                <a:prstDash val="solid"/>
                <a:miter/>
              </a:ln>
            </p:spPr>
            <p:txBody>
              <a:bodyPr rtlCol="0" anchor="ctr"/>
              <a:lstStyle/>
              <a:p>
                <a:endParaRPr lang="sv-SE"/>
              </a:p>
            </p:txBody>
          </p:sp>
          <p:sp>
            <p:nvSpPr>
              <p:cNvPr id="43" name="Frihandsfigur: Form 42">
                <a:extLst>
                  <a:ext uri="{FF2B5EF4-FFF2-40B4-BE49-F238E27FC236}">
                    <a16:creationId xmlns:a16="http://schemas.microsoft.com/office/drawing/2014/main" id="{BE5638D6-E3DC-477D-8E3D-D4A2C0F416D2}"/>
                  </a:ext>
                </a:extLst>
              </p:cNvPr>
              <p:cNvSpPr/>
              <p:nvPr/>
            </p:nvSpPr>
            <p:spPr>
              <a:xfrm>
                <a:off x="11103453" y="6180443"/>
                <a:ext cx="147852" cy="189901"/>
              </a:xfrm>
              <a:custGeom>
                <a:avLst/>
                <a:gdLst>
                  <a:gd name="connsiteX0" fmla="*/ 145139 w 147852"/>
                  <a:gd name="connsiteY0" fmla="*/ 151921 h 189901"/>
                  <a:gd name="connsiteX1" fmla="*/ 147852 w 147852"/>
                  <a:gd name="connsiteY1" fmla="*/ 185832 h 189901"/>
                  <a:gd name="connsiteX2" fmla="*/ 100377 w 147852"/>
                  <a:gd name="connsiteY2" fmla="*/ 185832 h 189901"/>
                  <a:gd name="connsiteX3" fmla="*/ 97664 w 147852"/>
                  <a:gd name="connsiteY3" fmla="*/ 161416 h 189901"/>
                  <a:gd name="connsiteX4" fmla="*/ 96308 w 147852"/>
                  <a:gd name="connsiteY4" fmla="*/ 161416 h 189901"/>
                  <a:gd name="connsiteX5" fmla="*/ 48832 w 147852"/>
                  <a:gd name="connsiteY5" fmla="*/ 189902 h 189901"/>
                  <a:gd name="connsiteX6" fmla="*/ 0 w 147852"/>
                  <a:gd name="connsiteY6" fmla="*/ 131575 h 189901"/>
                  <a:gd name="connsiteX7" fmla="*/ 93595 w 147852"/>
                  <a:gd name="connsiteY7" fmla="*/ 69178 h 189901"/>
                  <a:gd name="connsiteX8" fmla="*/ 93595 w 147852"/>
                  <a:gd name="connsiteY8" fmla="*/ 55614 h 189901"/>
                  <a:gd name="connsiteX9" fmla="*/ 73248 w 147852"/>
                  <a:gd name="connsiteY9" fmla="*/ 28485 h 189901"/>
                  <a:gd name="connsiteX10" fmla="*/ 54258 w 147852"/>
                  <a:gd name="connsiteY10" fmla="*/ 56970 h 189901"/>
                  <a:gd name="connsiteX11" fmla="*/ 4069 w 147852"/>
                  <a:gd name="connsiteY11" fmla="*/ 56970 h 189901"/>
                  <a:gd name="connsiteX12" fmla="*/ 23060 w 147852"/>
                  <a:gd name="connsiteY12" fmla="*/ 12208 h 189901"/>
                  <a:gd name="connsiteX13" fmla="*/ 70535 w 147852"/>
                  <a:gd name="connsiteY13" fmla="*/ 0 h 189901"/>
                  <a:gd name="connsiteX14" fmla="*/ 143783 w 147852"/>
                  <a:gd name="connsiteY14" fmla="*/ 61040 h 189901"/>
                  <a:gd name="connsiteX15" fmla="*/ 143783 w 147852"/>
                  <a:gd name="connsiteY15" fmla="*/ 151921 h 189901"/>
                  <a:gd name="connsiteX16" fmla="*/ 51545 w 147852"/>
                  <a:gd name="connsiteY16" fmla="*/ 128862 h 189901"/>
                  <a:gd name="connsiteX17" fmla="*/ 70535 w 147852"/>
                  <a:gd name="connsiteY17" fmla="*/ 157347 h 189901"/>
                  <a:gd name="connsiteX18" fmla="*/ 96308 w 147852"/>
                  <a:gd name="connsiteY18" fmla="*/ 96307 h 189901"/>
                  <a:gd name="connsiteX19" fmla="*/ 51545 w 147852"/>
                  <a:gd name="connsiteY19" fmla="*/ 128862 h 189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7852" h="189901">
                    <a:moveTo>
                      <a:pt x="145139" y="151921"/>
                    </a:moveTo>
                    <a:cubicBezTo>
                      <a:pt x="145139" y="162773"/>
                      <a:pt x="146495" y="174981"/>
                      <a:pt x="147852" y="185832"/>
                    </a:cubicBezTo>
                    <a:lnTo>
                      <a:pt x="100377" y="185832"/>
                    </a:lnTo>
                    <a:lnTo>
                      <a:pt x="97664" y="161416"/>
                    </a:lnTo>
                    <a:lnTo>
                      <a:pt x="96308" y="161416"/>
                    </a:lnTo>
                    <a:cubicBezTo>
                      <a:pt x="85456" y="180406"/>
                      <a:pt x="70535" y="189902"/>
                      <a:pt x="48832" y="189902"/>
                    </a:cubicBezTo>
                    <a:cubicBezTo>
                      <a:pt x="13564" y="189902"/>
                      <a:pt x="0" y="162773"/>
                      <a:pt x="0" y="131575"/>
                    </a:cubicBezTo>
                    <a:cubicBezTo>
                      <a:pt x="0" y="70535"/>
                      <a:pt x="46119" y="69178"/>
                      <a:pt x="93595" y="69178"/>
                    </a:cubicBezTo>
                    <a:lnTo>
                      <a:pt x="93595" y="55614"/>
                    </a:lnTo>
                    <a:cubicBezTo>
                      <a:pt x="93595" y="39337"/>
                      <a:pt x="90882" y="28485"/>
                      <a:pt x="73248" y="28485"/>
                    </a:cubicBezTo>
                    <a:cubicBezTo>
                      <a:pt x="55615" y="28485"/>
                      <a:pt x="54258" y="42050"/>
                      <a:pt x="54258" y="56970"/>
                    </a:cubicBezTo>
                    <a:lnTo>
                      <a:pt x="4069" y="56970"/>
                    </a:lnTo>
                    <a:cubicBezTo>
                      <a:pt x="4069" y="35267"/>
                      <a:pt x="10851" y="20347"/>
                      <a:pt x="23060" y="12208"/>
                    </a:cubicBezTo>
                    <a:cubicBezTo>
                      <a:pt x="35268" y="4069"/>
                      <a:pt x="51545" y="0"/>
                      <a:pt x="70535" y="0"/>
                    </a:cubicBezTo>
                    <a:cubicBezTo>
                      <a:pt x="135644" y="0"/>
                      <a:pt x="143783" y="28485"/>
                      <a:pt x="143783" y="61040"/>
                    </a:cubicBezTo>
                    <a:lnTo>
                      <a:pt x="143783" y="151921"/>
                    </a:lnTo>
                    <a:close/>
                    <a:moveTo>
                      <a:pt x="51545" y="128862"/>
                    </a:moveTo>
                    <a:cubicBezTo>
                      <a:pt x="51545" y="142426"/>
                      <a:pt x="54258" y="157347"/>
                      <a:pt x="70535" y="157347"/>
                    </a:cubicBezTo>
                    <a:cubicBezTo>
                      <a:pt x="100377" y="157347"/>
                      <a:pt x="96308" y="116654"/>
                      <a:pt x="96308" y="96307"/>
                    </a:cubicBezTo>
                    <a:cubicBezTo>
                      <a:pt x="70535" y="99020"/>
                      <a:pt x="51545" y="96307"/>
                      <a:pt x="51545" y="128862"/>
                    </a:cubicBezTo>
                  </a:path>
                </a:pathLst>
              </a:custGeom>
              <a:solidFill>
                <a:srgbClr val="FFFFFF"/>
              </a:solidFill>
              <a:ln w="13558" cap="flat">
                <a:noFill/>
                <a:prstDash val="solid"/>
                <a:miter/>
              </a:ln>
            </p:spPr>
            <p:txBody>
              <a:bodyPr rtlCol="0" anchor="ctr"/>
              <a:lstStyle/>
              <a:p>
                <a:endParaRPr lang="sv-SE"/>
              </a:p>
            </p:txBody>
          </p:sp>
          <p:sp>
            <p:nvSpPr>
              <p:cNvPr id="44" name="Frihandsfigur: Form 43">
                <a:extLst>
                  <a:ext uri="{FF2B5EF4-FFF2-40B4-BE49-F238E27FC236}">
                    <a16:creationId xmlns:a16="http://schemas.microsoft.com/office/drawing/2014/main" id="{FE8AB76D-489B-477C-A0F7-7E4B01F0A149}"/>
                  </a:ext>
                </a:extLst>
              </p:cNvPr>
              <p:cNvSpPr/>
              <p:nvPr/>
            </p:nvSpPr>
            <p:spPr>
              <a:xfrm>
                <a:off x="11258088" y="6111265"/>
                <a:ext cx="99019" cy="255010"/>
              </a:xfrm>
              <a:custGeom>
                <a:avLst/>
                <a:gdLst>
                  <a:gd name="connsiteX0" fmla="*/ 99020 w 99019"/>
                  <a:gd name="connsiteY0" fmla="*/ 42050 h 255010"/>
                  <a:gd name="connsiteX1" fmla="*/ 74604 w 99019"/>
                  <a:gd name="connsiteY1" fmla="*/ 58327 h 255010"/>
                  <a:gd name="connsiteX2" fmla="*/ 74604 w 99019"/>
                  <a:gd name="connsiteY2" fmla="*/ 71891 h 255010"/>
                  <a:gd name="connsiteX3" fmla="*/ 99020 w 99019"/>
                  <a:gd name="connsiteY3" fmla="*/ 71891 h 255010"/>
                  <a:gd name="connsiteX4" fmla="*/ 99020 w 99019"/>
                  <a:gd name="connsiteY4" fmla="*/ 104446 h 255010"/>
                  <a:gd name="connsiteX5" fmla="*/ 74604 w 99019"/>
                  <a:gd name="connsiteY5" fmla="*/ 104446 h 255010"/>
                  <a:gd name="connsiteX6" fmla="*/ 74604 w 99019"/>
                  <a:gd name="connsiteY6" fmla="*/ 255011 h 255010"/>
                  <a:gd name="connsiteX7" fmla="*/ 23060 w 99019"/>
                  <a:gd name="connsiteY7" fmla="*/ 255011 h 255010"/>
                  <a:gd name="connsiteX8" fmla="*/ 23060 w 99019"/>
                  <a:gd name="connsiteY8" fmla="*/ 104446 h 255010"/>
                  <a:gd name="connsiteX9" fmla="*/ 0 w 99019"/>
                  <a:gd name="connsiteY9" fmla="*/ 104446 h 255010"/>
                  <a:gd name="connsiteX10" fmla="*/ 0 w 99019"/>
                  <a:gd name="connsiteY10" fmla="*/ 71891 h 255010"/>
                  <a:gd name="connsiteX11" fmla="*/ 23060 w 99019"/>
                  <a:gd name="connsiteY11" fmla="*/ 71891 h 255010"/>
                  <a:gd name="connsiteX12" fmla="*/ 81386 w 99019"/>
                  <a:gd name="connsiteY12" fmla="*/ 0 h 255010"/>
                  <a:gd name="connsiteX13" fmla="*/ 99020 w 99019"/>
                  <a:gd name="connsiteY13" fmla="*/ 1356 h 255010"/>
                  <a:gd name="connsiteX14" fmla="*/ 99020 w 99019"/>
                  <a:gd name="connsiteY14" fmla="*/ 42050 h 255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19" h="255010">
                    <a:moveTo>
                      <a:pt x="99020" y="42050"/>
                    </a:moveTo>
                    <a:cubicBezTo>
                      <a:pt x="77317" y="42050"/>
                      <a:pt x="74604" y="44763"/>
                      <a:pt x="74604" y="58327"/>
                    </a:cubicBezTo>
                    <a:lnTo>
                      <a:pt x="74604" y="71891"/>
                    </a:lnTo>
                    <a:lnTo>
                      <a:pt x="99020" y="71891"/>
                    </a:lnTo>
                    <a:lnTo>
                      <a:pt x="99020" y="104446"/>
                    </a:lnTo>
                    <a:lnTo>
                      <a:pt x="74604" y="104446"/>
                    </a:lnTo>
                    <a:lnTo>
                      <a:pt x="74604" y="255011"/>
                    </a:lnTo>
                    <a:lnTo>
                      <a:pt x="23060" y="255011"/>
                    </a:lnTo>
                    <a:lnTo>
                      <a:pt x="23060" y="104446"/>
                    </a:lnTo>
                    <a:lnTo>
                      <a:pt x="0" y="104446"/>
                    </a:lnTo>
                    <a:lnTo>
                      <a:pt x="0" y="71891"/>
                    </a:lnTo>
                    <a:lnTo>
                      <a:pt x="23060" y="71891"/>
                    </a:lnTo>
                    <a:cubicBezTo>
                      <a:pt x="23060" y="18990"/>
                      <a:pt x="18990" y="0"/>
                      <a:pt x="81386" y="0"/>
                    </a:cubicBezTo>
                    <a:cubicBezTo>
                      <a:pt x="88169" y="0"/>
                      <a:pt x="92238" y="0"/>
                      <a:pt x="99020" y="1356"/>
                    </a:cubicBezTo>
                    <a:lnTo>
                      <a:pt x="99020" y="42050"/>
                    </a:lnTo>
                    <a:close/>
                  </a:path>
                </a:pathLst>
              </a:custGeom>
              <a:solidFill>
                <a:srgbClr val="FFFFFF"/>
              </a:solidFill>
              <a:ln w="13558" cap="flat">
                <a:noFill/>
                <a:prstDash val="solid"/>
                <a:miter/>
              </a:ln>
            </p:spPr>
            <p:txBody>
              <a:bodyPr rtlCol="0" anchor="ctr"/>
              <a:lstStyle/>
              <a:p>
                <a:endParaRPr lang="sv-SE"/>
              </a:p>
            </p:txBody>
          </p:sp>
        </p:grpSp>
        <p:sp>
          <p:nvSpPr>
            <p:cNvPr id="45" name="Frihandsfigur: Form 44">
              <a:extLst>
                <a:ext uri="{FF2B5EF4-FFF2-40B4-BE49-F238E27FC236}">
                  <a16:creationId xmlns:a16="http://schemas.microsoft.com/office/drawing/2014/main" id="{AEAE0D3A-0DAD-443B-9274-6F532BC429B3}"/>
                </a:ext>
              </a:extLst>
            </p:cNvPr>
            <p:cNvSpPr/>
            <p:nvPr/>
          </p:nvSpPr>
          <p:spPr>
            <a:xfrm>
              <a:off x="11377454" y="6112621"/>
              <a:ext cx="51544" cy="253654"/>
            </a:xfrm>
            <a:custGeom>
              <a:avLst/>
              <a:gdLst>
                <a:gd name="connsiteX0" fmla="*/ 51545 w 51544"/>
                <a:gd name="connsiteY0" fmla="*/ 253654 h 253654"/>
                <a:gd name="connsiteX1" fmla="*/ 0 w 51544"/>
                <a:gd name="connsiteY1" fmla="*/ 253654 h 253654"/>
                <a:gd name="connsiteX2" fmla="*/ 0 w 51544"/>
                <a:gd name="connsiteY2" fmla="*/ 70535 h 253654"/>
                <a:gd name="connsiteX3" fmla="*/ 51545 w 51544"/>
                <a:gd name="connsiteY3" fmla="*/ 70535 h 253654"/>
                <a:gd name="connsiteX4" fmla="*/ 51545 w 51544"/>
                <a:gd name="connsiteY4" fmla="*/ 253654 h 253654"/>
                <a:gd name="connsiteX5" fmla="*/ 51545 w 51544"/>
                <a:gd name="connsiteY5" fmla="*/ 40693 h 253654"/>
                <a:gd name="connsiteX6" fmla="*/ 0 w 51544"/>
                <a:gd name="connsiteY6" fmla="*/ 40693 h 253654"/>
                <a:gd name="connsiteX7" fmla="*/ 0 w 51544"/>
                <a:gd name="connsiteY7" fmla="*/ 0 h 253654"/>
                <a:gd name="connsiteX8" fmla="*/ 51545 w 51544"/>
                <a:gd name="connsiteY8" fmla="*/ 0 h 253654"/>
                <a:gd name="connsiteX9" fmla="*/ 51545 w 51544"/>
                <a:gd name="connsiteY9" fmla="*/ 40693 h 253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544" h="253654">
                  <a:moveTo>
                    <a:pt x="51545" y="253654"/>
                  </a:moveTo>
                  <a:lnTo>
                    <a:pt x="0" y="253654"/>
                  </a:lnTo>
                  <a:lnTo>
                    <a:pt x="0" y="70535"/>
                  </a:lnTo>
                  <a:lnTo>
                    <a:pt x="51545" y="70535"/>
                  </a:lnTo>
                  <a:lnTo>
                    <a:pt x="51545" y="253654"/>
                  </a:lnTo>
                  <a:close/>
                  <a:moveTo>
                    <a:pt x="51545" y="40693"/>
                  </a:moveTo>
                  <a:lnTo>
                    <a:pt x="0" y="40693"/>
                  </a:lnTo>
                  <a:lnTo>
                    <a:pt x="0" y="0"/>
                  </a:lnTo>
                  <a:lnTo>
                    <a:pt x="51545" y="0"/>
                  </a:lnTo>
                  <a:lnTo>
                    <a:pt x="51545" y="40693"/>
                  </a:lnTo>
                  <a:close/>
                </a:path>
              </a:pathLst>
            </a:custGeom>
            <a:solidFill>
              <a:srgbClr val="FFFFFF"/>
            </a:solidFill>
            <a:ln w="13558" cap="flat">
              <a:noFill/>
              <a:prstDash val="solid"/>
              <a:miter/>
            </a:ln>
          </p:spPr>
          <p:txBody>
            <a:bodyPr rtlCol="0" anchor="ctr"/>
            <a:lstStyle/>
            <a:p>
              <a:endParaRPr lang="sv-SE"/>
            </a:p>
          </p:txBody>
        </p:sp>
        <p:sp>
          <p:nvSpPr>
            <p:cNvPr id="46" name="Frihandsfigur: Form 45">
              <a:extLst>
                <a:ext uri="{FF2B5EF4-FFF2-40B4-BE49-F238E27FC236}">
                  <a16:creationId xmlns:a16="http://schemas.microsoft.com/office/drawing/2014/main" id="{60C84D92-BF0B-44E4-89E2-3E7A567AF6DD}"/>
                </a:ext>
              </a:extLst>
            </p:cNvPr>
            <p:cNvSpPr/>
            <p:nvPr/>
          </p:nvSpPr>
          <p:spPr>
            <a:xfrm>
              <a:off x="11454772" y="6113978"/>
              <a:ext cx="157346" cy="252297"/>
            </a:xfrm>
            <a:custGeom>
              <a:avLst/>
              <a:gdLst>
                <a:gd name="connsiteX0" fmla="*/ 0 w 157346"/>
                <a:gd name="connsiteY0" fmla="*/ 252298 h 252297"/>
                <a:gd name="connsiteX1" fmla="*/ 0 w 157346"/>
                <a:gd name="connsiteY1" fmla="*/ 0 h 252297"/>
                <a:gd name="connsiteX2" fmla="*/ 51545 w 157346"/>
                <a:gd name="connsiteY2" fmla="*/ 0 h 252297"/>
                <a:gd name="connsiteX3" fmla="*/ 51545 w 157346"/>
                <a:gd name="connsiteY3" fmla="*/ 146495 h 252297"/>
                <a:gd name="connsiteX4" fmla="*/ 51545 w 157346"/>
                <a:gd name="connsiteY4" fmla="*/ 146495 h 252297"/>
                <a:gd name="connsiteX5" fmla="*/ 97664 w 157346"/>
                <a:gd name="connsiteY5" fmla="*/ 69178 h 252297"/>
                <a:gd name="connsiteX6" fmla="*/ 151921 w 157346"/>
                <a:gd name="connsiteY6" fmla="*/ 69178 h 252297"/>
                <a:gd name="connsiteX7" fmla="*/ 99020 w 157346"/>
                <a:gd name="connsiteY7" fmla="*/ 150565 h 252297"/>
                <a:gd name="connsiteX8" fmla="*/ 157347 w 157346"/>
                <a:gd name="connsiteY8" fmla="*/ 252298 h 252297"/>
                <a:gd name="connsiteX9" fmla="*/ 99020 w 157346"/>
                <a:gd name="connsiteY9" fmla="*/ 252298 h 252297"/>
                <a:gd name="connsiteX10" fmla="*/ 51545 w 157346"/>
                <a:gd name="connsiteY10" fmla="*/ 153278 h 252297"/>
                <a:gd name="connsiteX11" fmla="*/ 51545 w 157346"/>
                <a:gd name="connsiteY11" fmla="*/ 153278 h 252297"/>
                <a:gd name="connsiteX12" fmla="*/ 51545 w 157346"/>
                <a:gd name="connsiteY12" fmla="*/ 252298 h 252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346" h="252297">
                  <a:moveTo>
                    <a:pt x="0" y="252298"/>
                  </a:moveTo>
                  <a:lnTo>
                    <a:pt x="0" y="0"/>
                  </a:lnTo>
                  <a:lnTo>
                    <a:pt x="51545" y="0"/>
                  </a:lnTo>
                  <a:lnTo>
                    <a:pt x="51545" y="146495"/>
                  </a:lnTo>
                  <a:lnTo>
                    <a:pt x="51545" y="146495"/>
                  </a:lnTo>
                  <a:lnTo>
                    <a:pt x="97664" y="69178"/>
                  </a:lnTo>
                  <a:lnTo>
                    <a:pt x="151921" y="69178"/>
                  </a:lnTo>
                  <a:lnTo>
                    <a:pt x="99020" y="150565"/>
                  </a:lnTo>
                  <a:lnTo>
                    <a:pt x="157347" y="252298"/>
                  </a:lnTo>
                  <a:lnTo>
                    <a:pt x="99020" y="252298"/>
                  </a:lnTo>
                  <a:lnTo>
                    <a:pt x="51545" y="153278"/>
                  </a:lnTo>
                  <a:lnTo>
                    <a:pt x="51545" y="153278"/>
                  </a:lnTo>
                  <a:lnTo>
                    <a:pt x="51545" y="252298"/>
                  </a:lnTo>
                  <a:close/>
                </a:path>
              </a:pathLst>
            </a:custGeom>
            <a:solidFill>
              <a:srgbClr val="FFFFFF"/>
            </a:solidFill>
            <a:ln w="13558" cap="flat">
              <a:noFill/>
              <a:prstDash val="solid"/>
              <a:miter/>
            </a:ln>
          </p:spPr>
          <p:txBody>
            <a:bodyPr rtlCol="0" anchor="ctr"/>
            <a:lstStyle/>
            <a:p>
              <a:endParaRPr lang="sv-SE"/>
            </a:p>
          </p:txBody>
        </p:sp>
        <p:sp>
          <p:nvSpPr>
            <p:cNvPr id="47" name="Frihandsfigur: Form 46">
              <a:extLst>
                <a:ext uri="{FF2B5EF4-FFF2-40B4-BE49-F238E27FC236}">
                  <a16:creationId xmlns:a16="http://schemas.microsoft.com/office/drawing/2014/main" id="{257C625E-53EB-40FB-AF04-0EDA42A316B1}"/>
                </a:ext>
              </a:extLst>
            </p:cNvPr>
            <p:cNvSpPr/>
            <p:nvPr/>
          </p:nvSpPr>
          <p:spPr>
            <a:xfrm>
              <a:off x="9741589" y="6067859"/>
              <a:ext cx="562922" cy="409644"/>
            </a:xfrm>
            <a:custGeom>
              <a:avLst/>
              <a:gdLst>
                <a:gd name="connsiteX0" fmla="*/ 562922 w 562922"/>
                <a:gd name="connsiteY0" fmla="*/ 115297 h 409644"/>
                <a:gd name="connsiteX1" fmla="*/ 366239 w 562922"/>
                <a:gd name="connsiteY1" fmla="*/ 202110 h 409644"/>
                <a:gd name="connsiteX2" fmla="*/ 317406 w 562922"/>
                <a:gd name="connsiteY2" fmla="*/ 160060 h 409644"/>
                <a:gd name="connsiteX3" fmla="*/ 351317 w 562922"/>
                <a:gd name="connsiteY3" fmla="*/ 28485 h 409644"/>
                <a:gd name="connsiteX4" fmla="*/ 472041 w 562922"/>
                <a:gd name="connsiteY4" fmla="*/ 123436 h 409644"/>
                <a:gd name="connsiteX5" fmla="*/ 497813 w 562922"/>
                <a:gd name="connsiteY5" fmla="*/ 118010 h 409644"/>
                <a:gd name="connsiteX6" fmla="*/ 311981 w 562922"/>
                <a:gd name="connsiteY6" fmla="*/ 0 h 409644"/>
                <a:gd name="connsiteX7" fmla="*/ 151921 w 562922"/>
                <a:gd name="connsiteY7" fmla="*/ 75961 h 409644"/>
                <a:gd name="connsiteX8" fmla="*/ 0 w 562922"/>
                <a:gd name="connsiteY8" fmla="*/ 65109 h 409644"/>
                <a:gd name="connsiteX9" fmla="*/ 366239 w 562922"/>
                <a:gd name="connsiteY9" fmla="*/ 349961 h 409644"/>
                <a:gd name="connsiteX10" fmla="*/ 486961 w 562922"/>
                <a:gd name="connsiteY10" fmla="*/ 166842 h 409644"/>
                <a:gd name="connsiteX11" fmla="*/ 491030 w 562922"/>
                <a:gd name="connsiteY11" fmla="*/ 203466 h 409644"/>
                <a:gd name="connsiteX12" fmla="*/ 448981 w 562922"/>
                <a:gd name="connsiteY12" fmla="*/ 318763 h 409644"/>
                <a:gd name="connsiteX13" fmla="*/ 311981 w 562922"/>
                <a:gd name="connsiteY13" fmla="*/ 382516 h 409644"/>
                <a:gd name="connsiteX14" fmla="*/ 169555 w 562922"/>
                <a:gd name="connsiteY14" fmla="*/ 313338 h 409644"/>
                <a:gd name="connsiteX15" fmla="*/ 267218 w 562922"/>
                <a:gd name="connsiteY15" fmla="*/ 238733 h 409644"/>
                <a:gd name="connsiteX16" fmla="*/ 246871 w 562922"/>
                <a:gd name="connsiteY16" fmla="*/ 219743 h 409644"/>
                <a:gd name="connsiteX17" fmla="*/ 154634 w 562922"/>
                <a:gd name="connsiteY17" fmla="*/ 290278 h 409644"/>
                <a:gd name="connsiteX18" fmla="*/ 143782 w 562922"/>
                <a:gd name="connsiteY18" fmla="*/ 141070 h 409644"/>
                <a:gd name="connsiteX19" fmla="*/ 122080 w 562922"/>
                <a:gd name="connsiteY19" fmla="*/ 127505 h 409644"/>
                <a:gd name="connsiteX20" fmla="*/ 107158 w 562922"/>
                <a:gd name="connsiteY20" fmla="*/ 204822 h 409644"/>
                <a:gd name="connsiteX21" fmla="*/ 311981 w 562922"/>
                <a:gd name="connsiteY21" fmla="*/ 409645 h 409644"/>
                <a:gd name="connsiteX22" fmla="*/ 516803 w 562922"/>
                <a:gd name="connsiteY22" fmla="*/ 204822 h 409644"/>
                <a:gd name="connsiteX23" fmla="*/ 508665 w 562922"/>
                <a:gd name="connsiteY23" fmla="*/ 147852 h 409644"/>
                <a:gd name="connsiteX24" fmla="*/ 562922 w 562922"/>
                <a:gd name="connsiteY24" fmla="*/ 115297 h 409644"/>
                <a:gd name="connsiteX25" fmla="*/ 177693 w 562922"/>
                <a:gd name="connsiteY25" fmla="*/ 82743 h 409644"/>
                <a:gd name="connsiteX26" fmla="*/ 324189 w 562922"/>
                <a:gd name="connsiteY26" fmla="*/ 23059 h 409644"/>
                <a:gd name="connsiteX27" fmla="*/ 294347 w 562922"/>
                <a:gd name="connsiteY27" fmla="*/ 141070 h 409644"/>
                <a:gd name="connsiteX28" fmla="*/ 177693 w 562922"/>
                <a:gd name="connsiteY28" fmla="*/ 82743 h 409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62922" h="409644">
                  <a:moveTo>
                    <a:pt x="562922" y="115297"/>
                  </a:moveTo>
                  <a:cubicBezTo>
                    <a:pt x="444912" y="123436"/>
                    <a:pt x="366239" y="202110"/>
                    <a:pt x="366239" y="202110"/>
                  </a:cubicBezTo>
                  <a:cubicBezTo>
                    <a:pt x="349961" y="185832"/>
                    <a:pt x="333684" y="172268"/>
                    <a:pt x="317406" y="160060"/>
                  </a:cubicBezTo>
                  <a:cubicBezTo>
                    <a:pt x="333684" y="123436"/>
                    <a:pt x="347248" y="80030"/>
                    <a:pt x="351317" y="28485"/>
                  </a:cubicBezTo>
                  <a:cubicBezTo>
                    <a:pt x="351317" y="28485"/>
                    <a:pt x="432704" y="44763"/>
                    <a:pt x="472041" y="123436"/>
                  </a:cubicBezTo>
                  <a:cubicBezTo>
                    <a:pt x="480179" y="122080"/>
                    <a:pt x="488318" y="119367"/>
                    <a:pt x="497813" y="118010"/>
                  </a:cubicBezTo>
                  <a:cubicBezTo>
                    <a:pt x="465259" y="47475"/>
                    <a:pt x="394724" y="0"/>
                    <a:pt x="311981" y="0"/>
                  </a:cubicBezTo>
                  <a:cubicBezTo>
                    <a:pt x="246871" y="0"/>
                    <a:pt x="189902" y="29842"/>
                    <a:pt x="151921" y="75961"/>
                  </a:cubicBezTo>
                  <a:cubicBezTo>
                    <a:pt x="63752" y="52901"/>
                    <a:pt x="0" y="65109"/>
                    <a:pt x="0" y="65109"/>
                  </a:cubicBezTo>
                  <a:cubicBezTo>
                    <a:pt x="274000" y="120723"/>
                    <a:pt x="366239" y="349961"/>
                    <a:pt x="366239" y="349961"/>
                  </a:cubicBezTo>
                  <a:cubicBezTo>
                    <a:pt x="405575" y="257724"/>
                    <a:pt x="448981" y="200753"/>
                    <a:pt x="486961" y="166842"/>
                  </a:cubicBezTo>
                  <a:cubicBezTo>
                    <a:pt x="489674" y="177694"/>
                    <a:pt x="491030" y="189902"/>
                    <a:pt x="491030" y="203466"/>
                  </a:cubicBezTo>
                  <a:cubicBezTo>
                    <a:pt x="491030" y="203466"/>
                    <a:pt x="495100" y="268575"/>
                    <a:pt x="448981" y="318763"/>
                  </a:cubicBezTo>
                  <a:cubicBezTo>
                    <a:pt x="448981" y="318763"/>
                    <a:pt x="400150" y="383872"/>
                    <a:pt x="311981" y="382516"/>
                  </a:cubicBezTo>
                  <a:cubicBezTo>
                    <a:pt x="311981" y="382516"/>
                    <a:pt x="227882" y="387942"/>
                    <a:pt x="169555" y="313338"/>
                  </a:cubicBezTo>
                  <a:cubicBezTo>
                    <a:pt x="169555" y="313338"/>
                    <a:pt x="219743" y="292991"/>
                    <a:pt x="267218" y="238733"/>
                  </a:cubicBezTo>
                  <a:cubicBezTo>
                    <a:pt x="260436" y="231951"/>
                    <a:pt x="253654" y="226525"/>
                    <a:pt x="246871" y="219743"/>
                  </a:cubicBezTo>
                  <a:cubicBezTo>
                    <a:pt x="223813" y="246872"/>
                    <a:pt x="193971" y="271288"/>
                    <a:pt x="154634" y="290278"/>
                  </a:cubicBezTo>
                  <a:cubicBezTo>
                    <a:pt x="154634" y="290278"/>
                    <a:pt x="112584" y="223813"/>
                    <a:pt x="143782" y="141070"/>
                  </a:cubicBezTo>
                  <a:cubicBezTo>
                    <a:pt x="135644" y="135644"/>
                    <a:pt x="128862" y="131575"/>
                    <a:pt x="122080" y="127505"/>
                  </a:cubicBezTo>
                  <a:cubicBezTo>
                    <a:pt x="112584" y="151921"/>
                    <a:pt x="107158" y="177694"/>
                    <a:pt x="107158" y="204822"/>
                  </a:cubicBezTo>
                  <a:cubicBezTo>
                    <a:pt x="107158" y="318763"/>
                    <a:pt x="199396" y="409645"/>
                    <a:pt x="311981" y="409645"/>
                  </a:cubicBezTo>
                  <a:cubicBezTo>
                    <a:pt x="425921" y="409645"/>
                    <a:pt x="516803" y="317407"/>
                    <a:pt x="516803" y="204822"/>
                  </a:cubicBezTo>
                  <a:cubicBezTo>
                    <a:pt x="516803" y="184476"/>
                    <a:pt x="514090" y="165486"/>
                    <a:pt x="508665" y="147852"/>
                  </a:cubicBezTo>
                  <a:cubicBezTo>
                    <a:pt x="539863" y="122080"/>
                    <a:pt x="562922" y="115297"/>
                    <a:pt x="562922" y="115297"/>
                  </a:cubicBezTo>
                  <a:moveTo>
                    <a:pt x="177693" y="82743"/>
                  </a:moveTo>
                  <a:cubicBezTo>
                    <a:pt x="203466" y="52901"/>
                    <a:pt x="249584" y="20347"/>
                    <a:pt x="324189" y="23059"/>
                  </a:cubicBezTo>
                  <a:cubicBezTo>
                    <a:pt x="324189" y="23059"/>
                    <a:pt x="324189" y="78674"/>
                    <a:pt x="294347" y="141070"/>
                  </a:cubicBezTo>
                  <a:cubicBezTo>
                    <a:pt x="253654" y="113941"/>
                    <a:pt x="214317" y="94951"/>
                    <a:pt x="177693" y="82743"/>
                  </a:cubicBezTo>
                </a:path>
              </a:pathLst>
            </a:custGeom>
            <a:solidFill>
              <a:srgbClr val="FFFFFF"/>
            </a:solidFill>
            <a:ln w="13558" cap="flat">
              <a:noFill/>
              <a:prstDash val="solid"/>
              <a:miter/>
            </a:ln>
          </p:spPr>
          <p:txBody>
            <a:bodyPr rtlCol="0" anchor="ctr"/>
            <a:lstStyle/>
            <a:p>
              <a:endParaRPr lang="sv-SE"/>
            </a:p>
          </p:txBody>
        </p:sp>
        <p:grpSp>
          <p:nvGrpSpPr>
            <p:cNvPr id="48" name="Bild 6">
              <a:extLst>
                <a:ext uri="{FF2B5EF4-FFF2-40B4-BE49-F238E27FC236}">
                  <a16:creationId xmlns:a16="http://schemas.microsoft.com/office/drawing/2014/main" id="{DADFDBA0-06EC-4EF0-A96B-9B09936FB171}"/>
                </a:ext>
              </a:extLst>
            </p:cNvPr>
            <p:cNvGrpSpPr/>
            <p:nvPr/>
          </p:nvGrpSpPr>
          <p:grpSpPr>
            <a:xfrm>
              <a:off x="692781" y="6103126"/>
              <a:ext cx="2350709" cy="364882"/>
              <a:chOff x="692781" y="6103126"/>
              <a:chExt cx="2350709" cy="364882"/>
            </a:xfrm>
            <a:solidFill>
              <a:srgbClr val="FFFFFF"/>
            </a:solidFill>
          </p:grpSpPr>
          <p:grpSp>
            <p:nvGrpSpPr>
              <p:cNvPr id="49" name="Bild 6">
                <a:extLst>
                  <a:ext uri="{FF2B5EF4-FFF2-40B4-BE49-F238E27FC236}">
                    <a16:creationId xmlns:a16="http://schemas.microsoft.com/office/drawing/2014/main" id="{DADFDBA0-06EC-4EF0-A96B-9B09936FB171}"/>
                  </a:ext>
                </a:extLst>
              </p:cNvPr>
              <p:cNvGrpSpPr/>
              <p:nvPr/>
            </p:nvGrpSpPr>
            <p:grpSpPr>
              <a:xfrm>
                <a:off x="1255704" y="6103126"/>
                <a:ext cx="423209" cy="364882"/>
                <a:chOff x="1255704" y="6103126"/>
                <a:chExt cx="423209" cy="364882"/>
              </a:xfrm>
              <a:solidFill>
                <a:srgbClr val="FFFFFF"/>
              </a:solidFill>
            </p:grpSpPr>
            <p:sp>
              <p:nvSpPr>
                <p:cNvPr id="50" name="Frihandsfigur: Form 49">
                  <a:extLst>
                    <a:ext uri="{FF2B5EF4-FFF2-40B4-BE49-F238E27FC236}">
                      <a16:creationId xmlns:a16="http://schemas.microsoft.com/office/drawing/2014/main" id="{06129800-4A83-4619-9F13-2375195D2FFA}"/>
                    </a:ext>
                  </a:extLst>
                </p:cNvPr>
                <p:cNvSpPr/>
                <p:nvPr/>
              </p:nvSpPr>
              <p:spPr>
                <a:xfrm>
                  <a:off x="1255704" y="6103126"/>
                  <a:ext cx="187188" cy="154634"/>
                </a:xfrm>
                <a:custGeom>
                  <a:avLst/>
                  <a:gdLst>
                    <a:gd name="connsiteX0" fmla="*/ 89525 w 187188"/>
                    <a:gd name="connsiteY0" fmla="*/ 134288 h 154634"/>
                    <a:gd name="connsiteX1" fmla="*/ 187189 w 187188"/>
                    <a:gd name="connsiteY1" fmla="*/ 0 h 154634"/>
                    <a:gd name="connsiteX2" fmla="*/ 0 w 187188"/>
                    <a:gd name="connsiteY2" fmla="*/ 0 h 154634"/>
                    <a:gd name="connsiteX3" fmla="*/ 90881 w 187188"/>
                    <a:gd name="connsiteY3" fmla="*/ 154634 h 154634"/>
                    <a:gd name="connsiteX4" fmla="*/ 89525 w 187188"/>
                    <a:gd name="connsiteY4" fmla="*/ 134288 h 1546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188" h="154634">
                      <a:moveTo>
                        <a:pt x="89525" y="134288"/>
                      </a:moveTo>
                      <a:cubicBezTo>
                        <a:pt x="89525" y="71891"/>
                        <a:pt x="130218" y="18990"/>
                        <a:pt x="187189" y="0"/>
                      </a:cubicBezTo>
                      <a:lnTo>
                        <a:pt x="0" y="0"/>
                      </a:lnTo>
                      <a:lnTo>
                        <a:pt x="90881" y="154634"/>
                      </a:lnTo>
                      <a:cubicBezTo>
                        <a:pt x="89525" y="149208"/>
                        <a:pt x="89525" y="142426"/>
                        <a:pt x="89525" y="134288"/>
                      </a:cubicBezTo>
                    </a:path>
                  </a:pathLst>
                </a:custGeom>
                <a:solidFill>
                  <a:srgbClr val="FFFFFF"/>
                </a:solidFill>
                <a:ln w="13558" cap="flat">
                  <a:noFill/>
                  <a:prstDash val="solid"/>
                  <a:miter/>
                </a:ln>
              </p:spPr>
              <p:txBody>
                <a:bodyPr rtlCol="0" anchor="ctr"/>
                <a:lstStyle/>
                <a:p>
                  <a:endParaRPr lang="sv-SE"/>
                </a:p>
              </p:txBody>
            </p:sp>
            <p:sp>
              <p:nvSpPr>
                <p:cNvPr id="51" name="Frihandsfigur: Form 50">
                  <a:extLst>
                    <a:ext uri="{FF2B5EF4-FFF2-40B4-BE49-F238E27FC236}">
                      <a16:creationId xmlns:a16="http://schemas.microsoft.com/office/drawing/2014/main" id="{277F2F58-F838-4EC0-AD68-9BD5CF83F665}"/>
                    </a:ext>
                  </a:extLst>
                </p:cNvPr>
                <p:cNvSpPr/>
                <p:nvPr/>
              </p:nvSpPr>
              <p:spPr>
                <a:xfrm>
                  <a:off x="1395417" y="6344573"/>
                  <a:ext cx="143782" cy="123436"/>
                </a:xfrm>
                <a:custGeom>
                  <a:avLst/>
                  <a:gdLst>
                    <a:gd name="connsiteX0" fmla="*/ 71891 w 143782"/>
                    <a:gd name="connsiteY0" fmla="*/ 23059 h 123436"/>
                    <a:gd name="connsiteX1" fmla="*/ 0 w 143782"/>
                    <a:gd name="connsiteY1" fmla="*/ 0 h 123436"/>
                    <a:gd name="connsiteX2" fmla="*/ 71891 w 143782"/>
                    <a:gd name="connsiteY2" fmla="*/ 123436 h 123436"/>
                    <a:gd name="connsiteX3" fmla="*/ 143783 w 143782"/>
                    <a:gd name="connsiteY3" fmla="*/ 0 h 123436"/>
                    <a:gd name="connsiteX4" fmla="*/ 71891 w 143782"/>
                    <a:gd name="connsiteY4" fmla="*/ 23059 h 123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782" h="123436">
                      <a:moveTo>
                        <a:pt x="71891" y="23059"/>
                      </a:moveTo>
                      <a:cubicBezTo>
                        <a:pt x="44763" y="23059"/>
                        <a:pt x="20347" y="13564"/>
                        <a:pt x="0" y="0"/>
                      </a:cubicBezTo>
                      <a:lnTo>
                        <a:pt x="71891" y="123436"/>
                      </a:lnTo>
                      <a:lnTo>
                        <a:pt x="143783" y="0"/>
                      </a:lnTo>
                      <a:cubicBezTo>
                        <a:pt x="123436" y="13564"/>
                        <a:pt x="99020" y="23059"/>
                        <a:pt x="71891" y="23059"/>
                      </a:cubicBezTo>
                    </a:path>
                  </a:pathLst>
                </a:custGeom>
                <a:solidFill>
                  <a:srgbClr val="FFFFFF"/>
                </a:solidFill>
                <a:ln w="13558" cap="flat">
                  <a:noFill/>
                  <a:prstDash val="solid"/>
                  <a:miter/>
                </a:ln>
              </p:spPr>
              <p:txBody>
                <a:bodyPr rtlCol="0" anchor="ctr"/>
                <a:lstStyle/>
                <a:p>
                  <a:endParaRPr lang="sv-SE"/>
                </a:p>
              </p:txBody>
            </p:sp>
            <p:sp>
              <p:nvSpPr>
                <p:cNvPr id="52" name="Frihandsfigur: Form 51">
                  <a:extLst>
                    <a:ext uri="{FF2B5EF4-FFF2-40B4-BE49-F238E27FC236}">
                      <a16:creationId xmlns:a16="http://schemas.microsoft.com/office/drawing/2014/main" id="{E63344EA-54A8-4042-9004-356072C8E162}"/>
                    </a:ext>
                  </a:extLst>
                </p:cNvPr>
                <p:cNvSpPr/>
                <p:nvPr/>
              </p:nvSpPr>
              <p:spPr>
                <a:xfrm>
                  <a:off x="1394061" y="6104483"/>
                  <a:ext cx="284852" cy="192614"/>
                </a:xfrm>
                <a:custGeom>
                  <a:avLst/>
                  <a:gdLst>
                    <a:gd name="connsiteX0" fmla="*/ 284852 w 284852"/>
                    <a:gd name="connsiteY0" fmla="*/ 0 h 192614"/>
                    <a:gd name="connsiteX1" fmla="*/ 118010 w 284852"/>
                    <a:gd name="connsiteY1" fmla="*/ 0 h 192614"/>
                    <a:gd name="connsiteX2" fmla="*/ 0 w 284852"/>
                    <a:gd name="connsiteY2" fmla="*/ 108515 h 192614"/>
                    <a:gd name="connsiteX3" fmla="*/ 9495 w 284852"/>
                    <a:gd name="connsiteY3" fmla="*/ 151921 h 192614"/>
                    <a:gd name="connsiteX4" fmla="*/ 12208 w 284852"/>
                    <a:gd name="connsiteY4" fmla="*/ 157347 h 192614"/>
                    <a:gd name="connsiteX5" fmla="*/ 69178 w 284852"/>
                    <a:gd name="connsiteY5" fmla="*/ 192614 h 192614"/>
                    <a:gd name="connsiteX6" fmla="*/ 69178 w 284852"/>
                    <a:gd name="connsiteY6" fmla="*/ 192614 h 192614"/>
                    <a:gd name="connsiteX7" fmla="*/ 71891 w 284852"/>
                    <a:gd name="connsiteY7" fmla="*/ 192614 h 192614"/>
                    <a:gd name="connsiteX8" fmla="*/ 74604 w 284852"/>
                    <a:gd name="connsiteY8" fmla="*/ 192614 h 192614"/>
                    <a:gd name="connsiteX9" fmla="*/ 123436 w 284852"/>
                    <a:gd name="connsiteY9" fmla="*/ 141070 h 192614"/>
                    <a:gd name="connsiteX10" fmla="*/ 71891 w 284852"/>
                    <a:gd name="connsiteY10" fmla="*/ 89525 h 192614"/>
                    <a:gd name="connsiteX11" fmla="*/ 74604 w 284852"/>
                    <a:gd name="connsiteY11" fmla="*/ 86812 h 192614"/>
                    <a:gd name="connsiteX12" fmla="*/ 120723 w 284852"/>
                    <a:gd name="connsiteY12" fmla="*/ 69178 h 192614"/>
                    <a:gd name="connsiteX13" fmla="*/ 192614 w 284852"/>
                    <a:gd name="connsiteY13" fmla="*/ 141070 h 192614"/>
                    <a:gd name="connsiteX14" fmla="*/ 191258 w 284852"/>
                    <a:gd name="connsiteY14" fmla="*/ 153278 h 192614"/>
                    <a:gd name="connsiteX15" fmla="*/ 284852 w 284852"/>
                    <a:gd name="connsiteY15" fmla="*/ 0 h 19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4852" h="192614">
                      <a:moveTo>
                        <a:pt x="284852" y="0"/>
                      </a:moveTo>
                      <a:lnTo>
                        <a:pt x="118010" y="0"/>
                      </a:lnTo>
                      <a:cubicBezTo>
                        <a:pt x="23059" y="0"/>
                        <a:pt x="0" y="73248"/>
                        <a:pt x="0" y="108515"/>
                      </a:cubicBezTo>
                      <a:cubicBezTo>
                        <a:pt x="0" y="123436"/>
                        <a:pt x="2713" y="138357"/>
                        <a:pt x="9495" y="151921"/>
                      </a:cubicBezTo>
                      <a:cubicBezTo>
                        <a:pt x="10852" y="153278"/>
                        <a:pt x="10852" y="155991"/>
                        <a:pt x="12208" y="157347"/>
                      </a:cubicBezTo>
                      <a:cubicBezTo>
                        <a:pt x="23059" y="177694"/>
                        <a:pt x="44763" y="192614"/>
                        <a:pt x="69178" y="192614"/>
                      </a:cubicBezTo>
                      <a:cubicBezTo>
                        <a:pt x="69178" y="192614"/>
                        <a:pt x="69178" y="192614"/>
                        <a:pt x="69178" y="192614"/>
                      </a:cubicBezTo>
                      <a:cubicBezTo>
                        <a:pt x="70535" y="192614"/>
                        <a:pt x="70535" y="192614"/>
                        <a:pt x="71891" y="192614"/>
                      </a:cubicBezTo>
                      <a:cubicBezTo>
                        <a:pt x="73248" y="192614"/>
                        <a:pt x="73248" y="192614"/>
                        <a:pt x="74604" y="192614"/>
                      </a:cubicBezTo>
                      <a:cubicBezTo>
                        <a:pt x="101733" y="191258"/>
                        <a:pt x="123436" y="169555"/>
                        <a:pt x="123436" y="141070"/>
                      </a:cubicBezTo>
                      <a:cubicBezTo>
                        <a:pt x="123436" y="112585"/>
                        <a:pt x="100377" y="89525"/>
                        <a:pt x="71891" y="89525"/>
                      </a:cubicBezTo>
                      <a:cubicBezTo>
                        <a:pt x="73248" y="88169"/>
                        <a:pt x="73248" y="88169"/>
                        <a:pt x="74604" y="86812"/>
                      </a:cubicBezTo>
                      <a:cubicBezTo>
                        <a:pt x="86812" y="75961"/>
                        <a:pt x="103089" y="69178"/>
                        <a:pt x="120723" y="69178"/>
                      </a:cubicBezTo>
                      <a:cubicBezTo>
                        <a:pt x="160060" y="69178"/>
                        <a:pt x="192614" y="101733"/>
                        <a:pt x="192614" y="141070"/>
                      </a:cubicBezTo>
                      <a:cubicBezTo>
                        <a:pt x="192614" y="145139"/>
                        <a:pt x="192614" y="149208"/>
                        <a:pt x="191258" y="153278"/>
                      </a:cubicBezTo>
                      <a:lnTo>
                        <a:pt x="284852" y="0"/>
                      </a:lnTo>
                      <a:close/>
                    </a:path>
                  </a:pathLst>
                </a:custGeom>
                <a:solidFill>
                  <a:srgbClr val="FFFFFF"/>
                </a:solidFill>
                <a:ln w="13558" cap="flat">
                  <a:noFill/>
                  <a:prstDash val="solid"/>
                  <a:miter/>
                </a:ln>
              </p:spPr>
              <p:txBody>
                <a:bodyPr rtlCol="0" anchor="ctr"/>
                <a:lstStyle/>
                <a:p>
                  <a:endParaRPr lang="sv-SE"/>
                </a:p>
              </p:txBody>
            </p:sp>
          </p:grpSp>
          <p:grpSp>
            <p:nvGrpSpPr>
              <p:cNvPr id="53" name="Bild 6">
                <a:extLst>
                  <a:ext uri="{FF2B5EF4-FFF2-40B4-BE49-F238E27FC236}">
                    <a16:creationId xmlns:a16="http://schemas.microsoft.com/office/drawing/2014/main" id="{DADFDBA0-06EC-4EF0-A96B-9B09936FB171}"/>
                  </a:ext>
                </a:extLst>
              </p:cNvPr>
              <p:cNvGrpSpPr/>
              <p:nvPr/>
            </p:nvGrpSpPr>
            <p:grpSpPr>
              <a:xfrm>
                <a:off x="1680269" y="6160097"/>
                <a:ext cx="1363221" cy="208891"/>
                <a:chOff x="1680269" y="6160097"/>
                <a:chExt cx="1363221" cy="208891"/>
              </a:xfrm>
              <a:solidFill>
                <a:srgbClr val="FFFFFF"/>
              </a:solidFill>
            </p:grpSpPr>
            <p:sp>
              <p:nvSpPr>
                <p:cNvPr id="54" name="Frihandsfigur: Form 53">
                  <a:extLst>
                    <a:ext uri="{FF2B5EF4-FFF2-40B4-BE49-F238E27FC236}">
                      <a16:creationId xmlns:a16="http://schemas.microsoft.com/office/drawing/2014/main" id="{4936BECC-F496-476D-A08A-F826CE59CA1E}"/>
                    </a:ext>
                  </a:extLst>
                </p:cNvPr>
                <p:cNvSpPr/>
                <p:nvPr/>
              </p:nvSpPr>
              <p:spPr>
                <a:xfrm>
                  <a:off x="1680269" y="6179087"/>
                  <a:ext cx="69178" cy="75960"/>
                </a:xfrm>
                <a:custGeom>
                  <a:avLst/>
                  <a:gdLst>
                    <a:gd name="connsiteX0" fmla="*/ 65109 w 69178"/>
                    <a:gd name="connsiteY0" fmla="*/ 5426 h 75960"/>
                    <a:gd name="connsiteX1" fmla="*/ 69178 w 69178"/>
                    <a:gd name="connsiteY1" fmla="*/ 0 h 75960"/>
                    <a:gd name="connsiteX2" fmla="*/ 55614 w 69178"/>
                    <a:gd name="connsiteY2" fmla="*/ 0 h 75960"/>
                    <a:gd name="connsiteX3" fmla="*/ 58327 w 69178"/>
                    <a:gd name="connsiteY3" fmla="*/ 5426 h 75960"/>
                    <a:gd name="connsiteX4" fmla="*/ 40693 w 69178"/>
                    <a:gd name="connsiteY4" fmla="*/ 51545 h 75960"/>
                    <a:gd name="connsiteX5" fmla="*/ 21703 w 69178"/>
                    <a:gd name="connsiteY5" fmla="*/ 5426 h 75960"/>
                    <a:gd name="connsiteX6" fmla="*/ 24416 w 69178"/>
                    <a:gd name="connsiteY6" fmla="*/ 0 h 75960"/>
                    <a:gd name="connsiteX7" fmla="*/ 0 w 69178"/>
                    <a:gd name="connsiteY7" fmla="*/ 0 h 75960"/>
                    <a:gd name="connsiteX8" fmla="*/ 5426 w 69178"/>
                    <a:gd name="connsiteY8" fmla="*/ 5426 h 75960"/>
                    <a:gd name="connsiteX9" fmla="*/ 35267 w 69178"/>
                    <a:gd name="connsiteY9" fmla="*/ 75961 h 75960"/>
                    <a:gd name="connsiteX10" fmla="*/ 65109 w 69178"/>
                    <a:gd name="connsiteY10" fmla="*/ 5426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178" h="75960">
                      <a:moveTo>
                        <a:pt x="65109" y="5426"/>
                      </a:moveTo>
                      <a:cubicBezTo>
                        <a:pt x="66465" y="2713"/>
                        <a:pt x="66465" y="2713"/>
                        <a:pt x="69178" y="0"/>
                      </a:cubicBezTo>
                      <a:lnTo>
                        <a:pt x="55614" y="0"/>
                      </a:lnTo>
                      <a:cubicBezTo>
                        <a:pt x="58327" y="1356"/>
                        <a:pt x="58327" y="2713"/>
                        <a:pt x="58327" y="5426"/>
                      </a:cubicBezTo>
                      <a:cubicBezTo>
                        <a:pt x="58327" y="6782"/>
                        <a:pt x="40693" y="51545"/>
                        <a:pt x="40693" y="51545"/>
                      </a:cubicBezTo>
                      <a:cubicBezTo>
                        <a:pt x="40693" y="51545"/>
                        <a:pt x="23059" y="6782"/>
                        <a:pt x="21703" y="5426"/>
                      </a:cubicBezTo>
                      <a:cubicBezTo>
                        <a:pt x="20347" y="2713"/>
                        <a:pt x="21703" y="0"/>
                        <a:pt x="24416" y="0"/>
                      </a:cubicBezTo>
                      <a:lnTo>
                        <a:pt x="0" y="0"/>
                      </a:lnTo>
                      <a:cubicBezTo>
                        <a:pt x="2713" y="1356"/>
                        <a:pt x="4069" y="2713"/>
                        <a:pt x="5426" y="5426"/>
                      </a:cubicBezTo>
                      <a:cubicBezTo>
                        <a:pt x="8139" y="9495"/>
                        <a:pt x="35267" y="75961"/>
                        <a:pt x="35267" y="75961"/>
                      </a:cubicBezTo>
                      <a:cubicBezTo>
                        <a:pt x="35267" y="75961"/>
                        <a:pt x="62396" y="9495"/>
                        <a:pt x="65109" y="5426"/>
                      </a:cubicBezTo>
                      <a:close/>
                    </a:path>
                  </a:pathLst>
                </a:custGeom>
                <a:solidFill>
                  <a:srgbClr val="FFFFFF"/>
                </a:solidFill>
                <a:ln w="13558" cap="flat">
                  <a:noFill/>
                  <a:prstDash val="solid"/>
                  <a:miter/>
                </a:ln>
              </p:spPr>
              <p:txBody>
                <a:bodyPr rtlCol="0" anchor="ctr"/>
                <a:lstStyle/>
                <a:p>
                  <a:endParaRPr lang="sv-SE"/>
                </a:p>
              </p:txBody>
            </p:sp>
            <p:sp>
              <p:nvSpPr>
                <p:cNvPr id="55" name="Frihandsfigur: Form 54">
                  <a:extLst>
                    <a:ext uri="{FF2B5EF4-FFF2-40B4-BE49-F238E27FC236}">
                      <a16:creationId xmlns:a16="http://schemas.microsoft.com/office/drawing/2014/main" id="{71BDA664-E179-4C3A-B2A0-FE678F630FFF}"/>
                    </a:ext>
                  </a:extLst>
                </p:cNvPr>
                <p:cNvSpPr/>
                <p:nvPr/>
              </p:nvSpPr>
              <p:spPr>
                <a:xfrm>
                  <a:off x="1830834" y="6179087"/>
                  <a:ext cx="46119" cy="75960"/>
                </a:xfrm>
                <a:custGeom>
                  <a:avLst/>
                  <a:gdLst>
                    <a:gd name="connsiteX0" fmla="*/ 20347 w 46119"/>
                    <a:gd name="connsiteY0" fmla="*/ 69178 h 75960"/>
                    <a:gd name="connsiteX1" fmla="*/ 0 w 46119"/>
                    <a:gd name="connsiteY1" fmla="*/ 51545 h 75960"/>
                    <a:gd name="connsiteX2" fmla="*/ 0 w 46119"/>
                    <a:gd name="connsiteY2" fmla="*/ 70535 h 75960"/>
                    <a:gd name="connsiteX3" fmla="*/ 20347 w 46119"/>
                    <a:gd name="connsiteY3" fmla="*/ 75961 h 75960"/>
                    <a:gd name="connsiteX4" fmla="*/ 46119 w 46119"/>
                    <a:gd name="connsiteY4" fmla="*/ 52901 h 75960"/>
                    <a:gd name="connsiteX5" fmla="*/ 25772 w 46119"/>
                    <a:gd name="connsiteY5" fmla="*/ 29842 h 75960"/>
                    <a:gd name="connsiteX6" fmla="*/ 10852 w 46119"/>
                    <a:gd name="connsiteY6" fmla="*/ 16277 h 75960"/>
                    <a:gd name="connsiteX7" fmla="*/ 21703 w 46119"/>
                    <a:gd name="connsiteY7" fmla="*/ 5426 h 75960"/>
                    <a:gd name="connsiteX8" fmla="*/ 39337 w 46119"/>
                    <a:gd name="connsiteY8" fmla="*/ 20347 h 75960"/>
                    <a:gd name="connsiteX9" fmla="*/ 39337 w 46119"/>
                    <a:gd name="connsiteY9" fmla="*/ 4069 h 75960"/>
                    <a:gd name="connsiteX10" fmla="*/ 23059 w 46119"/>
                    <a:gd name="connsiteY10" fmla="*/ 0 h 75960"/>
                    <a:gd name="connsiteX11" fmla="*/ 0 w 46119"/>
                    <a:gd name="connsiteY11" fmla="*/ 20347 h 75960"/>
                    <a:gd name="connsiteX12" fmla="*/ 14921 w 46119"/>
                    <a:gd name="connsiteY12" fmla="*/ 39337 h 75960"/>
                    <a:gd name="connsiteX13" fmla="*/ 33911 w 46119"/>
                    <a:gd name="connsiteY13" fmla="*/ 56970 h 75960"/>
                    <a:gd name="connsiteX14" fmla="*/ 20347 w 46119"/>
                    <a:gd name="connsiteY14" fmla="*/ 69178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119" h="75960">
                      <a:moveTo>
                        <a:pt x="20347" y="69178"/>
                      </a:moveTo>
                      <a:cubicBezTo>
                        <a:pt x="9495" y="69178"/>
                        <a:pt x="2713" y="58327"/>
                        <a:pt x="0" y="51545"/>
                      </a:cubicBezTo>
                      <a:lnTo>
                        <a:pt x="0" y="70535"/>
                      </a:lnTo>
                      <a:cubicBezTo>
                        <a:pt x="4069" y="71891"/>
                        <a:pt x="10852" y="75961"/>
                        <a:pt x="20347" y="75961"/>
                      </a:cubicBezTo>
                      <a:cubicBezTo>
                        <a:pt x="33911" y="75961"/>
                        <a:pt x="46119" y="66466"/>
                        <a:pt x="46119" y="52901"/>
                      </a:cubicBezTo>
                      <a:cubicBezTo>
                        <a:pt x="46119" y="37980"/>
                        <a:pt x="35268" y="33911"/>
                        <a:pt x="25772" y="29842"/>
                      </a:cubicBezTo>
                      <a:cubicBezTo>
                        <a:pt x="14921" y="25772"/>
                        <a:pt x="10852" y="23059"/>
                        <a:pt x="10852" y="16277"/>
                      </a:cubicBezTo>
                      <a:cubicBezTo>
                        <a:pt x="10852" y="12208"/>
                        <a:pt x="13564" y="5426"/>
                        <a:pt x="21703" y="5426"/>
                      </a:cubicBezTo>
                      <a:cubicBezTo>
                        <a:pt x="32555" y="5426"/>
                        <a:pt x="37980" y="13564"/>
                        <a:pt x="39337" y="20347"/>
                      </a:cubicBezTo>
                      <a:lnTo>
                        <a:pt x="39337" y="4069"/>
                      </a:lnTo>
                      <a:cubicBezTo>
                        <a:pt x="33911" y="1356"/>
                        <a:pt x="27129" y="0"/>
                        <a:pt x="23059" y="0"/>
                      </a:cubicBezTo>
                      <a:cubicBezTo>
                        <a:pt x="13564" y="0"/>
                        <a:pt x="0" y="5426"/>
                        <a:pt x="0" y="20347"/>
                      </a:cubicBezTo>
                      <a:cubicBezTo>
                        <a:pt x="0" y="28485"/>
                        <a:pt x="4069" y="33911"/>
                        <a:pt x="14921" y="39337"/>
                      </a:cubicBezTo>
                      <a:cubicBezTo>
                        <a:pt x="24416" y="44763"/>
                        <a:pt x="33911" y="46119"/>
                        <a:pt x="33911" y="56970"/>
                      </a:cubicBezTo>
                      <a:cubicBezTo>
                        <a:pt x="35268" y="61040"/>
                        <a:pt x="31198" y="69178"/>
                        <a:pt x="20347" y="69178"/>
                      </a:cubicBezTo>
                      <a:close/>
                    </a:path>
                  </a:pathLst>
                </a:custGeom>
                <a:solidFill>
                  <a:srgbClr val="FFFFFF"/>
                </a:solidFill>
                <a:ln w="13558" cap="flat">
                  <a:noFill/>
                  <a:prstDash val="solid"/>
                  <a:miter/>
                </a:ln>
              </p:spPr>
              <p:txBody>
                <a:bodyPr rtlCol="0" anchor="ctr"/>
                <a:lstStyle/>
                <a:p>
                  <a:endParaRPr lang="sv-SE"/>
                </a:p>
              </p:txBody>
            </p:sp>
            <p:sp>
              <p:nvSpPr>
                <p:cNvPr id="56" name="Frihandsfigur: Form 55">
                  <a:extLst>
                    <a:ext uri="{FF2B5EF4-FFF2-40B4-BE49-F238E27FC236}">
                      <a16:creationId xmlns:a16="http://schemas.microsoft.com/office/drawing/2014/main" id="{018DC443-FD8D-470D-8868-20B90EF9BD73}"/>
                    </a:ext>
                  </a:extLst>
                </p:cNvPr>
                <p:cNvSpPr/>
                <p:nvPr/>
              </p:nvSpPr>
              <p:spPr>
                <a:xfrm>
                  <a:off x="1886448" y="6179087"/>
                  <a:ext cx="59683" cy="73247"/>
                </a:xfrm>
                <a:custGeom>
                  <a:avLst/>
                  <a:gdLst>
                    <a:gd name="connsiteX0" fmla="*/ 5426 w 59683"/>
                    <a:gd name="connsiteY0" fmla="*/ 5426 h 73247"/>
                    <a:gd name="connsiteX1" fmla="*/ 23059 w 59683"/>
                    <a:gd name="connsiteY1" fmla="*/ 4069 h 73247"/>
                    <a:gd name="connsiteX2" fmla="*/ 23059 w 59683"/>
                    <a:gd name="connsiteY2" fmla="*/ 67822 h 73247"/>
                    <a:gd name="connsiteX3" fmla="*/ 20347 w 59683"/>
                    <a:gd name="connsiteY3" fmla="*/ 73248 h 73247"/>
                    <a:gd name="connsiteX4" fmla="*/ 39337 w 59683"/>
                    <a:gd name="connsiteY4" fmla="*/ 73248 h 73247"/>
                    <a:gd name="connsiteX5" fmla="*/ 36624 w 59683"/>
                    <a:gd name="connsiteY5" fmla="*/ 67822 h 73247"/>
                    <a:gd name="connsiteX6" fmla="*/ 36624 w 59683"/>
                    <a:gd name="connsiteY6" fmla="*/ 5426 h 73247"/>
                    <a:gd name="connsiteX7" fmla="*/ 54258 w 59683"/>
                    <a:gd name="connsiteY7" fmla="*/ 6782 h 73247"/>
                    <a:gd name="connsiteX8" fmla="*/ 59683 w 59683"/>
                    <a:gd name="connsiteY8" fmla="*/ 10852 h 73247"/>
                    <a:gd name="connsiteX9" fmla="*/ 59683 w 59683"/>
                    <a:gd name="connsiteY9" fmla="*/ 0 h 73247"/>
                    <a:gd name="connsiteX10" fmla="*/ 0 w 59683"/>
                    <a:gd name="connsiteY10" fmla="*/ 0 h 73247"/>
                    <a:gd name="connsiteX11" fmla="*/ 0 w 59683"/>
                    <a:gd name="connsiteY11" fmla="*/ 9495 h 73247"/>
                    <a:gd name="connsiteX12" fmla="*/ 5426 w 59683"/>
                    <a:gd name="connsiteY12" fmla="*/ 5426 h 73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683" h="73247">
                      <a:moveTo>
                        <a:pt x="5426" y="5426"/>
                      </a:moveTo>
                      <a:cubicBezTo>
                        <a:pt x="5426" y="5426"/>
                        <a:pt x="14921" y="4069"/>
                        <a:pt x="23059" y="4069"/>
                      </a:cubicBezTo>
                      <a:lnTo>
                        <a:pt x="23059" y="67822"/>
                      </a:lnTo>
                      <a:cubicBezTo>
                        <a:pt x="23059" y="70535"/>
                        <a:pt x="21703" y="71891"/>
                        <a:pt x="20347" y="73248"/>
                      </a:cubicBezTo>
                      <a:lnTo>
                        <a:pt x="39337" y="73248"/>
                      </a:lnTo>
                      <a:cubicBezTo>
                        <a:pt x="37980" y="71891"/>
                        <a:pt x="36624" y="70535"/>
                        <a:pt x="36624" y="67822"/>
                      </a:cubicBezTo>
                      <a:lnTo>
                        <a:pt x="36624" y="5426"/>
                      </a:lnTo>
                      <a:cubicBezTo>
                        <a:pt x="44763" y="5426"/>
                        <a:pt x="54258" y="6782"/>
                        <a:pt x="54258" y="6782"/>
                      </a:cubicBezTo>
                      <a:cubicBezTo>
                        <a:pt x="56970" y="6782"/>
                        <a:pt x="58327" y="9495"/>
                        <a:pt x="59683" y="10852"/>
                      </a:cubicBezTo>
                      <a:lnTo>
                        <a:pt x="59683" y="0"/>
                      </a:lnTo>
                      <a:lnTo>
                        <a:pt x="0" y="0"/>
                      </a:lnTo>
                      <a:lnTo>
                        <a:pt x="0" y="9495"/>
                      </a:lnTo>
                      <a:cubicBezTo>
                        <a:pt x="1356" y="8139"/>
                        <a:pt x="4069" y="5426"/>
                        <a:pt x="5426" y="5426"/>
                      </a:cubicBezTo>
                      <a:close/>
                    </a:path>
                  </a:pathLst>
                </a:custGeom>
                <a:solidFill>
                  <a:srgbClr val="FFFFFF"/>
                </a:solidFill>
                <a:ln w="13558" cap="flat">
                  <a:noFill/>
                  <a:prstDash val="solid"/>
                  <a:miter/>
                </a:ln>
              </p:spPr>
              <p:txBody>
                <a:bodyPr rtlCol="0" anchor="ctr"/>
                <a:lstStyle/>
                <a:p>
                  <a:endParaRPr lang="sv-SE"/>
                </a:p>
              </p:txBody>
            </p:sp>
            <p:sp>
              <p:nvSpPr>
                <p:cNvPr id="57" name="Frihandsfigur: Form 56">
                  <a:extLst>
                    <a:ext uri="{FF2B5EF4-FFF2-40B4-BE49-F238E27FC236}">
                      <a16:creationId xmlns:a16="http://schemas.microsoft.com/office/drawing/2014/main" id="{6A8BCCDE-3D08-4A6E-8236-F7E939D0D83B}"/>
                    </a:ext>
                  </a:extLst>
                </p:cNvPr>
                <p:cNvSpPr/>
                <p:nvPr/>
              </p:nvSpPr>
              <p:spPr>
                <a:xfrm>
                  <a:off x="1962409" y="6180443"/>
                  <a:ext cx="67821" cy="74604"/>
                </a:xfrm>
                <a:custGeom>
                  <a:avLst/>
                  <a:gdLst>
                    <a:gd name="connsiteX0" fmla="*/ 59683 w 67821"/>
                    <a:gd name="connsiteY0" fmla="*/ 67822 h 74604"/>
                    <a:gd name="connsiteX1" fmla="*/ 43406 w 67821"/>
                    <a:gd name="connsiteY1" fmla="*/ 43406 h 74604"/>
                    <a:gd name="connsiteX2" fmla="*/ 31198 w 67821"/>
                    <a:gd name="connsiteY2" fmla="*/ 35267 h 74604"/>
                    <a:gd name="connsiteX3" fmla="*/ 50188 w 67821"/>
                    <a:gd name="connsiteY3" fmla="*/ 17634 h 74604"/>
                    <a:gd name="connsiteX4" fmla="*/ 23060 w 67821"/>
                    <a:gd name="connsiteY4" fmla="*/ 0 h 74604"/>
                    <a:gd name="connsiteX5" fmla="*/ 0 w 67821"/>
                    <a:gd name="connsiteY5" fmla="*/ 0 h 74604"/>
                    <a:gd name="connsiteX6" fmla="*/ 2713 w 67821"/>
                    <a:gd name="connsiteY6" fmla="*/ 5426 h 74604"/>
                    <a:gd name="connsiteX7" fmla="*/ 2713 w 67821"/>
                    <a:gd name="connsiteY7" fmla="*/ 69178 h 74604"/>
                    <a:gd name="connsiteX8" fmla="*/ 0 w 67821"/>
                    <a:gd name="connsiteY8" fmla="*/ 74604 h 74604"/>
                    <a:gd name="connsiteX9" fmla="*/ 18990 w 67821"/>
                    <a:gd name="connsiteY9" fmla="*/ 74604 h 74604"/>
                    <a:gd name="connsiteX10" fmla="*/ 16277 w 67821"/>
                    <a:gd name="connsiteY10" fmla="*/ 69178 h 74604"/>
                    <a:gd name="connsiteX11" fmla="*/ 16277 w 67821"/>
                    <a:gd name="connsiteY11" fmla="*/ 39337 h 74604"/>
                    <a:gd name="connsiteX12" fmla="*/ 21703 w 67821"/>
                    <a:gd name="connsiteY12" fmla="*/ 39337 h 74604"/>
                    <a:gd name="connsiteX13" fmla="*/ 31198 w 67821"/>
                    <a:gd name="connsiteY13" fmla="*/ 48832 h 74604"/>
                    <a:gd name="connsiteX14" fmla="*/ 44763 w 67821"/>
                    <a:gd name="connsiteY14" fmla="*/ 69178 h 74604"/>
                    <a:gd name="connsiteX15" fmla="*/ 54258 w 67821"/>
                    <a:gd name="connsiteY15" fmla="*/ 74604 h 74604"/>
                    <a:gd name="connsiteX16" fmla="*/ 67822 w 67821"/>
                    <a:gd name="connsiteY16" fmla="*/ 74604 h 74604"/>
                    <a:gd name="connsiteX17" fmla="*/ 59683 w 67821"/>
                    <a:gd name="connsiteY17" fmla="*/ 67822 h 74604"/>
                    <a:gd name="connsiteX18" fmla="*/ 20347 w 67821"/>
                    <a:gd name="connsiteY18" fmla="*/ 32555 h 74604"/>
                    <a:gd name="connsiteX19" fmla="*/ 14921 w 67821"/>
                    <a:gd name="connsiteY19" fmla="*/ 32555 h 74604"/>
                    <a:gd name="connsiteX20" fmla="*/ 14921 w 67821"/>
                    <a:gd name="connsiteY20" fmla="*/ 4069 h 74604"/>
                    <a:gd name="connsiteX21" fmla="*/ 21703 w 67821"/>
                    <a:gd name="connsiteY21" fmla="*/ 4069 h 74604"/>
                    <a:gd name="connsiteX22" fmla="*/ 35268 w 67821"/>
                    <a:gd name="connsiteY22" fmla="*/ 17634 h 74604"/>
                    <a:gd name="connsiteX23" fmla="*/ 20347 w 67821"/>
                    <a:gd name="connsiteY23" fmla="*/ 32555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7821" h="74604">
                      <a:moveTo>
                        <a:pt x="59683" y="67822"/>
                      </a:moveTo>
                      <a:cubicBezTo>
                        <a:pt x="55614" y="63753"/>
                        <a:pt x="43406" y="43406"/>
                        <a:pt x="43406" y="43406"/>
                      </a:cubicBezTo>
                      <a:cubicBezTo>
                        <a:pt x="42050" y="40693"/>
                        <a:pt x="37980" y="36624"/>
                        <a:pt x="31198" y="35267"/>
                      </a:cubicBezTo>
                      <a:cubicBezTo>
                        <a:pt x="39337" y="35267"/>
                        <a:pt x="50188" y="28485"/>
                        <a:pt x="50188" y="17634"/>
                      </a:cubicBezTo>
                      <a:cubicBezTo>
                        <a:pt x="50188" y="10852"/>
                        <a:pt x="44763" y="0"/>
                        <a:pt x="23060" y="0"/>
                      </a:cubicBezTo>
                      <a:lnTo>
                        <a:pt x="0" y="0"/>
                      </a:lnTo>
                      <a:cubicBezTo>
                        <a:pt x="1357" y="1356"/>
                        <a:pt x="2713" y="2713"/>
                        <a:pt x="2713" y="5426"/>
                      </a:cubicBezTo>
                      <a:lnTo>
                        <a:pt x="2713" y="69178"/>
                      </a:lnTo>
                      <a:cubicBezTo>
                        <a:pt x="2713" y="71891"/>
                        <a:pt x="1357" y="73248"/>
                        <a:pt x="0" y="74604"/>
                      </a:cubicBezTo>
                      <a:lnTo>
                        <a:pt x="18990" y="74604"/>
                      </a:lnTo>
                      <a:cubicBezTo>
                        <a:pt x="17634" y="73248"/>
                        <a:pt x="16277" y="71891"/>
                        <a:pt x="16277" y="69178"/>
                      </a:cubicBezTo>
                      <a:lnTo>
                        <a:pt x="16277" y="39337"/>
                      </a:lnTo>
                      <a:cubicBezTo>
                        <a:pt x="16277" y="39337"/>
                        <a:pt x="20347" y="39337"/>
                        <a:pt x="21703" y="39337"/>
                      </a:cubicBezTo>
                      <a:cubicBezTo>
                        <a:pt x="25772" y="39337"/>
                        <a:pt x="28485" y="43406"/>
                        <a:pt x="31198" y="48832"/>
                      </a:cubicBezTo>
                      <a:cubicBezTo>
                        <a:pt x="35268" y="54258"/>
                        <a:pt x="39337" y="62396"/>
                        <a:pt x="44763" y="69178"/>
                      </a:cubicBezTo>
                      <a:cubicBezTo>
                        <a:pt x="46119" y="71891"/>
                        <a:pt x="50188" y="74604"/>
                        <a:pt x="54258" y="74604"/>
                      </a:cubicBezTo>
                      <a:lnTo>
                        <a:pt x="67822" y="74604"/>
                      </a:lnTo>
                      <a:cubicBezTo>
                        <a:pt x="66466" y="71891"/>
                        <a:pt x="62396" y="70535"/>
                        <a:pt x="59683" y="67822"/>
                      </a:cubicBezTo>
                      <a:close/>
                      <a:moveTo>
                        <a:pt x="20347" y="32555"/>
                      </a:moveTo>
                      <a:cubicBezTo>
                        <a:pt x="18990" y="32555"/>
                        <a:pt x="14921" y="32555"/>
                        <a:pt x="14921" y="32555"/>
                      </a:cubicBezTo>
                      <a:lnTo>
                        <a:pt x="14921" y="4069"/>
                      </a:lnTo>
                      <a:cubicBezTo>
                        <a:pt x="14921" y="4069"/>
                        <a:pt x="17634" y="4069"/>
                        <a:pt x="21703" y="4069"/>
                      </a:cubicBezTo>
                      <a:cubicBezTo>
                        <a:pt x="32555" y="4069"/>
                        <a:pt x="35268" y="12208"/>
                        <a:pt x="35268" y="17634"/>
                      </a:cubicBezTo>
                      <a:cubicBezTo>
                        <a:pt x="35268" y="28485"/>
                        <a:pt x="27129" y="32555"/>
                        <a:pt x="20347" y="32555"/>
                      </a:cubicBezTo>
                      <a:close/>
                    </a:path>
                  </a:pathLst>
                </a:custGeom>
                <a:solidFill>
                  <a:srgbClr val="FFFFFF"/>
                </a:solidFill>
                <a:ln w="13558" cap="flat">
                  <a:noFill/>
                  <a:prstDash val="solid"/>
                  <a:miter/>
                </a:ln>
              </p:spPr>
              <p:txBody>
                <a:bodyPr rtlCol="0" anchor="ctr"/>
                <a:lstStyle/>
                <a:p>
                  <a:endParaRPr lang="sv-SE"/>
                </a:p>
              </p:txBody>
            </p:sp>
            <p:sp>
              <p:nvSpPr>
                <p:cNvPr id="58" name="Frihandsfigur: Form 57">
                  <a:extLst>
                    <a:ext uri="{FF2B5EF4-FFF2-40B4-BE49-F238E27FC236}">
                      <a16:creationId xmlns:a16="http://schemas.microsoft.com/office/drawing/2014/main" id="{B93A6BF9-42DB-4482-9E2F-25C7E108BDC9}"/>
                    </a:ext>
                  </a:extLst>
                </p:cNvPr>
                <p:cNvSpPr/>
                <p:nvPr/>
              </p:nvSpPr>
              <p:spPr>
                <a:xfrm>
                  <a:off x="2032944" y="6176374"/>
                  <a:ext cx="73247" cy="75960"/>
                </a:xfrm>
                <a:custGeom>
                  <a:avLst/>
                  <a:gdLst>
                    <a:gd name="connsiteX0" fmla="*/ 13564 w 73247"/>
                    <a:gd name="connsiteY0" fmla="*/ 70535 h 75960"/>
                    <a:gd name="connsiteX1" fmla="*/ 18990 w 73247"/>
                    <a:gd name="connsiteY1" fmla="*/ 55614 h 75960"/>
                    <a:gd name="connsiteX2" fmla="*/ 46119 w 73247"/>
                    <a:gd name="connsiteY2" fmla="*/ 55614 h 75960"/>
                    <a:gd name="connsiteX3" fmla="*/ 52901 w 73247"/>
                    <a:gd name="connsiteY3" fmla="*/ 70535 h 75960"/>
                    <a:gd name="connsiteX4" fmla="*/ 50188 w 73247"/>
                    <a:gd name="connsiteY4" fmla="*/ 75961 h 75960"/>
                    <a:gd name="connsiteX5" fmla="*/ 73248 w 73247"/>
                    <a:gd name="connsiteY5" fmla="*/ 75961 h 75960"/>
                    <a:gd name="connsiteX6" fmla="*/ 67822 w 73247"/>
                    <a:gd name="connsiteY6" fmla="*/ 70535 h 75960"/>
                    <a:gd name="connsiteX7" fmla="*/ 36624 w 73247"/>
                    <a:gd name="connsiteY7" fmla="*/ 0 h 75960"/>
                    <a:gd name="connsiteX8" fmla="*/ 5426 w 73247"/>
                    <a:gd name="connsiteY8" fmla="*/ 70535 h 75960"/>
                    <a:gd name="connsiteX9" fmla="*/ 0 w 73247"/>
                    <a:gd name="connsiteY9" fmla="*/ 75961 h 75960"/>
                    <a:gd name="connsiteX10" fmla="*/ 14921 w 73247"/>
                    <a:gd name="connsiteY10" fmla="*/ 75961 h 75960"/>
                    <a:gd name="connsiteX11" fmla="*/ 13564 w 73247"/>
                    <a:gd name="connsiteY11" fmla="*/ 70535 h 75960"/>
                    <a:gd name="connsiteX12" fmla="*/ 32554 w 73247"/>
                    <a:gd name="connsiteY12" fmla="*/ 23059 h 75960"/>
                    <a:gd name="connsiteX13" fmla="*/ 43406 w 73247"/>
                    <a:gd name="connsiteY13" fmla="*/ 50188 h 75960"/>
                    <a:gd name="connsiteX14" fmla="*/ 21703 w 73247"/>
                    <a:gd name="connsiteY14" fmla="*/ 50188 h 75960"/>
                    <a:gd name="connsiteX15" fmla="*/ 32554 w 73247"/>
                    <a:gd name="connsiteY15" fmla="*/ 23059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247" h="75960">
                      <a:moveTo>
                        <a:pt x="13564" y="70535"/>
                      </a:moveTo>
                      <a:cubicBezTo>
                        <a:pt x="13564" y="69178"/>
                        <a:pt x="16277" y="62396"/>
                        <a:pt x="18990" y="55614"/>
                      </a:cubicBezTo>
                      <a:lnTo>
                        <a:pt x="46119" y="55614"/>
                      </a:lnTo>
                      <a:cubicBezTo>
                        <a:pt x="48832" y="62396"/>
                        <a:pt x="51545" y="69178"/>
                        <a:pt x="52901" y="70535"/>
                      </a:cubicBezTo>
                      <a:cubicBezTo>
                        <a:pt x="54258" y="73248"/>
                        <a:pt x="52901" y="74604"/>
                        <a:pt x="50188" y="75961"/>
                      </a:cubicBezTo>
                      <a:lnTo>
                        <a:pt x="73248" y="75961"/>
                      </a:lnTo>
                      <a:cubicBezTo>
                        <a:pt x="69178" y="74604"/>
                        <a:pt x="69178" y="73248"/>
                        <a:pt x="67822" y="70535"/>
                      </a:cubicBezTo>
                      <a:cubicBezTo>
                        <a:pt x="66465" y="66466"/>
                        <a:pt x="36624" y="0"/>
                        <a:pt x="36624" y="0"/>
                      </a:cubicBezTo>
                      <a:cubicBezTo>
                        <a:pt x="36624" y="0"/>
                        <a:pt x="8139" y="66466"/>
                        <a:pt x="5426" y="70535"/>
                      </a:cubicBezTo>
                      <a:cubicBezTo>
                        <a:pt x="4069" y="73248"/>
                        <a:pt x="2713" y="73248"/>
                        <a:pt x="0" y="75961"/>
                      </a:cubicBezTo>
                      <a:lnTo>
                        <a:pt x="14921" y="75961"/>
                      </a:lnTo>
                      <a:cubicBezTo>
                        <a:pt x="12208" y="74604"/>
                        <a:pt x="12208" y="73248"/>
                        <a:pt x="13564" y="70535"/>
                      </a:cubicBezTo>
                      <a:close/>
                      <a:moveTo>
                        <a:pt x="32554" y="23059"/>
                      </a:moveTo>
                      <a:cubicBezTo>
                        <a:pt x="32554" y="23059"/>
                        <a:pt x="37980" y="37980"/>
                        <a:pt x="43406" y="50188"/>
                      </a:cubicBezTo>
                      <a:lnTo>
                        <a:pt x="21703" y="50188"/>
                      </a:lnTo>
                      <a:cubicBezTo>
                        <a:pt x="24416" y="42050"/>
                        <a:pt x="32554" y="23059"/>
                        <a:pt x="32554" y="23059"/>
                      </a:cubicBezTo>
                      <a:close/>
                    </a:path>
                  </a:pathLst>
                </a:custGeom>
                <a:solidFill>
                  <a:srgbClr val="FFFFFF"/>
                </a:solidFill>
                <a:ln w="13558" cap="flat">
                  <a:noFill/>
                  <a:prstDash val="solid"/>
                  <a:miter/>
                </a:ln>
              </p:spPr>
              <p:txBody>
                <a:bodyPr rtlCol="0" anchor="ctr"/>
                <a:lstStyle/>
                <a:p>
                  <a:endParaRPr lang="sv-SE"/>
                </a:p>
              </p:txBody>
            </p:sp>
            <p:sp>
              <p:nvSpPr>
                <p:cNvPr id="59" name="Frihandsfigur: Form 58">
                  <a:extLst>
                    <a:ext uri="{FF2B5EF4-FFF2-40B4-BE49-F238E27FC236}">
                      <a16:creationId xmlns:a16="http://schemas.microsoft.com/office/drawing/2014/main" id="{94F49E18-FE0F-4B26-BBDD-B119E9DDCCD0}"/>
                    </a:ext>
                  </a:extLst>
                </p:cNvPr>
                <p:cNvSpPr/>
                <p:nvPr/>
              </p:nvSpPr>
              <p:spPr>
                <a:xfrm>
                  <a:off x="1791497" y="6160097"/>
                  <a:ext cx="10851" cy="10851"/>
                </a:xfrm>
                <a:custGeom>
                  <a:avLst/>
                  <a:gdLst>
                    <a:gd name="connsiteX0" fmla="*/ 5426 w 10851"/>
                    <a:gd name="connsiteY0" fmla="*/ 10852 h 10851"/>
                    <a:gd name="connsiteX1" fmla="*/ 10852 w 10851"/>
                    <a:gd name="connsiteY1" fmla="*/ 5426 h 10851"/>
                    <a:gd name="connsiteX2" fmla="*/ 5426 w 10851"/>
                    <a:gd name="connsiteY2" fmla="*/ 0 h 10851"/>
                    <a:gd name="connsiteX3" fmla="*/ 0 w 10851"/>
                    <a:gd name="connsiteY3" fmla="*/ 5426 h 10851"/>
                    <a:gd name="connsiteX4" fmla="*/ 5426 w 10851"/>
                    <a:gd name="connsiteY4" fmla="*/ 10852 h 10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1" h="10851">
                      <a:moveTo>
                        <a:pt x="5426" y="10852"/>
                      </a:moveTo>
                      <a:cubicBezTo>
                        <a:pt x="8139" y="10852"/>
                        <a:pt x="10852" y="8139"/>
                        <a:pt x="10852" y="5426"/>
                      </a:cubicBezTo>
                      <a:cubicBezTo>
                        <a:pt x="10852" y="2713"/>
                        <a:pt x="8139" y="0"/>
                        <a:pt x="5426" y="0"/>
                      </a:cubicBezTo>
                      <a:cubicBezTo>
                        <a:pt x="2713" y="0"/>
                        <a:pt x="0" y="2713"/>
                        <a:pt x="0" y="5426"/>
                      </a:cubicBezTo>
                      <a:cubicBezTo>
                        <a:pt x="0" y="9495"/>
                        <a:pt x="2713" y="10852"/>
                        <a:pt x="5426" y="10852"/>
                      </a:cubicBezTo>
                      <a:close/>
                    </a:path>
                  </a:pathLst>
                </a:custGeom>
                <a:solidFill>
                  <a:srgbClr val="FFFFFF"/>
                </a:solidFill>
                <a:ln w="13558" cap="flat">
                  <a:noFill/>
                  <a:prstDash val="solid"/>
                  <a:miter/>
                </a:ln>
              </p:spPr>
              <p:txBody>
                <a:bodyPr rtlCol="0" anchor="ctr"/>
                <a:lstStyle/>
                <a:p>
                  <a:endParaRPr lang="sv-SE"/>
                </a:p>
              </p:txBody>
            </p:sp>
            <p:sp>
              <p:nvSpPr>
                <p:cNvPr id="60" name="Frihandsfigur: Form 59">
                  <a:extLst>
                    <a:ext uri="{FF2B5EF4-FFF2-40B4-BE49-F238E27FC236}">
                      <a16:creationId xmlns:a16="http://schemas.microsoft.com/office/drawing/2014/main" id="{3DA324B7-998C-4F40-90F2-4CA23E479600}"/>
                    </a:ext>
                  </a:extLst>
                </p:cNvPr>
                <p:cNvSpPr/>
                <p:nvPr/>
              </p:nvSpPr>
              <p:spPr>
                <a:xfrm>
                  <a:off x="1749448" y="6176374"/>
                  <a:ext cx="73247" cy="75960"/>
                </a:xfrm>
                <a:custGeom>
                  <a:avLst/>
                  <a:gdLst>
                    <a:gd name="connsiteX0" fmla="*/ 18990 w 73247"/>
                    <a:gd name="connsiteY0" fmla="*/ 55614 h 75960"/>
                    <a:gd name="connsiteX1" fmla="*/ 46119 w 73247"/>
                    <a:gd name="connsiteY1" fmla="*/ 55614 h 75960"/>
                    <a:gd name="connsiteX2" fmla="*/ 52901 w 73247"/>
                    <a:gd name="connsiteY2" fmla="*/ 70535 h 75960"/>
                    <a:gd name="connsiteX3" fmla="*/ 50188 w 73247"/>
                    <a:gd name="connsiteY3" fmla="*/ 75961 h 75960"/>
                    <a:gd name="connsiteX4" fmla="*/ 73248 w 73247"/>
                    <a:gd name="connsiteY4" fmla="*/ 75961 h 75960"/>
                    <a:gd name="connsiteX5" fmla="*/ 67822 w 73247"/>
                    <a:gd name="connsiteY5" fmla="*/ 70535 h 75960"/>
                    <a:gd name="connsiteX6" fmla="*/ 36624 w 73247"/>
                    <a:gd name="connsiteY6" fmla="*/ 0 h 75960"/>
                    <a:gd name="connsiteX7" fmla="*/ 5426 w 73247"/>
                    <a:gd name="connsiteY7" fmla="*/ 70535 h 75960"/>
                    <a:gd name="connsiteX8" fmla="*/ 0 w 73247"/>
                    <a:gd name="connsiteY8" fmla="*/ 75961 h 75960"/>
                    <a:gd name="connsiteX9" fmla="*/ 14921 w 73247"/>
                    <a:gd name="connsiteY9" fmla="*/ 75961 h 75960"/>
                    <a:gd name="connsiteX10" fmla="*/ 12208 w 73247"/>
                    <a:gd name="connsiteY10" fmla="*/ 70535 h 75960"/>
                    <a:gd name="connsiteX11" fmla="*/ 18990 w 73247"/>
                    <a:gd name="connsiteY11" fmla="*/ 55614 h 75960"/>
                    <a:gd name="connsiteX12" fmla="*/ 32555 w 73247"/>
                    <a:gd name="connsiteY12" fmla="*/ 23059 h 75960"/>
                    <a:gd name="connsiteX13" fmla="*/ 43406 w 73247"/>
                    <a:gd name="connsiteY13" fmla="*/ 50188 h 75960"/>
                    <a:gd name="connsiteX14" fmla="*/ 21703 w 73247"/>
                    <a:gd name="connsiteY14" fmla="*/ 50188 h 75960"/>
                    <a:gd name="connsiteX15" fmla="*/ 32555 w 73247"/>
                    <a:gd name="connsiteY15" fmla="*/ 23059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247" h="75960">
                      <a:moveTo>
                        <a:pt x="18990" y="55614"/>
                      </a:moveTo>
                      <a:lnTo>
                        <a:pt x="46119" y="55614"/>
                      </a:lnTo>
                      <a:cubicBezTo>
                        <a:pt x="48832" y="62396"/>
                        <a:pt x="51545" y="69178"/>
                        <a:pt x="52901" y="70535"/>
                      </a:cubicBezTo>
                      <a:cubicBezTo>
                        <a:pt x="54258" y="73248"/>
                        <a:pt x="52901" y="74604"/>
                        <a:pt x="50188" y="75961"/>
                      </a:cubicBezTo>
                      <a:lnTo>
                        <a:pt x="73248" y="75961"/>
                      </a:lnTo>
                      <a:cubicBezTo>
                        <a:pt x="69178" y="74604"/>
                        <a:pt x="69178" y="73248"/>
                        <a:pt x="67822" y="70535"/>
                      </a:cubicBezTo>
                      <a:cubicBezTo>
                        <a:pt x="66466" y="66466"/>
                        <a:pt x="36624" y="0"/>
                        <a:pt x="36624" y="0"/>
                      </a:cubicBezTo>
                      <a:cubicBezTo>
                        <a:pt x="36624" y="0"/>
                        <a:pt x="8139" y="66466"/>
                        <a:pt x="5426" y="70535"/>
                      </a:cubicBezTo>
                      <a:cubicBezTo>
                        <a:pt x="4069" y="73248"/>
                        <a:pt x="2713" y="73248"/>
                        <a:pt x="0" y="75961"/>
                      </a:cubicBezTo>
                      <a:lnTo>
                        <a:pt x="14921" y="75961"/>
                      </a:lnTo>
                      <a:cubicBezTo>
                        <a:pt x="12208" y="74604"/>
                        <a:pt x="10852" y="73248"/>
                        <a:pt x="12208" y="70535"/>
                      </a:cubicBezTo>
                      <a:cubicBezTo>
                        <a:pt x="13564" y="69178"/>
                        <a:pt x="16277" y="62396"/>
                        <a:pt x="18990" y="55614"/>
                      </a:cubicBezTo>
                      <a:close/>
                      <a:moveTo>
                        <a:pt x="32555" y="23059"/>
                      </a:moveTo>
                      <a:cubicBezTo>
                        <a:pt x="32555" y="23059"/>
                        <a:pt x="37980" y="37980"/>
                        <a:pt x="43406" y="50188"/>
                      </a:cubicBezTo>
                      <a:lnTo>
                        <a:pt x="21703" y="50188"/>
                      </a:lnTo>
                      <a:cubicBezTo>
                        <a:pt x="24416" y="42050"/>
                        <a:pt x="32555" y="23059"/>
                        <a:pt x="32555" y="23059"/>
                      </a:cubicBezTo>
                      <a:close/>
                    </a:path>
                  </a:pathLst>
                </a:custGeom>
                <a:solidFill>
                  <a:srgbClr val="FFFFFF"/>
                </a:solidFill>
                <a:ln w="13558" cap="flat">
                  <a:noFill/>
                  <a:prstDash val="solid"/>
                  <a:miter/>
                </a:ln>
              </p:spPr>
              <p:txBody>
                <a:bodyPr rtlCol="0" anchor="ctr"/>
                <a:lstStyle/>
                <a:p>
                  <a:endParaRPr lang="sv-SE"/>
                </a:p>
              </p:txBody>
            </p:sp>
            <p:sp>
              <p:nvSpPr>
                <p:cNvPr id="61" name="Frihandsfigur: Form 60">
                  <a:extLst>
                    <a:ext uri="{FF2B5EF4-FFF2-40B4-BE49-F238E27FC236}">
                      <a16:creationId xmlns:a16="http://schemas.microsoft.com/office/drawing/2014/main" id="{F2D8EB28-4968-4E7A-96E9-ED31746ACD86}"/>
                    </a:ext>
                  </a:extLst>
                </p:cNvPr>
                <p:cNvSpPr/>
                <p:nvPr/>
              </p:nvSpPr>
              <p:spPr>
                <a:xfrm>
                  <a:off x="1768438" y="6160097"/>
                  <a:ext cx="10851" cy="10851"/>
                </a:xfrm>
                <a:custGeom>
                  <a:avLst/>
                  <a:gdLst>
                    <a:gd name="connsiteX0" fmla="*/ 5426 w 10851"/>
                    <a:gd name="connsiteY0" fmla="*/ 10852 h 10851"/>
                    <a:gd name="connsiteX1" fmla="*/ 10851 w 10851"/>
                    <a:gd name="connsiteY1" fmla="*/ 5426 h 10851"/>
                    <a:gd name="connsiteX2" fmla="*/ 5426 w 10851"/>
                    <a:gd name="connsiteY2" fmla="*/ 0 h 10851"/>
                    <a:gd name="connsiteX3" fmla="*/ 0 w 10851"/>
                    <a:gd name="connsiteY3" fmla="*/ 5426 h 10851"/>
                    <a:gd name="connsiteX4" fmla="*/ 5426 w 10851"/>
                    <a:gd name="connsiteY4" fmla="*/ 10852 h 10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1" h="10851">
                      <a:moveTo>
                        <a:pt x="5426" y="10852"/>
                      </a:moveTo>
                      <a:cubicBezTo>
                        <a:pt x="8139" y="10852"/>
                        <a:pt x="10851" y="8139"/>
                        <a:pt x="10851" y="5426"/>
                      </a:cubicBezTo>
                      <a:cubicBezTo>
                        <a:pt x="10851" y="2713"/>
                        <a:pt x="8139" y="0"/>
                        <a:pt x="5426" y="0"/>
                      </a:cubicBezTo>
                      <a:cubicBezTo>
                        <a:pt x="2713" y="0"/>
                        <a:pt x="0" y="2713"/>
                        <a:pt x="0" y="5426"/>
                      </a:cubicBezTo>
                      <a:cubicBezTo>
                        <a:pt x="0" y="9495"/>
                        <a:pt x="1356" y="10852"/>
                        <a:pt x="5426" y="10852"/>
                      </a:cubicBezTo>
                      <a:close/>
                    </a:path>
                  </a:pathLst>
                </a:custGeom>
                <a:solidFill>
                  <a:srgbClr val="FFFFFF"/>
                </a:solidFill>
                <a:ln w="13558" cap="flat">
                  <a:noFill/>
                  <a:prstDash val="solid"/>
                  <a:miter/>
                </a:ln>
              </p:spPr>
              <p:txBody>
                <a:bodyPr rtlCol="0" anchor="ctr"/>
                <a:lstStyle/>
                <a:p>
                  <a:endParaRPr lang="sv-SE"/>
                </a:p>
              </p:txBody>
            </p:sp>
            <p:sp>
              <p:nvSpPr>
                <p:cNvPr id="62" name="Frihandsfigur: Form 61">
                  <a:extLst>
                    <a:ext uri="{FF2B5EF4-FFF2-40B4-BE49-F238E27FC236}">
                      <a16:creationId xmlns:a16="http://schemas.microsoft.com/office/drawing/2014/main" id="{DE1A7316-A6E0-436F-9854-9635D67779A0}"/>
                    </a:ext>
                  </a:extLst>
                </p:cNvPr>
                <p:cNvSpPr/>
                <p:nvPr/>
              </p:nvSpPr>
              <p:spPr>
                <a:xfrm>
                  <a:off x="1688408" y="6290315"/>
                  <a:ext cx="74604" cy="75960"/>
                </a:xfrm>
                <a:custGeom>
                  <a:avLst/>
                  <a:gdLst>
                    <a:gd name="connsiteX0" fmla="*/ 74604 w 74604"/>
                    <a:gd name="connsiteY0" fmla="*/ 42050 h 75960"/>
                    <a:gd name="connsiteX1" fmla="*/ 55614 w 74604"/>
                    <a:gd name="connsiteY1" fmla="*/ 42050 h 75960"/>
                    <a:gd name="connsiteX2" fmla="*/ 58327 w 74604"/>
                    <a:gd name="connsiteY2" fmla="*/ 47475 h 75960"/>
                    <a:gd name="connsiteX3" fmla="*/ 58327 w 74604"/>
                    <a:gd name="connsiteY3" fmla="*/ 66466 h 75960"/>
                    <a:gd name="connsiteX4" fmla="*/ 44763 w 74604"/>
                    <a:gd name="connsiteY4" fmla="*/ 70535 h 75960"/>
                    <a:gd name="connsiteX5" fmla="*/ 14921 w 74604"/>
                    <a:gd name="connsiteY5" fmla="*/ 36624 h 75960"/>
                    <a:gd name="connsiteX6" fmla="*/ 44763 w 74604"/>
                    <a:gd name="connsiteY6" fmla="*/ 5426 h 75960"/>
                    <a:gd name="connsiteX7" fmla="*/ 69178 w 74604"/>
                    <a:gd name="connsiteY7" fmla="*/ 23059 h 75960"/>
                    <a:gd name="connsiteX8" fmla="*/ 67822 w 74604"/>
                    <a:gd name="connsiteY8" fmla="*/ 5426 h 75960"/>
                    <a:gd name="connsiteX9" fmla="*/ 42050 w 74604"/>
                    <a:gd name="connsiteY9" fmla="*/ 0 h 75960"/>
                    <a:gd name="connsiteX10" fmla="*/ 0 w 74604"/>
                    <a:gd name="connsiteY10" fmla="*/ 37980 h 75960"/>
                    <a:gd name="connsiteX11" fmla="*/ 40693 w 74604"/>
                    <a:gd name="connsiteY11" fmla="*/ 75961 h 75960"/>
                    <a:gd name="connsiteX12" fmla="*/ 74604 w 74604"/>
                    <a:gd name="connsiteY12" fmla="*/ 67822 h 75960"/>
                    <a:gd name="connsiteX13" fmla="*/ 73248 w 74604"/>
                    <a:gd name="connsiteY13" fmla="*/ 63753 h 75960"/>
                    <a:gd name="connsiteX14" fmla="*/ 73248 w 74604"/>
                    <a:gd name="connsiteY14" fmla="*/ 47475 h 75960"/>
                    <a:gd name="connsiteX15" fmla="*/ 74604 w 74604"/>
                    <a:gd name="connsiteY15" fmla="*/ 42050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604" h="75960">
                      <a:moveTo>
                        <a:pt x="74604" y="42050"/>
                      </a:moveTo>
                      <a:lnTo>
                        <a:pt x="55614" y="42050"/>
                      </a:lnTo>
                      <a:cubicBezTo>
                        <a:pt x="56970" y="43406"/>
                        <a:pt x="58327" y="44763"/>
                        <a:pt x="58327" y="47475"/>
                      </a:cubicBezTo>
                      <a:lnTo>
                        <a:pt x="58327" y="66466"/>
                      </a:lnTo>
                      <a:cubicBezTo>
                        <a:pt x="52901" y="69178"/>
                        <a:pt x="46119" y="70535"/>
                        <a:pt x="44763" y="70535"/>
                      </a:cubicBezTo>
                      <a:cubicBezTo>
                        <a:pt x="21703" y="70535"/>
                        <a:pt x="14921" y="51545"/>
                        <a:pt x="14921" y="36624"/>
                      </a:cubicBezTo>
                      <a:cubicBezTo>
                        <a:pt x="14921" y="18990"/>
                        <a:pt x="25772" y="5426"/>
                        <a:pt x="44763" y="5426"/>
                      </a:cubicBezTo>
                      <a:cubicBezTo>
                        <a:pt x="50188" y="5426"/>
                        <a:pt x="63753" y="8139"/>
                        <a:pt x="69178" y="23059"/>
                      </a:cubicBezTo>
                      <a:lnTo>
                        <a:pt x="67822" y="5426"/>
                      </a:lnTo>
                      <a:cubicBezTo>
                        <a:pt x="59683" y="1356"/>
                        <a:pt x="51545" y="0"/>
                        <a:pt x="42050" y="0"/>
                      </a:cubicBezTo>
                      <a:cubicBezTo>
                        <a:pt x="13564" y="0"/>
                        <a:pt x="0" y="18990"/>
                        <a:pt x="0" y="37980"/>
                      </a:cubicBezTo>
                      <a:cubicBezTo>
                        <a:pt x="0" y="61040"/>
                        <a:pt x="18990" y="75961"/>
                        <a:pt x="40693" y="75961"/>
                      </a:cubicBezTo>
                      <a:cubicBezTo>
                        <a:pt x="48832" y="75961"/>
                        <a:pt x="65109" y="73248"/>
                        <a:pt x="74604" y="67822"/>
                      </a:cubicBezTo>
                      <a:cubicBezTo>
                        <a:pt x="74604" y="67822"/>
                        <a:pt x="73248" y="65109"/>
                        <a:pt x="73248" y="63753"/>
                      </a:cubicBezTo>
                      <a:lnTo>
                        <a:pt x="73248" y="47475"/>
                      </a:lnTo>
                      <a:cubicBezTo>
                        <a:pt x="71891" y="44763"/>
                        <a:pt x="71891" y="43406"/>
                        <a:pt x="74604" y="42050"/>
                      </a:cubicBezTo>
                      <a:close/>
                    </a:path>
                  </a:pathLst>
                </a:custGeom>
                <a:solidFill>
                  <a:srgbClr val="FFFFFF"/>
                </a:solidFill>
                <a:ln w="13558" cap="flat">
                  <a:noFill/>
                  <a:prstDash val="solid"/>
                  <a:miter/>
                </a:ln>
              </p:spPr>
              <p:txBody>
                <a:bodyPr rtlCol="0" anchor="ctr"/>
                <a:lstStyle/>
                <a:p>
                  <a:endParaRPr lang="sv-SE"/>
                </a:p>
              </p:txBody>
            </p:sp>
            <p:sp>
              <p:nvSpPr>
                <p:cNvPr id="63" name="Frihandsfigur: Form 62">
                  <a:extLst>
                    <a:ext uri="{FF2B5EF4-FFF2-40B4-BE49-F238E27FC236}">
                      <a16:creationId xmlns:a16="http://schemas.microsoft.com/office/drawing/2014/main" id="{0EEF6253-46AF-40ED-99C8-AD610760AAAF}"/>
                    </a:ext>
                  </a:extLst>
                </p:cNvPr>
                <p:cNvSpPr/>
                <p:nvPr/>
              </p:nvSpPr>
              <p:spPr>
                <a:xfrm>
                  <a:off x="1870171" y="6290315"/>
                  <a:ext cx="59683" cy="74604"/>
                </a:xfrm>
                <a:custGeom>
                  <a:avLst/>
                  <a:gdLst>
                    <a:gd name="connsiteX0" fmla="*/ 0 w 59683"/>
                    <a:gd name="connsiteY0" fmla="*/ 10852 h 74604"/>
                    <a:gd name="connsiteX1" fmla="*/ 5426 w 59683"/>
                    <a:gd name="connsiteY1" fmla="*/ 6782 h 74604"/>
                    <a:gd name="connsiteX2" fmla="*/ 23059 w 59683"/>
                    <a:gd name="connsiteY2" fmla="*/ 5426 h 74604"/>
                    <a:gd name="connsiteX3" fmla="*/ 23059 w 59683"/>
                    <a:gd name="connsiteY3" fmla="*/ 69178 h 74604"/>
                    <a:gd name="connsiteX4" fmla="*/ 20347 w 59683"/>
                    <a:gd name="connsiteY4" fmla="*/ 74604 h 74604"/>
                    <a:gd name="connsiteX5" fmla="*/ 39337 w 59683"/>
                    <a:gd name="connsiteY5" fmla="*/ 74604 h 74604"/>
                    <a:gd name="connsiteX6" fmla="*/ 36624 w 59683"/>
                    <a:gd name="connsiteY6" fmla="*/ 69178 h 74604"/>
                    <a:gd name="connsiteX7" fmla="*/ 36624 w 59683"/>
                    <a:gd name="connsiteY7" fmla="*/ 5426 h 74604"/>
                    <a:gd name="connsiteX8" fmla="*/ 54258 w 59683"/>
                    <a:gd name="connsiteY8" fmla="*/ 6782 h 74604"/>
                    <a:gd name="connsiteX9" fmla="*/ 59683 w 59683"/>
                    <a:gd name="connsiteY9" fmla="*/ 10852 h 74604"/>
                    <a:gd name="connsiteX10" fmla="*/ 59683 w 59683"/>
                    <a:gd name="connsiteY10" fmla="*/ 0 h 74604"/>
                    <a:gd name="connsiteX11" fmla="*/ 0 w 59683"/>
                    <a:gd name="connsiteY11" fmla="*/ 0 h 74604"/>
                    <a:gd name="connsiteX12" fmla="*/ 0 w 59683"/>
                    <a:gd name="connsiteY12" fmla="*/ 10852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683" h="74604">
                      <a:moveTo>
                        <a:pt x="0" y="10852"/>
                      </a:moveTo>
                      <a:cubicBezTo>
                        <a:pt x="1356" y="9495"/>
                        <a:pt x="2713" y="6782"/>
                        <a:pt x="5426" y="6782"/>
                      </a:cubicBezTo>
                      <a:cubicBezTo>
                        <a:pt x="5426" y="6782"/>
                        <a:pt x="14921" y="5426"/>
                        <a:pt x="23059" y="5426"/>
                      </a:cubicBezTo>
                      <a:lnTo>
                        <a:pt x="23059" y="69178"/>
                      </a:lnTo>
                      <a:cubicBezTo>
                        <a:pt x="23059" y="71891"/>
                        <a:pt x="21703" y="73248"/>
                        <a:pt x="20347" y="74604"/>
                      </a:cubicBezTo>
                      <a:lnTo>
                        <a:pt x="39337" y="74604"/>
                      </a:lnTo>
                      <a:cubicBezTo>
                        <a:pt x="37980" y="73248"/>
                        <a:pt x="36624" y="71891"/>
                        <a:pt x="36624" y="69178"/>
                      </a:cubicBezTo>
                      <a:lnTo>
                        <a:pt x="36624" y="5426"/>
                      </a:lnTo>
                      <a:cubicBezTo>
                        <a:pt x="44762" y="5426"/>
                        <a:pt x="54258" y="6782"/>
                        <a:pt x="54258" y="6782"/>
                      </a:cubicBezTo>
                      <a:cubicBezTo>
                        <a:pt x="56970" y="6782"/>
                        <a:pt x="58327" y="9495"/>
                        <a:pt x="59683" y="10852"/>
                      </a:cubicBezTo>
                      <a:lnTo>
                        <a:pt x="59683" y="0"/>
                      </a:lnTo>
                      <a:lnTo>
                        <a:pt x="0" y="0"/>
                      </a:lnTo>
                      <a:lnTo>
                        <a:pt x="0" y="10852"/>
                      </a:lnTo>
                      <a:close/>
                    </a:path>
                  </a:pathLst>
                </a:custGeom>
                <a:solidFill>
                  <a:srgbClr val="FFFFFF"/>
                </a:solidFill>
                <a:ln w="13558" cap="flat">
                  <a:noFill/>
                  <a:prstDash val="solid"/>
                  <a:miter/>
                </a:ln>
              </p:spPr>
              <p:txBody>
                <a:bodyPr rtlCol="0" anchor="ctr"/>
                <a:lstStyle/>
                <a:p>
                  <a:endParaRPr lang="sv-SE"/>
                </a:p>
              </p:txBody>
            </p:sp>
            <p:sp>
              <p:nvSpPr>
                <p:cNvPr id="64" name="Frihandsfigur: Form 63">
                  <a:extLst>
                    <a:ext uri="{FF2B5EF4-FFF2-40B4-BE49-F238E27FC236}">
                      <a16:creationId xmlns:a16="http://schemas.microsoft.com/office/drawing/2014/main" id="{47431CEF-FC98-4004-8847-39AEBCFA9DF6}"/>
                    </a:ext>
                  </a:extLst>
                </p:cNvPr>
                <p:cNvSpPr/>
                <p:nvPr/>
              </p:nvSpPr>
              <p:spPr>
                <a:xfrm>
                  <a:off x="1932567" y="6287602"/>
                  <a:ext cx="73247" cy="77317"/>
                </a:xfrm>
                <a:custGeom>
                  <a:avLst/>
                  <a:gdLst>
                    <a:gd name="connsiteX0" fmla="*/ 67822 w 73247"/>
                    <a:gd name="connsiteY0" fmla="*/ 71891 h 77317"/>
                    <a:gd name="connsiteX1" fmla="*/ 36624 w 73247"/>
                    <a:gd name="connsiteY1" fmla="*/ 0 h 77317"/>
                    <a:gd name="connsiteX2" fmla="*/ 5426 w 73247"/>
                    <a:gd name="connsiteY2" fmla="*/ 71891 h 77317"/>
                    <a:gd name="connsiteX3" fmla="*/ 0 w 73247"/>
                    <a:gd name="connsiteY3" fmla="*/ 77317 h 77317"/>
                    <a:gd name="connsiteX4" fmla="*/ 14921 w 73247"/>
                    <a:gd name="connsiteY4" fmla="*/ 77317 h 77317"/>
                    <a:gd name="connsiteX5" fmla="*/ 12208 w 73247"/>
                    <a:gd name="connsiteY5" fmla="*/ 71891 h 77317"/>
                    <a:gd name="connsiteX6" fmla="*/ 18990 w 73247"/>
                    <a:gd name="connsiteY6" fmla="*/ 56970 h 77317"/>
                    <a:gd name="connsiteX7" fmla="*/ 46119 w 73247"/>
                    <a:gd name="connsiteY7" fmla="*/ 56970 h 77317"/>
                    <a:gd name="connsiteX8" fmla="*/ 52901 w 73247"/>
                    <a:gd name="connsiteY8" fmla="*/ 71891 h 77317"/>
                    <a:gd name="connsiteX9" fmla="*/ 50188 w 73247"/>
                    <a:gd name="connsiteY9" fmla="*/ 77317 h 77317"/>
                    <a:gd name="connsiteX10" fmla="*/ 73248 w 73247"/>
                    <a:gd name="connsiteY10" fmla="*/ 77317 h 77317"/>
                    <a:gd name="connsiteX11" fmla="*/ 67822 w 73247"/>
                    <a:gd name="connsiteY11" fmla="*/ 71891 h 77317"/>
                    <a:gd name="connsiteX12" fmla="*/ 21703 w 73247"/>
                    <a:gd name="connsiteY12" fmla="*/ 51545 h 77317"/>
                    <a:gd name="connsiteX13" fmla="*/ 32555 w 73247"/>
                    <a:gd name="connsiteY13" fmla="*/ 24416 h 77317"/>
                    <a:gd name="connsiteX14" fmla="*/ 43406 w 73247"/>
                    <a:gd name="connsiteY14" fmla="*/ 51545 h 77317"/>
                    <a:gd name="connsiteX15" fmla="*/ 21703 w 73247"/>
                    <a:gd name="connsiteY15" fmla="*/ 51545 h 7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247" h="77317">
                      <a:moveTo>
                        <a:pt x="67822" y="71891"/>
                      </a:moveTo>
                      <a:cubicBezTo>
                        <a:pt x="66466" y="67822"/>
                        <a:pt x="36624" y="0"/>
                        <a:pt x="36624" y="0"/>
                      </a:cubicBezTo>
                      <a:cubicBezTo>
                        <a:pt x="36624" y="0"/>
                        <a:pt x="8139" y="67822"/>
                        <a:pt x="5426" y="71891"/>
                      </a:cubicBezTo>
                      <a:cubicBezTo>
                        <a:pt x="4069" y="74604"/>
                        <a:pt x="2713" y="74604"/>
                        <a:pt x="0" y="77317"/>
                      </a:cubicBezTo>
                      <a:lnTo>
                        <a:pt x="14921" y="77317"/>
                      </a:lnTo>
                      <a:cubicBezTo>
                        <a:pt x="12208" y="75961"/>
                        <a:pt x="10852" y="74604"/>
                        <a:pt x="12208" y="71891"/>
                      </a:cubicBezTo>
                      <a:cubicBezTo>
                        <a:pt x="12208" y="70535"/>
                        <a:pt x="14921" y="63753"/>
                        <a:pt x="18990" y="56970"/>
                      </a:cubicBezTo>
                      <a:lnTo>
                        <a:pt x="46119" y="56970"/>
                      </a:lnTo>
                      <a:cubicBezTo>
                        <a:pt x="48832" y="65109"/>
                        <a:pt x="51545" y="70535"/>
                        <a:pt x="52901" y="71891"/>
                      </a:cubicBezTo>
                      <a:cubicBezTo>
                        <a:pt x="54258" y="74604"/>
                        <a:pt x="52901" y="75961"/>
                        <a:pt x="50188" y="77317"/>
                      </a:cubicBezTo>
                      <a:lnTo>
                        <a:pt x="73248" y="77317"/>
                      </a:lnTo>
                      <a:cubicBezTo>
                        <a:pt x="69178" y="75961"/>
                        <a:pt x="69178" y="74604"/>
                        <a:pt x="67822" y="71891"/>
                      </a:cubicBezTo>
                      <a:close/>
                      <a:moveTo>
                        <a:pt x="21703" y="51545"/>
                      </a:moveTo>
                      <a:cubicBezTo>
                        <a:pt x="25772" y="43406"/>
                        <a:pt x="32555" y="24416"/>
                        <a:pt x="32555" y="24416"/>
                      </a:cubicBezTo>
                      <a:cubicBezTo>
                        <a:pt x="32555" y="24416"/>
                        <a:pt x="37980" y="39337"/>
                        <a:pt x="43406" y="51545"/>
                      </a:cubicBezTo>
                      <a:lnTo>
                        <a:pt x="21703" y="51545"/>
                      </a:lnTo>
                      <a:close/>
                    </a:path>
                  </a:pathLst>
                </a:custGeom>
                <a:solidFill>
                  <a:srgbClr val="FFFFFF"/>
                </a:solidFill>
                <a:ln w="13558" cap="flat">
                  <a:noFill/>
                  <a:prstDash val="solid"/>
                  <a:miter/>
                </a:ln>
              </p:spPr>
              <p:txBody>
                <a:bodyPr rtlCol="0" anchor="ctr"/>
                <a:lstStyle/>
                <a:p>
                  <a:endParaRPr lang="sv-SE"/>
                </a:p>
              </p:txBody>
            </p:sp>
            <p:sp>
              <p:nvSpPr>
                <p:cNvPr id="65" name="Frihandsfigur: Form 64">
                  <a:extLst>
                    <a:ext uri="{FF2B5EF4-FFF2-40B4-BE49-F238E27FC236}">
                      <a16:creationId xmlns:a16="http://schemas.microsoft.com/office/drawing/2014/main" id="{505D4335-9CA0-456D-81CA-1EC68753B03B}"/>
                    </a:ext>
                  </a:extLst>
                </p:cNvPr>
                <p:cNvSpPr/>
                <p:nvPr/>
              </p:nvSpPr>
              <p:spPr>
                <a:xfrm>
                  <a:off x="2020736" y="6290315"/>
                  <a:ext cx="48831" cy="75960"/>
                </a:xfrm>
                <a:custGeom>
                  <a:avLst/>
                  <a:gdLst>
                    <a:gd name="connsiteX0" fmla="*/ 29842 w 48831"/>
                    <a:gd name="connsiteY0" fmla="*/ 69178 h 75960"/>
                    <a:gd name="connsiteX1" fmla="*/ 17634 w 48831"/>
                    <a:gd name="connsiteY1" fmla="*/ 69178 h 75960"/>
                    <a:gd name="connsiteX2" fmla="*/ 17634 w 48831"/>
                    <a:gd name="connsiteY2" fmla="*/ 5426 h 75960"/>
                    <a:gd name="connsiteX3" fmla="*/ 20347 w 48831"/>
                    <a:gd name="connsiteY3" fmla="*/ 0 h 75960"/>
                    <a:gd name="connsiteX4" fmla="*/ 0 w 48831"/>
                    <a:gd name="connsiteY4" fmla="*/ 0 h 75960"/>
                    <a:gd name="connsiteX5" fmla="*/ 2713 w 48831"/>
                    <a:gd name="connsiteY5" fmla="*/ 5426 h 75960"/>
                    <a:gd name="connsiteX6" fmla="*/ 2713 w 48831"/>
                    <a:gd name="connsiteY6" fmla="*/ 70535 h 75960"/>
                    <a:gd name="connsiteX7" fmla="*/ 0 w 48831"/>
                    <a:gd name="connsiteY7" fmla="*/ 75961 h 75960"/>
                    <a:gd name="connsiteX8" fmla="*/ 46119 w 48831"/>
                    <a:gd name="connsiteY8" fmla="*/ 75961 h 75960"/>
                    <a:gd name="connsiteX9" fmla="*/ 48832 w 48831"/>
                    <a:gd name="connsiteY9" fmla="*/ 63753 h 75960"/>
                    <a:gd name="connsiteX10" fmla="*/ 29842 w 48831"/>
                    <a:gd name="connsiteY10" fmla="*/ 69178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831" h="75960">
                      <a:moveTo>
                        <a:pt x="29842" y="69178"/>
                      </a:moveTo>
                      <a:cubicBezTo>
                        <a:pt x="24416" y="69178"/>
                        <a:pt x="20347" y="69178"/>
                        <a:pt x="17634" y="69178"/>
                      </a:cubicBezTo>
                      <a:lnTo>
                        <a:pt x="17634" y="5426"/>
                      </a:lnTo>
                      <a:cubicBezTo>
                        <a:pt x="17634" y="2713"/>
                        <a:pt x="18990" y="1356"/>
                        <a:pt x="20347" y="0"/>
                      </a:cubicBezTo>
                      <a:lnTo>
                        <a:pt x="0" y="0"/>
                      </a:lnTo>
                      <a:cubicBezTo>
                        <a:pt x="1357" y="1356"/>
                        <a:pt x="2713" y="2713"/>
                        <a:pt x="2713" y="5426"/>
                      </a:cubicBezTo>
                      <a:lnTo>
                        <a:pt x="2713" y="70535"/>
                      </a:lnTo>
                      <a:cubicBezTo>
                        <a:pt x="2713" y="73248"/>
                        <a:pt x="1357" y="74604"/>
                        <a:pt x="0" y="75961"/>
                      </a:cubicBezTo>
                      <a:lnTo>
                        <a:pt x="46119" y="75961"/>
                      </a:lnTo>
                      <a:lnTo>
                        <a:pt x="48832" y="63753"/>
                      </a:lnTo>
                      <a:cubicBezTo>
                        <a:pt x="46119" y="69178"/>
                        <a:pt x="42050" y="69178"/>
                        <a:pt x="29842" y="69178"/>
                      </a:cubicBezTo>
                      <a:close/>
                    </a:path>
                  </a:pathLst>
                </a:custGeom>
                <a:solidFill>
                  <a:srgbClr val="FFFFFF"/>
                </a:solidFill>
                <a:ln w="13558" cap="flat">
                  <a:noFill/>
                  <a:prstDash val="solid"/>
                  <a:miter/>
                </a:ln>
              </p:spPr>
              <p:txBody>
                <a:bodyPr rtlCol="0" anchor="ctr"/>
                <a:lstStyle/>
                <a:p>
                  <a:endParaRPr lang="sv-SE"/>
                </a:p>
              </p:txBody>
            </p:sp>
            <p:sp>
              <p:nvSpPr>
                <p:cNvPr id="66" name="Frihandsfigur: Form 65">
                  <a:extLst>
                    <a:ext uri="{FF2B5EF4-FFF2-40B4-BE49-F238E27FC236}">
                      <a16:creationId xmlns:a16="http://schemas.microsoft.com/office/drawing/2014/main" id="{ED992C6F-1BA6-403F-8693-E7898A1F6E14}"/>
                    </a:ext>
                  </a:extLst>
                </p:cNvPr>
                <p:cNvSpPr/>
                <p:nvPr/>
              </p:nvSpPr>
              <p:spPr>
                <a:xfrm>
                  <a:off x="2077706" y="6287602"/>
                  <a:ext cx="73247" cy="77317"/>
                </a:xfrm>
                <a:custGeom>
                  <a:avLst/>
                  <a:gdLst>
                    <a:gd name="connsiteX0" fmla="*/ 67822 w 73247"/>
                    <a:gd name="connsiteY0" fmla="*/ 71891 h 77317"/>
                    <a:gd name="connsiteX1" fmla="*/ 36624 w 73247"/>
                    <a:gd name="connsiteY1" fmla="*/ 0 h 77317"/>
                    <a:gd name="connsiteX2" fmla="*/ 5426 w 73247"/>
                    <a:gd name="connsiteY2" fmla="*/ 71891 h 77317"/>
                    <a:gd name="connsiteX3" fmla="*/ 0 w 73247"/>
                    <a:gd name="connsiteY3" fmla="*/ 77317 h 77317"/>
                    <a:gd name="connsiteX4" fmla="*/ 14921 w 73247"/>
                    <a:gd name="connsiteY4" fmla="*/ 77317 h 77317"/>
                    <a:gd name="connsiteX5" fmla="*/ 12208 w 73247"/>
                    <a:gd name="connsiteY5" fmla="*/ 71891 h 77317"/>
                    <a:gd name="connsiteX6" fmla="*/ 18990 w 73247"/>
                    <a:gd name="connsiteY6" fmla="*/ 56970 h 77317"/>
                    <a:gd name="connsiteX7" fmla="*/ 46119 w 73247"/>
                    <a:gd name="connsiteY7" fmla="*/ 56970 h 77317"/>
                    <a:gd name="connsiteX8" fmla="*/ 52901 w 73247"/>
                    <a:gd name="connsiteY8" fmla="*/ 71891 h 77317"/>
                    <a:gd name="connsiteX9" fmla="*/ 50188 w 73247"/>
                    <a:gd name="connsiteY9" fmla="*/ 77317 h 77317"/>
                    <a:gd name="connsiteX10" fmla="*/ 73248 w 73247"/>
                    <a:gd name="connsiteY10" fmla="*/ 77317 h 77317"/>
                    <a:gd name="connsiteX11" fmla="*/ 67822 w 73247"/>
                    <a:gd name="connsiteY11" fmla="*/ 71891 h 77317"/>
                    <a:gd name="connsiteX12" fmla="*/ 21703 w 73247"/>
                    <a:gd name="connsiteY12" fmla="*/ 51545 h 77317"/>
                    <a:gd name="connsiteX13" fmla="*/ 32555 w 73247"/>
                    <a:gd name="connsiteY13" fmla="*/ 24416 h 77317"/>
                    <a:gd name="connsiteX14" fmla="*/ 43406 w 73247"/>
                    <a:gd name="connsiteY14" fmla="*/ 51545 h 77317"/>
                    <a:gd name="connsiteX15" fmla="*/ 21703 w 73247"/>
                    <a:gd name="connsiteY15" fmla="*/ 51545 h 7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247" h="77317">
                      <a:moveTo>
                        <a:pt x="67822" y="71891"/>
                      </a:moveTo>
                      <a:cubicBezTo>
                        <a:pt x="66466" y="67822"/>
                        <a:pt x="36624" y="0"/>
                        <a:pt x="36624" y="0"/>
                      </a:cubicBezTo>
                      <a:cubicBezTo>
                        <a:pt x="36624" y="0"/>
                        <a:pt x="8139" y="67822"/>
                        <a:pt x="5426" y="71891"/>
                      </a:cubicBezTo>
                      <a:cubicBezTo>
                        <a:pt x="4069" y="74604"/>
                        <a:pt x="2713" y="74604"/>
                        <a:pt x="0" y="77317"/>
                      </a:cubicBezTo>
                      <a:lnTo>
                        <a:pt x="14921" y="77317"/>
                      </a:lnTo>
                      <a:cubicBezTo>
                        <a:pt x="12208" y="75961"/>
                        <a:pt x="10852" y="74604"/>
                        <a:pt x="12208" y="71891"/>
                      </a:cubicBezTo>
                      <a:cubicBezTo>
                        <a:pt x="12208" y="70535"/>
                        <a:pt x="14921" y="63753"/>
                        <a:pt x="18990" y="56970"/>
                      </a:cubicBezTo>
                      <a:lnTo>
                        <a:pt x="46119" y="56970"/>
                      </a:lnTo>
                      <a:cubicBezTo>
                        <a:pt x="48832" y="65109"/>
                        <a:pt x="51545" y="70535"/>
                        <a:pt x="52901" y="71891"/>
                      </a:cubicBezTo>
                      <a:cubicBezTo>
                        <a:pt x="54258" y="74604"/>
                        <a:pt x="52901" y="75961"/>
                        <a:pt x="50188" y="77317"/>
                      </a:cubicBezTo>
                      <a:lnTo>
                        <a:pt x="73248" y="77317"/>
                      </a:lnTo>
                      <a:cubicBezTo>
                        <a:pt x="69178" y="75961"/>
                        <a:pt x="69178" y="74604"/>
                        <a:pt x="67822" y="71891"/>
                      </a:cubicBezTo>
                      <a:close/>
                      <a:moveTo>
                        <a:pt x="21703" y="51545"/>
                      </a:moveTo>
                      <a:cubicBezTo>
                        <a:pt x="25772" y="43406"/>
                        <a:pt x="32555" y="24416"/>
                        <a:pt x="32555" y="24416"/>
                      </a:cubicBezTo>
                      <a:cubicBezTo>
                        <a:pt x="32555" y="24416"/>
                        <a:pt x="37980" y="39337"/>
                        <a:pt x="43406" y="51545"/>
                      </a:cubicBezTo>
                      <a:lnTo>
                        <a:pt x="21703" y="51545"/>
                      </a:lnTo>
                      <a:close/>
                    </a:path>
                  </a:pathLst>
                </a:custGeom>
                <a:solidFill>
                  <a:srgbClr val="FFFFFF"/>
                </a:solidFill>
                <a:ln w="13558" cap="flat">
                  <a:noFill/>
                  <a:prstDash val="solid"/>
                  <a:miter/>
                </a:ln>
              </p:spPr>
              <p:txBody>
                <a:bodyPr rtlCol="0" anchor="ctr"/>
                <a:lstStyle/>
                <a:p>
                  <a:endParaRPr lang="sv-SE"/>
                </a:p>
              </p:txBody>
            </p:sp>
            <p:sp>
              <p:nvSpPr>
                <p:cNvPr id="67" name="Frihandsfigur: Form 66">
                  <a:extLst>
                    <a:ext uri="{FF2B5EF4-FFF2-40B4-BE49-F238E27FC236}">
                      <a16:creationId xmlns:a16="http://schemas.microsoft.com/office/drawing/2014/main" id="{6A3AE077-C7BE-4DFD-A554-905C4F6D1522}"/>
                    </a:ext>
                  </a:extLst>
                </p:cNvPr>
                <p:cNvSpPr/>
                <p:nvPr/>
              </p:nvSpPr>
              <p:spPr>
                <a:xfrm>
                  <a:off x="2161805" y="6288959"/>
                  <a:ext cx="69178" cy="78673"/>
                </a:xfrm>
                <a:custGeom>
                  <a:avLst/>
                  <a:gdLst>
                    <a:gd name="connsiteX0" fmla="*/ 59683 w 69178"/>
                    <a:gd name="connsiteY0" fmla="*/ 6782 h 78673"/>
                    <a:gd name="connsiteX1" fmla="*/ 59683 w 69178"/>
                    <a:gd name="connsiteY1" fmla="*/ 50188 h 78673"/>
                    <a:gd name="connsiteX2" fmla="*/ 18990 w 69178"/>
                    <a:gd name="connsiteY2" fmla="*/ 1356 h 78673"/>
                    <a:gd name="connsiteX3" fmla="*/ 0 w 69178"/>
                    <a:gd name="connsiteY3" fmla="*/ 1356 h 78673"/>
                    <a:gd name="connsiteX4" fmla="*/ 5426 w 69178"/>
                    <a:gd name="connsiteY4" fmla="*/ 5426 h 78673"/>
                    <a:gd name="connsiteX5" fmla="*/ 6782 w 69178"/>
                    <a:gd name="connsiteY5" fmla="*/ 12208 h 78673"/>
                    <a:gd name="connsiteX6" fmla="*/ 6782 w 69178"/>
                    <a:gd name="connsiteY6" fmla="*/ 70535 h 78673"/>
                    <a:gd name="connsiteX7" fmla="*/ 4069 w 69178"/>
                    <a:gd name="connsiteY7" fmla="*/ 75961 h 78673"/>
                    <a:gd name="connsiteX8" fmla="*/ 16277 w 69178"/>
                    <a:gd name="connsiteY8" fmla="*/ 75961 h 78673"/>
                    <a:gd name="connsiteX9" fmla="*/ 13564 w 69178"/>
                    <a:gd name="connsiteY9" fmla="*/ 70535 h 78673"/>
                    <a:gd name="connsiteX10" fmla="*/ 13564 w 69178"/>
                    <a:gd name="connsiteY10" fmla="*/ 16277 h 78673"/>
                    <a:gd name="connsiteX11" fmla="*/ 66465 w 69178"/>
                    <a:gd name="connsiteY11" fmla="*/ 78674 h 78673"/>
                    <a:gd name="connsiteX12" fmla="*/ 66465 w 69178"/>
                    <a:gd name="connsiteY12" fmla="*/ 5426 h 78673"/>
                    <a:gd name="connsiteX13" fmla="*/ 69178 w 69178"/>
                    <a:gd name="connsiteY13" fmla="*/ 0 h 78673"/>
                    <a:gd name="connsiteX14" fmla="*/ 56970 w 69178"/>
                    <a:gd name="connsiteY14" fmla="*/ 0 h 78673"/>
                    <a:gd name="connsiteX15" fmla="*/ 59683 w 69178"/>
                    <a:gd name="connsiteY15" fmla="*/ 6782 h 7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9178" h="78673">
                      <a:moveTo>
                        <a:pt x="59683" y="6782"/>
                      </a:moveTo>
                      <a:lnTo>
                        <a:pt x="59683" y="50188"/>
                      </a:lnTo>
                      <a:lnTo>
                        <a:pt x="18990" y="1356"/>
                      </a:lnTo>
                      <a:lnTo>
                        <a:pt x="0" y="1356"/>
                      </a:lnTo>
                      <a:cubicBezTo>
                        <a:pt x="2713" y="2713"/>
                        <a:pt x="4069" y="4069"/>
                        <a:pt x="5426" y="5426"/>
                      </a:cubicBezTo>
                      <a:cubicBezTo>
                        <a:pt x="8139" y="8139"/>
                        <a:pt x="6782" y="8139"/>
                        <a:pt x="6782" y="12208"/>
                      </a:cubicBezTo>
                      <a:lnTo>
                        <a:pt x="6782" y="70535"/>
                      </a:lnTo>
                      <a:cubicBezTo>
                        <a:pt x="6782" y="73248"/>
                        <a:pt x="5426" y="74604"/>
                        <a:pt x="4069" y="75961"/>
                      </a:cubicBezTo>
                      <a:lnTo>
                        <a:pt x="16277" y="75961"/>
                      </a:lnTo>
                      <a:cubicBezTo>
                        <a:pt x="14921" y="74604"/>
                        <a:pt x="13564" y="73248"/>
                        <a:pt x="13564" y="70535"/>
                      </a:cubicBezTo>
                      <a:lnTo>
                        <a:pt x="13564" y="16277"/>
                      </a:lnTo>
                      <a:cubicBezTo>
                        <a:pt x="13564" y="17634"/>
                        <a:pt x="66465" y="78674"/>
                        <a:pt x="66465" y="78674"/>
                      </a:cubicBezTo>
                      <a:lnTo>
                        <a:pt x="66465" y="5426"/>
                      </a:lnTo>
                      <a:cubicBezTo>
                        <a:pt x="66465" y="2713"/>
                        <a:pt x="67822" y="1356"/>
                        <a:pt x="69178" y="0"/>
                      </a:cubicBezTo>
                      <a:lnTo>
                        <a:pt x="56970" y="0"/>
                      </a:lnTo>
                      <a:cubicBezTo>
                        <a:pt x="58327" y="2713"/>
                        <a:pt x="59683" y="4069"/>
                        <a:pt x="59683" y="6782"/>
                      </a:cubicBezTo>
                      <a:close/>
                    </a:path>
                  </a:pathLst>
                </a:custGeom>
                <a:solidFill>
                  <a:srgbClr val="FFFFFF"/>
                </a:solidFill>
                <a:ln w="13558" cap="flat">
                  <a:noFill/>
                  <a:prstDash val="solid"/>
                  <a:miter/>
                </a:ln>
              </p:spPr>
              <p:txBody>
                <a:bodyPr rtlCol="0" anchor="ctr"/>
                <a:lstStyle/>
                <a:p>
                  <a:endParaRPr lang="sv-SE"/>
                </a:p>
              </p:txBody>
            </p:sp>
            <p:sp>
              <p:nvSpPr>
                <p:cNvPr id="68" name="Frihandsfigur: Form 67">
                  <a:extLst>
                    <a:ext uri="{FF2B5EF4-FFF2-40B4-BE49-F238E27FC236}">
                      <a16:creationId xmlns:a16="http://schemas.microsoft.com/office/drawing/2014/main" id="{3D933A8E-F5C8-4E52-9640-9D3972D12366}"/>
                    </a:ext>
                  </a:extLst>
                </p:cNvPr>
                <p:cNvSpPr/>
                <p:nvPr/>
              </p:nvSpPr>
              <p:spPr>
                <a:xfrm>
                  <a:off x="2259469" y="6290315"/>
                  <a:ext cx="73247" cy="75960"/>
                </a:xfrm>
                <a:custGeom>
                  <a:avLst/>
                  <a:gdLst>
                    <a:gd name="connsiteX0" fmla="*/ 28485 w 73247"/>
                    <a:gd name="connsiteY0" fmla="*/ 0 h 75960"/>
                    <a:gd name="connsiteX1" fmla="*/ 0 w 73247"/>
                    <a:gd name="connsiteY1" fmla="*/ 0 h 75960"/>
                    <a:gd name="connsiteX2" fmla="*/ 2713 w 73247"/>
                    <a:gd name="connsiteY2" fmla="*/ 5426 h 75960"/>
                    <a:gd name="connsiteX3" fmla="*/ 2713 w 73247"/>
                    <a:gd name="connsiteY3" fmla="*/ 70535 h 75960"/>
                    <a:gd name="connsiteX4" fmla="*/ 0 w 73247"/>
                    <a:gd name="connsiteY4" fmla="*/ 75961 h 75960"/>
                    <a:gd name="connsiteX5" fmla="*/ 28485 w 73247"/>
                    <a:gd name="connsiteY5" fmla="*/ 75961 h 75960"/>
                    <a:gd name="connsiteX6" fmla="*/ 73248 w 73247"/>
                    <a:gd name="connsiteY6" fmla="*/ 37980 h 75960"/>
                    <a:gd name="connsiteX7" fmla="*/ 28485 w 73247"/>
                    <a:gd name="connsiteY7" fmla="*/ 0 h 75960"/>
                    <a:gd name="connsiteX8" fmla="*/ 24416 w 73247"/>
                    <a:gd name="connsiteY8" fmla="*/ 69178 h 75960"/>
                    <a:gd name="connsiteX9" fmla="*/ 16277 w 73247"/>
                    <a:gd name="connsiteY9" fmla="*/ 69178 h 75960"/>
                    <a:gd name="connsiteX10" fmla="*/ 16277 w 73247"/>
                    <a:gd name="connsiteY10" fmla="*/ 6782 h 75960"/>
                    <a:gd name="connsiteX11" fmla="*/ 25772 w 73247"/>
                    <a:gd name="connsiteY11" fmla="*/ 6782 h 75960"/>
                    <a:gd name="connsiteX12" fmla="*/ 55614 w 73247"/>
                    <a:gd name="connsiteY12" fmla="*/ 37980 h 75960"/>
                    <a:gd name="connsiteX13" fmla="*/ 24416 w 73247"/>
                    <a:gd name="connsiteY13" fmla="*/ 69178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247" h="75960">
                      <a:moveTo>
                        <a:pt x="28485" y="0"/>
                      </a:moveTo>
                      <a:lnTo>
                        <a:pt x="0" y="0"/>
                      </a:lnTo>
                      <a:cubicBezTo>
                        <a:pt x="1356" y="1356"/>
                        <a:pt x="2713" y="2713"/>
                        <a:pt x="2713" y="5426"/>
                      </a:cubicBezTo>
                      <a:lnTo>
                        <a:pt x="2713" y="70535"/>
                      </a:lnTo>
                      <a:cubicBezTo>
                        <a:pt x="2713" y="73248"/>
                        <a:pt x="1356" y="74604"/>
                        <a:pt x="0" y="75961"/>
                      </a:cubicBezTo>
                      <a:lnTo>
                        <a:pt x="28485" y="75961"/>
                      </a:lnTo>
                      <a:cubicBezTo>
                        <a:pt x="58327" y="75961"/>
                        <a:pt x="73248" y="56970"/>
                        <a:pt x="73248" y="37980"/>
                      </a:cubicBezTo>
                      <a:cubicBezTo>
                        <a:pt x="71891" y="25772"/>
                        <a:pt x="65109" y="0"/>
                        <a:pt x="28485" y="0"/>
                      </a:cubicBezTo>
                      <a:close/>
                      <a:moveTo>
                        <a:pt x="24416" y="69178"/>
                      </a:moveTo>
                      <a:lnTo>
                        <a:pt x="16277" y="69178"/>
                      </a:lnTo>
                      <a:lnTo>
                        <a:pt x="16277" y="6782"/>
                      </a:lnTo>
                      <a:cubicBezTo>
                        <a:pt x="17634" y="6782"/>
                        <a:pt x="24416" y="6782"/>
                        <a:pt x="25772" y="6782"/>
                      </a:cubicBezTo>
                      <a:cubicBezTo>
                        <a:pt x="48832" y="6782"/>
                        <a:pt x="55614" y="24416"/>
                        <a:pt x="55614" y="37980"/>
                      </a:cubicBezTo>
                      <a:cubicBezTo>
                        <a:pt x="56970" y="52901"/>
                        <a:pt x="50188" y="69178"/>
                        <a:pt x="24416" y="69178"/>
                      </a:cubicBezTo>
                      <a:close/>
                    </a:path>
                  </a:pathLst>
                </a:custGeom>
                <a:solidFill>
                  <a:srgbClr val="FFFFFF"/>
                </a:solidFill>
                <a:ln w="13558" cap="flat">
                  <a:noFill/>
                  <a:prstDash val="solid"/>
                  <a:miter/>
                </a:ln>
              </p:spPr>
              <p:txBody>
                <a:bodyPr rtlCol="0" anchor="ctr"/>
                <a:lstStyle/>
                <a:p>
                  <a:endParaRPr lang="sv-SE"/>
                </a:p>
              </p:txBody>
            </p:sp>
            <p:sp>
              <p:nvSpPr>
                <p:cNvPr id="69" name="Frihandsfigur: Form 68">
                  <a:extLst>
                    <a:ext uri="{FF2B5EF4-FFF2-40B4-BE49-F238E27FC236}">
                      <a16:creationId xmlns:a16="http://schemas.microsoft.com/office/drawing/2014/main" id="{C53A595E-3DA8-4A7A-8278-A9382DDC812F}"/>
                    </a:ext>
                  </a:extLst>
                </p:cNvPr>
                <p:cNvSpPr/>
                <p:nvPr/>
              </p:nvSpPr>
              <p:spPr>
                <a:xfrm>
                  <a:off x="2353063" y="6290315"/>
                  <a:ext cx="47475" cy="78673"/>
                </a:xfrm>
                <a:custGeom>
                  <a:avLst/>
                  <a:gdLst>
                    <a:gd name="connsiteX0" fmla="*/ 25772 w 47475"/>
                    <a:gd name="connsiteY0" fmla="*/ 29842 h 78673"/>
                    <a:gd name="connsiteX1" fmla="*/ 10852 w 47475"/>
                    <a:gd name="connsiteY1" fmla="*/ 16277 h 78673"/>
                    <a:gd name="connsiteX2" fmla="*/ 23059 w 47475"/>
                    <a:gd name="connsiteY2" fmla="*/ 5426 h 78673"/>
                    <a:gd name="connsiteX3" fmla="*/ 40693 w 47475"/>
                    <a:gd name="connsiteY3" fmla="*/ 20347 h 78673"/>
                    <a:gd name="connsiteX4" fmla="*/ 40693 w 47475"/>
                    <a:gd name="connsiteY4" fmla="*/ 4069 h 78673"/>
                    <a:gd name="connsiteX5" fmla="*/ 24416 w 47475"/>
                    <a:gd name="connsiteY5" fmla="*/ 0 h 78673"/>
                    <a:gd name="connsiteX6" fmla="*/ 0 w 47475"/>
                    <a:gd name="connsiteY6" fmla="*/ 20347 h 78673"/>
                    <a:gd name="connsiteX7" fmla="*/ 14921 w 47475"/>
                    <a:gd name="connsiteY7" fmla="*/ 40693 h 78673"/>
                    <a:gd name="connsiteX8" fmla="*/ 33911 w 47475"/>
                    <a:gd name="connsiteY8" fmla="*/ 58327 h 78673"/>
                    <a:gd name="connsiteX9" fmla="*/ 20347 w 47475"/>
                    <a:gd name="connsiteY9" fmla="*/ 71891 h 78673"/>
                    <a:gd name="connsiteX10" fmla="*/ 0 w 47475"/>
                    <a:gd name="connsiteY10" fmla="*/ 54258 h 78673"/>
                    <a:gd name="connsiteX11" fmla="*/ 0 w 47475"/>
                    <a:gd name="connsiteY11" fmla="*/ 73248 h 78673"/>
                    <a:gd name="connsiteX12" fmla="*/ 21703 w 47475"/>
                    <a:gd name="connsiteY12" fmla="*/ 78673 h 78673"/>
                    <a:gd name="connsiteX13" fmla="*/ 47475 w 47475"/>
                    <a:gd name="connsiteY13" fmla="*/ 55614 h 78673"/>
                    <a:gd name="connsiteX14" fmla="*/ 25772 w 47475"/>
                    <a:gd name="connsiteY14" fmla="*/ 29842 h 7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475" h="78673">
                      <a:moveTo>
                        <a:pt x="25772" y="29842"/>
                      </a:moveTo>
                      <a:cubicBezTo>
                        <a:pt x="14921" y="25772"/>
                        <a:pt x="10852" y="23059"/>
                        <a:pt x="10852" y="16277"/>
                      </a:cubicBezTo>
                      <a:cubicBezTo>
                        <a:pt x="10852" y="12208"/>
                        <a:pt x="13564" y="5426"/>
                        <a:pt x="23059" y="5426"/>
                      </a:cubicBezTo>
                      <a:cubicBezTo>
                        <a:pt x="33911" y="5426"/>
                        <a:pt x="39337" y="13564"/>
                        <a:pt x="40693" y="20347"/>
                      </a:cubicBezTo>
                      <a:lnTo>
                        <a:pt x="40693" y="4069"/>
                      </a:lnTo>
                      <a:cubicBezTo>
                        <a:pt x="35268" y="1356"/>
                        <a:pt x="28485" y="0"/>
                        <a:pt x="24416" y="0"/>
                      </a:cubicBezTo>
                      <a:cubicBezTo>
                        <a:pt x="14921" y="0"/>
                        <a:pt x="0" y="5426"/>
                        <a:pt x="0" y="20347"/>
                      </a:cubicBezTo>
                      <a:cubicBezTo>
                        <a:pt x="0" y="28485"/>
                        <a:pt x="4069" y="35267"/>
                        <a:pt x="14921" y="40693"/>
                      </a:cubicBezTo>
                      <a:cubicBezTo>
                        <a:pt x="24416" y="46119"/>
                        <a:pt x="33911" y="47475"/>
                        <a:pt x="33911" y="58327"/>
                      </a:cubicBezTo>
                      <a:cubicBezTo>
                        <a:pt x="33911" y="63753"/>
                        <a:pt x="31198" y="71891"/>
                        <a:pt x="20347" y="71891"/>
                      </a:cubicBezTo>
                      <a:cubicBezTo>
                        <a:pt x="9495" y="71891"/>
                        <a:pt x="2713" y="61040"/>
                        <a:pt x="0" y="54258"/>
                      </a:cubicBezTo>
                      <a:lnTo>
                        <a:pt x="0" y="73248"/>
                      </a:lnTo>
                      <a:cubicBezTo>
                        <a:pt x="4069" y="74604"/>
                        <a:pt x="10852" y="78673"/>
                        <a:pt x="21703" y="78673"/>
                      </a:cubicBezTo>
                      <a:cubicBezTo>
                        <a:pt x="35268" y="78673"/>
                        <a:pt x="47475" y="69178"/>
                        <a:pt x="47475" y="55614"/>
                      </a:cubicBezTo>
                      <a:cubicBezTo>
                        <a:pt x="47475" y="37980"/>
                        <a:pt x="36624" y="33911"/>
                        <a:pt x="25772" y="29842"/>
                      </a:cubicBezTo>
                      <a:close/>
                    </a:path>
                  </a:pathLst>
                </a:custGeom>
                <a:solidFill>
                  <a:srgbClr val="FFFFFF"/>
                </a:solidFill>
                <a:ln w="13558" cap="flat">
                  <a:noFill/>
                  <a:prstDash val="solid"/>
                  <a:miter/>
                </a:ln>
              </p:spPr>
              <p:txBody>
                <a:bodyPr rtlCol="0" anchor="ctr"/>
                <a:lstStyle/>
                <a:p>
                  <a:endParaRPr lang="sv-SE"/>
                </a:p>
              </p:txBody>
            </p:sp>
            <p:sp>
              <p:nvSpPr>
                <p:cNvPr id="70" name="Frihandsfigur: Form 69">
                  <a:extLst>
                    <a:ext uri="{FF2B5EF4-FFF2-40B4-BE49-F238E27FC236}">
                      <a16:creationId xmlns:a16="http://schemas.microsoft.com/office/drawing/2014/main" id="{18CAF1F4-B839-45FE-9F88-2BA4922A07C9}"/>
                    </a:ext>
                  </a:extLst>
                </p:cNvPr>
                <p:cNvSpPr/>
                <p:nvPr/>
              </p:nvSpPr>
              <p:spPr>
                <a:xfrm>
                  <a:off x="2424955" y="6290315"/>
                  <a:ext cx="70534" cy="75960"/>
                </a:xfrm>
                <a:custGeom>
                  <a:avLst/>
                  <a:gdLst>
                    <a:gd name="connsiteX0" fmla="*/ 44763 w 70534"/>
                    <a:gd name="connsiteY0" fmla="*/ 44763 h 75960"/>
                    <a:gd name="connsiteX1" fmla="*/ 32554 w 70534"/>
                    <a:gd name="connsiteY1" fmla="*/ 36624 h 75960"/>
                    <a:gd name="connsiteX2" fmla="*/ 51545 w 70534"/>
                    <a:gd name="connsiteY2" fmla="*/ 18990 h 75960"/>
                    <a:gd name="connsiteX3" fmla="*/ 23059 w 70534"/>
                    <a:gd name="connsiteY3" fmla="*/ 0 h 75960"/>
                    <a:gd name="connsiteX4" fmla="*/ 0 w 70534"/>
                    <a:gd name="connsiteY4" fmla="*/ 0 h 75960"/>
                    <a:gd name="connsiteX5" fmla="*/ 2713 w 70534"/>
                    <a:gd name="connsiteY5" fmla="*/ 5426 h 75960"/>
                    <a:gd name="connsiteX6" fmla="*/ 2713 w 70534"/>
                    <a:gd name="connsiteY6" fmla="*/ 70535 h 75960"/>
                    <a:gd name="connsiteX7" fmla="*/ 0 w 70534"/>
                    <a:gd name="connsiteY7" fmla="*/ 75961 h 75960"/>
                    <a:gd name="connsiteX8" fmla="*/ 20347 w 70534"/>
                    <a:gd name="connsiteY8" fmla="*/ 75961 h 75960"/>
                    <a:gd name="connsiteX9" fmla="*/ 17634 w 70534"/>
                    <a:gd name="connsiteY9" fmla="*/ 70535 h 75960"/>
                    <a:gd name="connsiteX10" fmla="*/ 17634 w 70534"/>
                    <a:gd name="connsiteY10" fmla="*/ 40693 h 75960"/>
                    <a:gd name="connsiteX11" fmla="*/ 23059 w 70534"/>
                    <a:gd name="connsiteY11" fmla="*/ 40693 h 75960"/>
                    <a:gd name="connsiteX12" fmla="*/ 32554 w 70534"/>
                    <a:gd name="connsiteY12" fmla="*/ 50188 h 75960"/>
                    <a:gd name="connsiteX13" fmla="*/ 46119 w 70534"/>
                    <a:gd name="connsiteY13" fmla="*/ 70535 h 75960"/>
                    <a:gd name="connsiteX14" fmla="*/ 55614 w 70534"/>
                    <a:gd name="connsiteY14" fmla="*/ 75961 h 75960"/>
                    <a:gd name="connsiteX15" fmla="*/ 70535 w 70534"/>
                    <a:gd name="connsiteY15" fmla="*/ 75961 h 75960"/>
                    <a:gd name="connsiteX16" fmla="*/ 63753 w 70534"/>
                    <a:gd name="connsiteY16" fmla="*/ 71891 h 75960"/>
                    <a:gd name="connsiteX17" fmla="*/ 44763 w 70534"/>
                    <a:gd name="connsiteY17" fmla="*/ 44763 h 75960"/>
                    <a:gd name="connsiteX18" fmla="*/ 21703 w 70534"/>
                    <a:gd name="connsiteY18" fmla="*/ 33911 h 75960"/>
                    <a:gd name="connsiteX19" fmla="*/ 16277 w 70534"/>
                    <a:gd name="connsiteY19" fmla="*/ 33911 h 75960"/>
                    <a:gd name="connsiteX20" fmla="*/ 16277 w 70534"/>
                    <a:gd name="connsiteY20" fmla="*/ 5426 h 75960"/>
                    <a:gd name="connsiteX21" fmla="*/ 23059 w 70534"/>
                    <a:gd name="connsiteY21" fmla="*/ 5426 h 75960"/>
                    <a:gd name="connsiteX22" fmla="*/ 36624 w 70534"/>
                    <a:gd name="connsiteY22" fmla="*/ 18990 h 75960"/>
                    <a:gd name="connsiteX23" fmla="*/ 21703 w 70534"/>
                    <a:gd name="connsiteY23" fmla="*/ 33911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0534" h="75960">
                      <a:moveTo>
                        <a:pt x="44763" y="44763"/>
                      </a:moveTo>
                      <a:cubicBezTo>
                        <a:pt x="43406" y="42050"/>
                        <a:pt x="39337" y="37980"/>
                        <a:pt x="32554" y="36624"/>
                      </a:cubicBezTo>
                      <a:cubicBezTo>
                        <a:pt x="40693" y="36624"/>
                        <a:pt x="51545" y="29842"/>
                        <a:pt x="51545" y="18990"/>
                      </a:cubicBezTo>
                      <a:cubicBezTo>
                        <a:pt x="51545" y="12208"/>
                        <a:pt x="46119" y="0"/>
                        <a:pt x="23059" y="0"/>
                      </a:cubicBezTo>
                      <a:lnTo>
                        <a:pt x="0" y="0"/>
                      </a:lnTo>
                      <a:cubicBezTo>
                        <a:pt x="1357" y="1356"/>
                        <a:pt x="2713" y="2713"/>
                        <a:pt x="2713" y="5426"/>
                      </a:cubicBezTo>
                      <a:lnTo>
                        <a:pt x="2713" y="70535"/>
                      </a:lnTo>
                      <a:cubicBezTo>
                        <a:pt x="2713" y="73248"/>
                        <a:pt x="1357" y="74604"/>
                        <a:pt x="0" y="75961"/>
                      </a:cubicBezTo>
                      <a:lnTo>
                        <a:pt x="20347" y="75961"/>
                      </a:lnTo>
                      <a:cubicBezTo>
                        <a:pt x="18990" y="74604"/>
                        <a:pt x="17634" y="73248"/>
                        <a:pt x="17634" y="70535"/>
                      </a:cubicBezTo>
                      <a:lnTo>
                        <a:pt x="17634" y="40693"/>
                      </a:lnTo>
                      <a:cubicBezTo>
                        <a:pt x="17634" y="40693"/>
                        <a:pt x="21703" y="40693"/>
                        <a:pt x="23059" y="40693"/>
                      </a:cubicBezTo>
                      <a:cubicBezTo>
                        <a:pt x="27129" y="40693"/>
                        <a:pt x="29842" y="44763"/>
                        <a:pt x="32554" y="50188"/>
                      </a:cubicBezTo>
                      <a:cubicBezTo>
                        <a:pt x="36624" y="56970"/>
                        <a:pt x="40693" y="63753"/>
                        <a:pt x="46119" y="70535"/>
                      </a:cubicBezTo>
                      <a:cubicBezTo>
                        <a:pt x="47475" y="73248"/>
                        <a:pt x="51545" y="75961"/>
                        <a:pt x="55614" y="75961"/>
                      </a:cubicBezTo>
                      <a:lnTo>
                        <a:pt x="70535" y="75961"/>
                      </a:lnTo>
                      <a:cubicBezTo>
                        <a:pt x="70535" y="75961"/>
                        <a:pt x="65109" y="74604"/>
                        <a:pt x="63753" y="71891"/>
                      </a:cubicBezTo>
                      <a:cubicBezTo>
                        <a:pt x="58327" y="66466"/>
                        <a:pt x="44763" y="44763"/>
                        <a:pt x="44763" y="44763"/>
                      </a:cubicBezTo>
                      <a:close/>
                      <a:moveTo>
                        <a:pt x="21703" y="33911"/>
                      </a:moveTo>
                      <a:cubicBezTo>
                        <a:pt x="20347" y="33911"/>
                        <a:pt x="16277" y="33911"/>
                        <a:pt x="16277" y="33911"/>
                      </a:cubicBezTo>
                      <a:lnTo>
                        <a:pt x="16277" y="5426"/>
                      </a:lnTo>
                      <a:cubicBezTo>
                        <a:pt x="16277" y="5426"/>
                        <a:pt x="18990" y="5426"/>
                        <a:pt x="23059" y="5426"/>
                      </a:cubicBezTo>
                      <a:cubicBezTo>
                        <a:pt x="33911" y="5426"/>
                        <a:pt x="36624" y="13564"/>
                        <a:pt x="36624" y="18990"/>
                      </a:cubicBezTo>
                      <a:cubicBezTo>
                        <a:pt x="36624" y="29842"/>
                        <a:pt x="29842" y="33911"/>
                        <a:pt x="21703" y="33911"/>
                      </a:cubicBezTo>
                      <a:close/>
                    </a:path>
                  </a:pathLst>
                </a:custGeom>
                <a:solidFill>
                  <a:srgbClr val="FFFFFF"/>
                </a:solidFill>
                <a:ln w="13558" cap="flat">
                  <a:noFill/>
                  <a:prstDash val="solid"/>
                  <a:miter/>
                </a:ln>
              </p:spPr>
              <p:txBody>
                <a:bodyPr rtlCol="0" anchor="ctr"/>
                <a:lstStyle/>
                <a:p>
                  <a:endParaRPr lang="sv-SE"/>
                </a:p>
              </p:txBody>
            </p:sp>
            <p:sp>
              <p:nvSpPr>
                <p:cNvPr id="71" name="Frihandsfigur: Form 70">
                  <a:extLst>
                    <a:ext uri="{FF2B5EF4-FFF2-40B4-BE49-F238E27FC236}">
                      <a16:creationId xmlns:a16="http://schemas.microsoft.com/office/drawing/2014/main" id="{6ACD88F0-BED9-4F72-8B36-44BB51AC1BDE}"/>
                    </a:ext>
                  </a:extLst>
                </p:cNvPr>
                <p:cNvSpPr/>
                <p:nvPr/>
              </p:nvSpPr>
              <p:spPr>
                <a:xfrm>
                  <a:off x="2509054" y="6288959"/>
                  <a:ext cx="50188" cy="75960"/>
                </a:xfrm>
                <a:custGeom>
                  <a:avLst/>
                  <a:gdLst>
                    <a:gd name="connsiteX0" fmla="*/ 31198 w 50188"/>
                    <a:gd name="connsiteY0" fmla="*/ 70535 h 75960"/>
                    <a:gd name="connsiteX1" fmla="*/ 16277 w 50188"/>
                    <a:gd name="connsiteY1" fmla="*/ 70535 h 75960"/>
                    <a:gd name="connsiteX2" fmla="*/ 16277 w 50188"/>
                    <a:gd name="connsiteY2" fmla="*/ 37980 h 75960"/>
                    <a:gd name="connsiteX3" fmla="*/ 32555 w 50188"/>
                    <a:gd name="connsiteY3" fmla="*/ 37980 h 75960"/>
                    <a:gd name="connsiteX4" fmla="*/ 36624 w 50188"/>
                    <a:gd name="connsiteY4" fmla="*/ 40693 h 75960"/>
                    <a:gd name="connsiteX5" fmla="*/ 36624 w 50188"/>
                    <a:gd name="connsiteY5" fmla="*/ 28485 h 75960"/>
                    <a:gd name="connsiteX6" fmla="*/ 32555 w 50188"/>
                    <a:gd name="connsiteY6" fmla="*/ 31198 h 75960"/>
                    <a:gd name="connsiteX7" fmla="*/ 16277 w 50188"/>
                    <a:gd name="connsiteY7" fmla="*/ 31198 h 75960"/>
                    <a:gd name="connsiteX8" fmla="*/ 16277 w 50188"/>
                    <a:gd name="connsiteY8" fmla="*/ 5426 h 75960"/>
                    <a:gd name="connsiteX9" fmla="*/ 35268 w 50188"/>
                    <a:gd name="connsiteY9" fmla="*/ 5426 h 75960"/>
                    <a:gd name="connsiteX10" fmla="*/ 43406 w 50188"/>
                    <a:gd name="connsiteY10" fmla="*/ 9495 h 75960"/>
                    <a:gd name="connsiteX11" fmla="*/ 43406 w 50188"/>
                    <a:gd name="connsiteY11" fmla="*/ 0 h 75960"/>
                    <a:gd name="connsiteX12" fmla="*/ 0 w 50188"/>
                    <a:gd name="connsiteY12" fmla="*/ 0 h 75960"/>
                    <a:gd name="connsiteX13" fmla="*/ 2713 w 50188"/>
                    <a:gd name="connsiteY13" fmla="*/ 5426 h 75960"/>
                    <a:gd name="connsiteX14" fmla="*/ 2713 w 50188"/>
                    <a:gd name="connsiteY14" fmla="*/ 70535 h 75960"/>
                    <a:gd name="connsiteX15" fmla="*/ 0 w 50188"/>
                    <a:gd name="connsiteY15" fmla="*/ 75961 h 75960"/>
                    <a:gd name="connsiteX16" fmla="*/ 47475 w 50188"/>
                    <a:gd name="connsiteY16" fmla="*/ 75961 h 75960"/>
                    <a:gd name="connsiteX17" fmla="*/ 50188 w 50188"/>
                    <a:gd name="connsiteY17" fmla="*/ 63753 h 75960"/>
                    <a:gd name="connsiteX18" fmla="*/ 31198 w 50188"/>
                    <a:gd name="connsiteY18" fmla="*/ 70535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88" h="75960">
                      <a:moveTo>
                        <a:pt x="31198" y="70535"/>
                      </a:moveTo>
                      <a:cubicBezTo>
                        <a:pt x="25772" y="70535"/>
                        <a:pt x="18990" y="70535"/>
                        <a:pt x="16277" y="70535"/>
                      </a:cubicBezTo>
                      <a:lnTo>
                        <a:pt x="16277" y="37980"/>
                      </a:lnTo>
                      <a:lnTo>
                        <a:pt x="32555" y="37980"/>
                      </a:lnTo>
                      <a:cubicBezTo>
                        <a:pt x="33911" y="37980"/>
                        <a:pt x="35268" y="39337"/>
                        <a:pt x="36624" y="40693"/>
                      </a:cubicBezTo>
                      <a:lnTo>
                        <a:pt x="36624" y="28485"/>
                      </a:lnTo>
                      <a:cubicBezTo>
                        <a:pt x="36624" y="29842"/>
                        <a:pt x="33911" y="31198"/>
                        <a:pt x="32555" y="31198"/>
                      </a:cubicBezTo>
                      <a:lnTo>
                        <a:pt x="16277" y="31198"/>
                      </a:lnTo>
                      <a:lnTo>
                        <a:pt x="16277" y="5426"/>
                      </a:lnTo>
                      <a:cubicBezTo>
                        <a:pt x="16277" y="5426"/>
                        <a:pt x="31198" y="5426"/>
                        <a:pt x="35268" y="5426"/>
                      </a:cubicBezTo>
                      <a:cubicBezTo>
                        <a:pt x="39337" y="5426"/>
                        <a:pt x="42050" y="6782"/>
                        <a:pt x="43406" y="9495"/>
                      </a:cubicBezTo>
                      <a:lnTo>
                        <a:pt x="43406" y="0"/>
                      </a:lnTo>
                      <a:lnTo>
                        <a:pt x="0" y="0"/>
                      </a:lnTo>
                      <a:cubicBezTo>
                        <a:pt x="1357" y="1356"/>
                        <a:pt x="2713" y="2713"/>
                        <a:pt x="2713" y="5426"/>
                      </a:cubicBezTo>
                      <a:lnTo>
                        <a:pt x="2713" y="70535"/>
                      </a:lnTo>
                      <a:cubicBezTo>
                        <a:pt x="2713" y="73248"/>
                        <a:pt x="1357" y="74604"/>
                        <a:pt x="0" y="75961"/>
                      </a:cubicBezTo>
                      <a:lnTo>
                        <a:pt x="47475" y="75961"/>
                      </a:lnTo>
                      <a:lnTo>
                        <a:pt x="50188" y="63753"/>
                      </a:lnTo>
                      <a:cubicBezTo>
                        <a:pt x="44763" y="70535"/>
                        <a:pt x="40693" y="70535"/>
                        <a:pt x="31198" y="70535"/>
                      </a:cubicBezTo>
                      <a:close/>
                    </a:path>
                  </a:pathLst>
                </a:custGeom>
                <a:solidFill>
                  <a:srgbClr val="FFFFFF"/>
                </a:solidFill>
                <a:ln w="13558" cap="flat">
                  <a:noFill/>
                  <a:prstDash val="solid"/>
                  <a:miter/>
                </a:ln>
              </p:spPr>
              <p:txBody>
                <a:bodyPr rtlCol="0" anchor="ctr"/>
                <a:lstStyle/>
                <a:p>
                  <a:endParaRPr lang="sv-SE"/>
                </a:p>
              </p:txBody>
            </p:sp>
            <p:sp>
              <p:nvSpPr>
                <p:cNvPr id="72" name="Frihandsfigur: Form 71">
                  <a:extLst>
                    <a:ext uri="{FF2B5EF4-FFF2-40B4-BE49-F238E27FC236}">
                      <a16:creationId xmlns:a16="http://schemas.microsoft.com/office/drawing/2014/main" id="{320475E5-AE98-45F6-BC35-E0BDEDFE3475}"/>
                    </a:ext>
                  </a:extLst>
                </p:cNvPr>
                <p:cNvSpPr/>
                <p:nvPr/>
              </p:nvSpPr>
              <p:spPr>
                <a:xfrm>
                  <a:off x="2574163" y="6290315"/>
                  <a:ext cx="74604" cy="75960"/>
                </a:xfrm>
                <a:custGeom>
                  <a:avLst/>
                  <a:gdLst>
                    <a:gd name="connsiteX0" fmla="*/ 74604 w 74604"/>
                    <a:gd name="connsiteY0" fmla="*/ 42050 h 75960"/>
                    <a:gd name="connsiteX1" fmla="*/ 55614 w 74604"/>
                    <a:gd name="connsiteY1" fmla="*/ 42050 h 75960"/>
                    <a:gd name="connsiteX2" fmla="*/ 58327 w 74604"/>
                    <a:gd name="connsiteY2" fmla="*/ 47475 h 75960"/>
                    <a:gd name="connsiteX3" fmla="*/ 58327 w 74604"/>
                    <a:gd name="connsiteY3" fmla="*/ 66466 h 75960"/>
                    <a:gd name="connsiteX4" fmla="*/ 44763 w 74604"/>
                    <a:gd name="connsiteY4" fmla="*/ 70535 h 75960"/>
                    <a:gd name="connsiteX5" fmla="*/ 14921 w 74604"/>
                    <a:gd name="connsiteY5" fmla="*/ 36624 h 75960"/>
                    <a:gd name="connsiteX6" fmla="*/ 44763 w 74604"/>
                    <a:gd name="connsiteY6" fmla="*/ 5426 h 75960"/>
                    <a:gd name="connsiteX7" fmla="*/ 69178 w 74604"/>
                    <a:gd name="connsiteY7" fmla="*/ 23059 h 75960"/>
                    <a:gd name="connsiteX8" fmla="*/ 67822 w 74604"/>
                    <a:gd name="connsiteY8" fmla="*/ 5426 h 75960"/>
                    <a:gd name="connsiteX9" fmla="*/ 42050 w 74604"/>
                    <a:gd name="connsiteY9" fmla="*/ 0 h 75960"/>
                    <a:gd name="connsiteX10" fmla="*/ 0 w 74604"/>
                    <a:gd name="connsiteY10" fmla="*/ 37980 h 75960"/>
                    <a:gd name="connsiteX11" fmla="*/ 40693 w 74604"/>
                    <a:gd name="connsiteY11" fmla="*/ 75961 h 75960"/>
                    <a:gd name="connsiteX12" fmla="*/ 74604 w 74604"/>
                    <a:gd name="connsiteY12" fmla="*/ 67822 h 75960"/>
                    <a:gd name="connsiteX13" fmla="*/ 73248 w 74604"/>
                    <a:gd name="connsiteY13" fmla="*/ 63753 h 75960"/>
                    <a:gd name="connsiteX14" fmla="*/ 73248 w 74604"/>
                    <a:gd name="connsiteY14" fmla="*/ 47475 h 75960"/>
                    <a:gd name="connsiteX15" fmla="*/ 74604 w 74604"/>
                    <a:gd name="connsiteY15" fmla="*/ 42050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604" h="75960">
                      <a:moveTo>
                        <a:pt x="74604" y="42050"/>
                      </a:moveTo>
                      <a:lnTo>
                        <a:pt x="55614" y="42050"/>
                      </a:lnTo>
                      <a:cubicBezTo>
                        <a:pt x="56970" y="43406"/>
                        <a:pt x="58327" y="44763"/>
                        <a:pt x="58327" y="47475"/>
                      </a:cubicBezTo>
                      <a:lnTo>
                        <a:pt x="58327" y="66466"/>
                      </a:lnTo>
                      <a:cubicBezTo>
                        <a:pt x="52901" y="69178"/>
                        <a:pt x="46119" y="70535"/>
                        <a:pt x="44763" y="70535"/>
                      </a:cubicBezTo>
                      <a:cubicBezTo>
                        <a:pt x="21703" y="70535"/>
                        <a:pt x="14921" y="51545"/>
                        <a:pt x="14921" y="36624"/>
                      </a:cubicBezTo>
                      <a:cubicBezTo>
                        <a:pt x="14921" y="18990"/>
                        <a:pt x="25772" y="5426"/>
                        <a:pt x="44763" y="5426"/>
                      </a:cubicBezTo>
                      <a:cubicBezTo>
                        <a:pt x="50188" y="5426"/>
                        <a:pt x="63753" y="8139"/>
                        <a:pt x="69178" y="23059"/>
                      </a:cubicBezTo>
                      <a:lnTo>
                        <a:pt x="67822" y="5426"/>
                      </a:lnTo>
                      <a:cubicBezTo>
                        <a:pt x="59683" y="1356"/>
                        <a:pt x="51545" y="0"/>
                        <a:pt x="42050" y="0"/>
                      </a:cubicBezTo>
                      <a:cubicBezTo>
                        <a:pt x="13564" y="0"/>
                        <a:pt x="0" y="18990"/>
                        <a:pt x="0" y="37980"/>
                      </a:cubicBezTo>
                      <a:cubicBezTo>
                        <a:pt x="0" y="61040"/>
                        <a:pt x="18990" y="75961"/>
                        <a:pt x="40693" y="75961"/>
                      </a:cubicBezTo>
                      <a:cubicBezTo>
                        <a:pt x="48832" y="75961"/>
                        <a:pt x="65109" y="73248"/>
                        <a:pt x="74604" y="67822"/>
                      </a:cubicBezTo>
                      <a:cubicBezTo>
                        <a:pt x="74604" y="67822"/>
                        <a:pt x="73248" y="65109"/>
                        <a:pt x="73248" y="63753"/>
                      </a:cubicBezTo>
                      <a:lnTo>
                        <a:pt x="73248" y="47475"/>
                      </a:lnTo>
                      <a:cubicBezTo>
                        <a:pt x="71891" y="44763"/>
                        <a:pt x="73248" y="43406"/>
                        <a:pt x="74604" y="42050"/>
                      </a:cubicBezTo>
                      <a:close/>
                    </a:path>
                  </a:pathLst>
                </a:custGeom>
                <a:solidFill>
                  <a:srgbClr val="FFFFFF"/>
                </a:solidFill>
                <a:ln w="13558" cap="flat">
                  <a:noFill/>
                  <a:prstDash val="solid"/>
                  <a:miter/>
                </a:ln>
              </p:spPr>
              <p:txBody>
                <a:bodyPr rtlCol="0" anchor="ctr"/>
                <a:lstStyle/>
                <a:p>
                  <a:endParaRPr lang="sv-SE"/>
                </a:p>
              </p:txBody>
            </p:sp>
            <p:sp>
              <p:nvSpPr>
                <p:cNvPr id="73" name="Frihandsfigur: Form 72">
                  <a:extLst>
                    <a:ext uri="{FF2B5EF4-FFF2-40B4-BE49-F238E27FC236}">
                      <a16:creationId xmlns:a16="http://schemas.microsoft.com/office/drawing/2014/main" id="{ADAA3294-1315-4803-9416-4E7D165A36F8}"/>
                    </a:ext>
                  </a:extLst>
                </p:cNvPr>
                <p:cNvSpPr/>
                <p:nvPr/>
              </p:nvSpPr>
              <p:spPr>
                <a:xfrm>
                  <a:off x="2673183" y="6290315"/>
                  <a:ext cx="20346" cy="75960"/>
                </a:xfrm>
                <a:custGeom>
                  <a:avLst/>
                  <a:gdLst>
                    <a:gd name="connsiteX0" fmla="*/ 20347 w 20346"/>
                    <a:gd name="connsiteY0" fmla="*/ 0 h 75960"/>
                    <a:gd name="connsiteX1" fmla="*/ 0 w 20346"/>
                    <a:gd name="connsiteY1" fmla="*/ 0 h 75960"/>
                    <a:gd name="connsiteX2" fmla="*/ 2713 w 20346"/>
                    <a:gd name="connsiteY2" fmla="*/ 5426 h 75960"/>
                    <a:gd name="connsiteX3" fmla="*/ 2713 w 20346"/>
                    <a:gd name="connsiteY3" fmla="*/ 70535 h 75960"/>
                    <a:gd name="connsiteX4" fmla="*/ 0 w 20346"/>
                    <a:gd name="connsiteY4" fmla="*/ 75961 h 75960"/>
                    <a:gd name="connsiteX5" fmla="*/ 20347 w 20346"/>
                    <a:gd name="connsiteY5" fmla="*/ 75961 h 75960"/>
                    <a:gd name="connsiteX6" fmla="*/ 17634 w 20346"/>
                    <a:gd name="connsiteY6" fmla="*/ 70535 h 75960"/>
                    <a:gd name="connsiteX7" fmla="*/ 17634 w 20346"/>
                    <a:gd name="connsiteY7" fmla="*/ 5426 h 75960"/>
                    <a:gd name="connsiteX8" fmla="*/ 20347 w 20346"/>
                    <a:gd name="connsiteY8" fmla="*/ 0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46" h="75960">
                      <a:moveTo>
                        <a:pt x="20347" y="0"/>
                      </a:moveTo>
                      <a:lnTo>
                        <a:pt x="0" y="0"/>
                      </a:lnTo>
                      <a:cubicBezTo>
                        <a:pt x="1356" y="1356"/>
                        <a:pt x="2713" y="2713"/>
                        <a:pt x="2713" y="5426"/>
                      </a:cubicBezTo>
                      <a:lnTo>
                        <a:pt x="2713" y="70535"/>
                      </a:lnTo>
                      <a:cubicBezTo>
                        <a:pt x="2713" y="73248"/>
                        <a:pt x="1356" y="74604"/>
                        <a:pt x="0" y="75961"/>
                      </a:cubicBezTo>
                      <a:lnTo>
                        <a:pt x="20347" y="75961"/>
                      </a:lnTo>
                      <a:cubicBezTo>
                        <a:pt x="18990" y="74604"/>
                        <a:pt x="17634" y="73248"/>
                        <a:pt x="17634" y="70535"/>
                      </a:cubicBezTo>
                      <a:lnTo>
                        <a:pt x="17634" y="5426"/>
                      </a:lnTo>
                      <a:cubicBezTo>
                        <a:pt x="17634" y="2713"/>
                        <a:pt x="17634" y="1356"/>
                        <a:pt x="20347" y="0"/>
                      </a:cubicBezTo>
                      <a:close/>
                    </a:path>
                  </a:pathLst>
                </a:custGeom>
                <a:solidFill>
                  <a:srgbClr val="FFFFFF"/>
                </a:solidFill>
                <a:ln w="13558" cap="flat">
                  <a:noFill/>
                  <a:prstDash val="solid"/>
                  <a:miter/>
                </a:ln>
              </p:spPr>
              <p:txBody>
                <a:bodyPr rtlCol="0" anchor="ctr"/>
                <a:lstStyle/>
                <a:p>
                  <a:endParaRPr lang="sv-SE"/>
                </a:p>
              </p:txBody>
            </p:sp>
            <p:sp>
              <p:nvSpPr>
                <p:cNvPr id="74" name="Frihandsfigur: Form 73">
                  <a:extLst>
                    <a:ext uri="{FF2B5EF4-FFF2-40B4-BE49-F238E27FC236}">
                      <a16:creationId xmlns:a16="http://schemas.microsoft.com/office/drawing/2014/main" id="{C8C40F97-18F6-4B51-9CCE-4F20A103D162}"/>
                    </a:ext>
                  </a:extLst>
                </p:cNvPr>
                <p:cNvSpPr/>
                <p:nvPr/>
              </p:nvSpPr>
              <p:spPr>
                <a:xfrm>
                  <a:off x="2715232" y="6288959"/>
                  <a:ext cx="81446" cy="77317"/>
                </a:xfrm>
                <a:custGeom>
                  <a:avLst/>
                  <a:gdLst>
                    <a:gd name="connsiteX0" fmla="*/ 42050 w 81446"/>
                    <a:gd name="connsiteY0" fmla="*/ 0 h 77317"/>
                    <a:gd name="connsiteX1" fmla="*/ 0 w 81446"/>
                    <a:gd name="connsiteY1" fmla="*/ 37980 h 77317"/>
                    <a:gd name="connsiteX2" fmla="*/ 39337 w 81446"/>
                    <a:gd name="connsiteY2" fmla="*/ 77317 h 77317"/>
                    <a:gd name="connsiteX3" fmla="*/ 81386 w 81446"/>
                    <a:gd name="connsiteY3" fmla="*/ 39337 h 77317"/>
                    <a:gd name="connsiteX4" fmla="*/ 42050 w 81446"/>
                    <a:gd name="connsiteY4" fmla="*/ 0 h 77317"/>
                    <a:gd name="connsiteX5" fmla="*/ 42050 w 81446"/>
                    <a:gd name="connsiteY5" fmla="*/ 70535 h 77317"/>
                    <a:gd name="connsiteX6" fmla="*/ 16277 w 81446"/>
                    <a:gd name="connsiteY6" fmla="*/ 36624 h 77317"/>
                    <a:gd name="connsiteX7" fmla="*/ 42050 w 81446"/>
                    <a:gd name="connsiteY7" fmla="*/ 5426 h 77317"/>
                    <a:gd name="connsiteX8" fmla="*/ 67822 w 81446"/>
                    <a:gd name="connsiteY8" fmla="*/ 39337 h 77317"/>
                    <a:gd name="connsiteX9" fmla="*/ 42050 w 81446"/>
                    <a:gd name="connsiteY9" fmla="*/ 70535 h 7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446" h="77317">
                      <a:moveTo>
                        <a:pt x="42050" y="0"/>
                      </a:moveTo>
                      <a:cubicBezTo>
                        <a:pt x="16277" y="0"/>
                        <a:pt x="0" y="18990"/>
                        <a:pt x="0" y="37980"/>
                      </a:cubicBezTo>
                      <a:cubicBezTo>
                        <a:pt x="0" y="61040"/>
                        <a:pt x="17634" y="75961"/>
                        <a:pt x="39337" y="77317"/>
                      </a:cubicBezTo>
                      <a:cubicBezTo>
                        <a:pt x="59683" y="77317"/>
                        <a:pt x="80030" y="65109"/>
                        <a:pt x="81386" y="39337"/>
                      </a:cubicBezTo>
                      <a:cubicBezTo>
                        <a:pt x="82743" y="13564"/>
                        <a:pt x="61040" y="0"/>
                        <a:pt x="42050" y="0"/>
                      </a:cubicBezTo>
                      <a:close/>
                      <a:moveTo>
                        <a:pt x="42050" y="70535"/>
                      </a:moveTo>
                      <a:cubicBezTo>
                        <a:pt x="29842" y="70535"/>
                        <a:pt x="16277" y="59683"/>
                        <a:pt x="16277" y="36624"/>
                      </a:cubicBezTo>
                      <a:cubicBezTo>
                        <a:pt x="16277" y="17634"/>
                        <a:pt x="27129" y="5426"/>
                        <a:pt x="42050" y="5426"/>
                      </a:cubicBezTo>
                      <a:cubicBezTo>
                        <a:pt x="56971" y="5426"/>
                        <a:pt x="67822" y="17634"/>
                        <a:pt x="67822" y="39337"/>
                      </a:cubicBezTo>
                      <a:cubicBezTo>
                        <a:pt x="66466" y="59683"/>
                        <a:pt x="55614" y="70535"/>
                        <a:pt x="42050" y="70535"/>
                      </a:cubicBezTo>
                      <a:close/>
                    </a:path>
                  </a:pathLst>
                </a:custGeom>
                <a:solidFill>
                  <a:srgbClr val="FFFFFF"/>
                </a:solidFill>
                <a:ln w="13558" cap="flat">
                  <a:noFill/>
                  <a:prstDash val="solid"/>
                  <a:miter/>
                </a:ln>
              </p:spPr>
              <p:txBody>
                <a:bodyPr rtlCol="0" anchor="ctr"/>
                <a:lstStyle/>
                <a:p>
                  <a:endParaRPr lang="sv-SE"/>
                </a:p>
              </p:txBody>
            </p:sp>
            <p:sp>
              <p:nvSpPr>
                <p:cNvPr id="75" name="Frihandsfigur: Form 74">
                  <a:extLst>
                    <a:ext uri="{FF2B5EF4-FFF2-40B4-BE49-F238E27FC236}">
                      <a16:creationId xmlns:a16="http://schemas.microsoft.com/office/drawing/2014/main" id="{83368ECE-227D-4011-9686-5A922E212960}"/>
                    </a:ext>
                  </a:extLst>
                </p:cNvPr>
                <p:cNvSpPr/>
                <p:nvPr/>
              </p:nvSpPr>
              <p:spPr>
                <a:xfrm>
                  <a:off x="2812896" y="6288959"/>
                  <a:ext cx="69178" cy="78673"/>
                </a:xfrm>
                <a:custGeom>
                  <a:avLst/>
                  <a:gdLst>
                    <a:gd name="connsiteX0" fmla="*/ 59683 w 69178"/>
                    <a:gd name="connsiteY0" fmla="*/ 6782 h 78673"/>
                    <a:gd name="connsiteX1" fmla="*/ 59683 w 69178"/>
                    <a:gd name="connsiteY1" fmla="*/ 50188 h 78673"/>
                    <a:gd name="connsiteX2" fmla="*/ 18990 w 69178"/>
                    <a:gd name="connsiteY2" fmla="*/ 1356 h 78673"/>
                    <a:gd name="connsiteX3" fmla="*/ 0 w 69178"/>
                    <a:gd name="connsiteY3" fmla="*/ 1356 h 78673"/>
                    <a:gd name="connsiteX4" fmla="*/ 5426 w 69178"/>
                    <a:gd name="connsiteY4" fmla="*/ 5426 h 78673"/>
                    <a:gd name="connsiteX5" fmla="*/ 6782 w 69178"/>
                    <a:gd name="connsiteY5" fmla="*/ 12208 h 78673"/>
                    <a:gd name="connsiteX6" fmla="*/ 6782 w 69178"/>
                    <a:gd name="connsiteY6" fmla="*/ 70535 h 78673"/>
                    <a:gd name="connsiteX7" fmla="*/ 4069 w 69178"/>
                    <a:gd name="connsiteY7" fmla="*/ 75961 h 78673"/>
                    <a:gd name="connsiteX8" fmla="*/ 16277 w 69178"/>
                    <a:gd name="connsiteY8" fmla="*/ 75961 h 78673"/>
                    <a:gd name="connsiteX9" fmla="*/ 13564 w 69178"/>
                    <a:gd name="connsiteY9" fmla="*/ 70535 h 78673"/>
                    <a:gd name="connsiteX10" fmla="*/ 13564 w 69178"/>
                    <a:gd name="connsiteY10" fmla="*/ 16277 h 78673"/>
                    <a:gd name="connsiteX11" fmla="*/ 66465 w 69178"/>
                    <a:gd name="connsiteY11" fmla="*/ 78674 h 78673"/>
                    <a:gd name="connsiteX12" fmla="*/ 66465 w 69178"/>
                    <a:gd name="connsiteY12" fmla="*/ 5426 h 78673"/>
                    <a:gd name="connsiteX13" fmla="*/ 69178 w 69178"/>
                    <a:gd name="connsiteY13" fmla="*/ 0 h 78673"/>
                    <a:gd name="connsiteX14" fmla="*/ 56970 w 69178"/>
                    <a:gd name="connsiteY14" fmla="*/ 0 h 78673"/>
                    <a:gd name="connsiteX15" fmla="*/ 59683 w 69178"/>
                    <a:gd name="connsiteY15" fmla="*/ 6782 h 7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9178" h="78673">
                      <a:moveTo>
                        <a:pt x="59683" y="6782"/>
                      </a:moveTo>
                      <a:lnTo>
                        <a:pt x="59683" y="50188"/>
                      </a:lnTo>
                      <a:lnTo>
                        <a:pt x="18990" y="1356"/>
                      </a:lnTo>
                      <a:lnTo>
                        <a:pt x="0" y="1356"/>
                      </a:lnTo>
                      <a:cubicBezTo>
                        <a:pt x="2713" y="2713"/>
                        <a:pt x="4069" y="4069"/>
                        <a:pt x="5426" y="5426"/>
                      </a:cubicBezTo>
                      <a:cubicBezTo>
                        <a:pt x="8139" y="8139"/>
                        <a:pt x="6782" y="8139"/>
                        <a:pt x="6782" y="12208"/>
                      </a:cubicBezTo>
                      <a:lnTo>
                        <a:pt x="6782" y="70535"/>
                      </a:lnTo>
                      <a:cubicBezTo>
                        <a:pt x="6782" y="73248"/>
                        <a:pt x="5426" y="74604"/>
                        <a:pt x="4069" y="75961"/>
                      </a:cubicBezTo>
                      <a:lnTo>
                        <a:pt x="16277" y="75961"/>
                      </a:lnTo>
                      <a:cubicBezTo>
                        <a:pt x="14921" y="74604"/>
                        <a:pt x="13564" y="73248"/>
                        <a:pt x="13564" y="70535"/>
                      </a:cubicBezTo>
                      <a:lnTo>
                        <a:pt x="13564" y="16277"/>
                      </a:lnTo>
                      <a:cubicBezTo>
                        <a:pt x="13564" y="17634"/>
                        <a:pt x="66465" y="78674"/>
                        <a:pt x="66465" y="78674"/>
                      </a:cubicBezTo>
                      <a:lnTo>
                        <a:pt x="66465" y="5426"/>
                      </a:lnTo>
                      <a:cubicBezTo>
                        <a:pt x="66465" y="2713"/>
                        <a:pt x="67822" y="1356"/>
                        <a:pt x="69178" y="0"/>
                      </a:cubicBezTo>
                      <a:lnTo>
                        <a:pt x="56970" y="0"/>
                      </a:lnTo>
                      <a:cubicBezTo>
                        <a:pt x="58327" y="2713"/>
                        <a:pt x="59683" y="4069"/>
                        <a:pt x="59683" y="6782"/>
                      </a:cubicBezTo>
                      <a:close/>
                    </a:path>
                  </a:pathLst>
                </a:custGeom>
                <a:solidFill>
                  <a:srgbClr val="FFFFFF"/>
                </a:solidFill>
                <a:ln w="13558" cap="flat">
                  <a:noFill/>
                  <a:prstDash val="solid"/>
                  <a:miter/>
                </a:ln>
              </p:spPr>
              <p:txBody>
                <a:bodyPr rtlCol="0" anchor="ctr"/>
                <a:lstStyle/>
                <a:p>
                  <a:endParaRPr lang="sv-SE"/>
                </a:p>
              </p:txBody>
            </p:sp>
            <p:sp>
              <p:nvSpPr>
                <p:cNvPr id="76" name="Frihandsfigur: Form 75">
                  <a:extLst>
                    <a:ext uri="{FF2B5EF4-FFF2-40B4-BE49-F238E27FC236}">
                      <a16:creationId xmlns:a16="http://schemas.microsoft.com/office/drawing/2014/main" id="{03B46B1D-ACDA-4AE3-B797-AD3C8D20E07F}"/>
                    </a:ext>
                  </a:extLst>
                </p:cNvPr>
                <p:cNvSpPr/>
                <p:nvPr/>
              </p:nvSpPr>
              <p:spPr>
                <a:xfrm>
                  <a:off x="2909203" y="6288959"/>
                  <a:ext cx="50188" cy="75960"/>
                </a:xfrm>
                <a:custGeom>
                  <a:avLst/>
                  <a:gdLst>
                    <a:gd name="connsiteX0" fmla="*/ 29842 w 50188"/>
                    <a:gd name="connsiteY0" fmla="*/ 70535 h 75960"/>
                    <a:gd name="connsiteX1" fmla="*/ 16277 w 50188"/>
                    <a:gd name="connsiteY1" fmla="*/ 70535 h 75960"/>
                    <a:gd name="connsiteX2" fmla="*/ 16277 w 50188"/>
                    <a:gd name="connsiteY2" fmla="*/ 37980 h 75960"/>
                    <a:gd name="connsiteX3" fmla="*/ 32555 w 50188"/>
                    <a:gd name="connsiteY3" fmla="*/ 37980 h 75960"/>
                    <a:gd name="connsiteX4" fmla="*/ 36624 w 50188"/>
                    <a:gd name="connsiteY4" fmla="*/ 40693 h 75960"/>
                    <a:gd name="connsiteX5" fmla="*/ 36624 w 50188"/>
                    <a:gd name="connsiteY5" fmla="*/ 28485 h 75960"/>
                    <a:gd name="connsiteX6" fmla="*/ 32555 w 50188"/>
                    <a:gd name="connsiteY6" fmla="*/ 31198 h 75960"/>
                    <a:gd name="connsiteX7" fmla="*/ 16277 w 50188"/>
                    <a:gd name="connsiteY7" fmla="*/ 31198 h 75960"/>
                    <a:gd name="connsiteX8" fmla="*/ 16277 w 50188"/>
                    <a:gd name="connsiteY8" fmla="*/ 5426 h 75960"/>
                    <a:gd name="connsiteX9" fmla="*/ 35268 w 50188"/>
                    <a:gd name="connsiteY9" fmla="*/ 5426 h 75960"/>
                    <a:gd name="connsiteX10" fmla="*/ 43406 w 50188"/>
                    <a:gd name="connsiteY10" fmla="*/ 9495 h 75960"/>
                    <a:gd name="connsiteX11" fmla="*/ 43406 w 50188"/>
                    <a:gd name="connsiteY11" fmla="*/ 0 h 75960"/>
                    <a:gd name="connsiteX12" fmla="*/ 0 w 50188"/>
                    <a:gd name="connsiteY12" fmla="*/ 0 h 75960"/>
                    <a:gd name="connsiteX13" fmla="*/ 2713 w 50188"/>
                    <a:gd name="connsiteY13" fmla="*/ 5426 h 75960"/>
                    <a:gd name="connsiteX14" fmla="*/ 2713 w 50188"/>
                    <a:gd name="connsiteY14" fmla="*/ 70535 h 75960"/>
                    <a:gd name="connsiteX15" fmla="*/ 0 w 50188"/>
                    <a:gd name="connsiteY15" fmla="*/ 75961 h 75960"/>
                    <a:gd name="connsiteX16" fmla="*/ 47475 w 50188"/>
                    <a:gd name="connsiteY16" fmla="*/ 75961 h 75960"/>
                    <a:gd name="connsiteX17" fmla="*/ 50188 w 50188"/>
                    <a:gd name="connsiteY17" fmla="*/ 63753 h 75960"/>
                    <a:gd name="connsiteX18" fmla="*/ 29842 w 50188"/>
                    <a:gd name="connsiteY18" fmla="*/ 70535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88" h="75960">
                      <a:moveTo>
                        <a:pt x="29842" y="70535"/>
                      </a:moveTo>
                      <a:cubicBezTo>
                        <a:pt x="24416" y="70535"/>
                        <a:pt x="17634" y="70535"/>
                        <a:pt x="16277" y="70535"/>
                      </a:cubicBezTo>
                      <a:lnTo>
                        <a:pt x="16277" y="37980"/>
                      </a:lnTo>
                      <a:lnTo>
                        <a:pt x="32555" y="37980"/>
                      </a:lnTo>
                      <a:cubicBezTo>
                        <a:pt x="33911" y="37980"/>
                        <a:pt x="35268" y="39337"/>
                        <a:pt x="36624" y="40693"/>
                      </a:cubicBezTo>
                      <a:lnTo>
                        <a:pt x="36624" y="28485"/>
                      </a:lnTo>
                      <a:cubicBezTo>
                        <a:pt x="36624" y="29842"/>
                        <a:pt x="33911" y="31198"/>
                        <a:pt x="32555" y="31198"/>
                      </a:cubicBezTo>
                      <a:lnTo>
                        <a:pt x="16277" y="31198"/>
                      </a:lnTo>
                      <a:lnTo>
                        <a:pt x="16277" y="5426"/>
                      </a:lnTo>
                      <a:cubicBezTo>
                        <a:pt x="16277" y="5426"/>
                        <a:pt x="31198" y="5426"/>
                        <a:pt x="35268" y="5426"/>
                      </a:cubicBezTo>
                      <a:cubicBezTo>
                        <a:pt x="39337" y="5426"/>
                        <a:pt x="42050" y="6782"/>
                        <a:pt x="43406" y="9495"/>
                      </a:cubicBezTo>
                      <a:lnTo>
                        <a:pt x="43406" y="0"/>
                      </a:lnTo>
                      <a:lnTo>
                        <a:pt x="0" y="0"/>
                      </a:lnTo>
                      <a:cubicBezTo>
                        <a:pt x="1357" y="1356"/>
                        <a:pt x="2713" y="2713"/>
                        <a:pt x="2713" y="5426"/>
                      </a:cubicBezTo>
                      <a:lnTo>
                        <a:pt x="2713" y="70535"/>
                      </a:lnTo>
                      <a:cubicBezTo>
                        <a:pt x="2713" y="73248"/>
                        <a:pt x="1357" y="74604"/>
                        <a:pt x="0" y="75961"/>
                      </a:cubicBezTo>
                      <a:lnTo>
                        <a:pt x="47475" y="75961"/>
                      </a:lnTo>
                      <a:lnTo>
                        <a:pt x="50188" y="63753"/>
                      </a:lnTo>
                      <a:cubicBezTo>
                        <a:pt x="43406" y="70535"/>
                        <a:pt x="39337" y="70535"/>
                        <a:pt x="29842" y="70535"/>
                      </a:cubicBezTo>
                      <a:close/>
                    </a:path>
                  </a:pathLst>
                </a:custGeom>
                <a:solidFill>
                  <a:srgbClr val="FFFFFF"/>
                </a:solidFill>
                <a:ln w="13558" cap="flat">
                  <a:noFill/>
                  <a:prstDash val="solid"/>
                  <a:miter/>
                </a:ln>
              </p:spPr>
              <p:txBody>
                <a:bodyPr rtlCol="0" anchor="ctr"/>
                <a:lstStyle/>
                <a:p>
                  <a:endParaRPr lang="sv-SE"/>
                </a:p>
              </p:txBody>
            </p:sp>
            <p:sp>
              <p:nvSpPr>
                <p:cNvPr id="77" name="Frihandsfigur: Form 76">
                  <a:extLst>
                    <a:ext uri="{FF2B5EF4-FFF2-40B4-BE49-F238E27FC236}">
                      <a16:creationId xmlns:a16="http://schemas.microsoft.com/office/drawing/2014/main" id="{FE85B18E-D593-49FA-93F8-A008AE6B0567}"/>
                    </a:ext>
                  </a:extLst>
                </p:cNvPr>
                <p:cNvSpPr/>
                <p:nvPr/>
              </p:nvSpPr>
              <p:spPr>
                <a:xfrm>
                  <a:off x="2974312" y="6288959"/>
                  <a:ext cx="69178" cy="78673"/>
                </a:xfrm>
                <a:custGeom>
                  <a:avLst/>
                  <a:gdLst>
                    <a:gd name="connsiteX0" fmla="*/ 55614 w 69178"/>
                    <a:gd name="connsiteY0" fmla="*/ 1356 h 78673"/>
                    <a:gd name="connsiteX1" fmla="*/ 58327 w 69178"/>
                    <a:gd name="connsiteY1" fmla="*/ 6782 h 78673"/>
                    <a:gd name="connsiteX2" fmla="*/ 58327 w 69178"/>
                    <a:gd name="connsiteY2" fmla="*/ 50188 h 78673"/>
                    <a:gd name="connsiteX3" fmla="*/ 17634 w 69178"/>
                    <a:gd name="connsiteY3" fmla="*/ 1356 h 78673"/>
                    <a:gd name="connsiteX4" fmla="*/ 0 w 69178"/>
                    <a:gd name="connsiteY4" fmla="*/ 1356 h 78673"/>
                    <a:gd name="connsiteX5" fmla="*/ 5426 w 69178"/>
                    <a:gd name="connsiteY5" fmla="*/ 5426 h 78673"/>
                    <a:gd name="connsiteX6" fmla="*/ 6782 w 69178"/>
                    <a:gd name="connsiteY6" fmla="*/ 12208 h 78673"/>
                    <a:gd name="connsiteX7" fmla="*/ 6782 w 69178"/>
                    <a:gd name="connsiteY7" fmla="*/ 70535 h 78673"/>
                    <a:gd name="connsiteX8" fmla="*/ 4069 w 69178"/>
                    <a:gd name="connsiteY8" fmla="*/ 75961 h 78673"/>
                    <a:gd name="connsiteX9" fmla="*/ 16277 w 69178"/>
                    <a:gd name="connsiteY9" fmla="*/ 75961 h 78673"/>
                    <a:gd name="connsiteX10" fmla="*/ 13564 w 69178"/>
                    <a:gd name="connsiteY10" fmla="*/ 70535 h 78673"/>
                    <a:gd name="connsiteX11" fmla="*/ 13564 w 69178"/>
                    <a:gd name="connsiteY11" fmla="*/ 16277 h 78673"/>
                    <a:gd name="connsiteX12" fmla="*/ 66465 w 69178"/>
                    <a:gd name="connsiteY12" fmla="*/ 78674 h 78673"/>
                    <a:gd name="connsiteX13" fmla="*/ 66465 w 69178"/>
                    <a:gd name="connsiteY13" fmla="*/ 5426 h 78673"/>
                    <a:gd name="connsiteX14" fmla="*/ 69178 w 69178"/>
                    <a:gd name="connsiteY14" fmla="*/ 0 h 78673"/>
                    <a:gd name="connsiteX15" fmla="*/ 55614 w 69178"/>
                    <a:gd name="connsiteY15" fmla="*/ 0 h 7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9178" h="78673">
                      <a:moveTo>
                        <a:pt x="55614" y="1356"/>
                      </a:moveTo>
                      <a:cubicBezTo>
                        <a:pt x="56970" y="2713"/>
                        <a:pt x="58327" y="4069"/>
                        <a:pt x="58327" y="6782"/>
                      </a:cubicBezTo>
                      <a:lnTo>
                        <a:pt x="58327" y="50188"/>
                      </a:lnTo>
                      <a:lnTo>
                        <a:pt x="17634" y="1356"/>
                      </a:lnTo>
                      <a:lnTo>
                        <a:pt x="0" y="1356"/>
                      </a:lnTo>
                      <a:cubicBezTo>
                        <a:pt x="2713" y="2713"/>
                        <a:pt x="4069" y="4069"/>
                        <a:pt x="5426" y="5426"/>
                      </a:cubicBezTo>
                      <a:cubicBezTo>
                        <a:pt x="8139" y="8139"/>
                        <a:pt x="6782" y="8139"/>
                        <a:pt x="6782" y="12208"/>
                      </a:cubicBezTo>
                      <a:lnTo>
                        <a:pt x="6782" y="70535"/>
                      </a:lnTo>
                      <a:cubicBezTo>
                        <a:pt x="6782" y="73248"/>
                        <a:pt x="5426" y="74604"/>
                        <a:pt x="4069" y="75961"/>
                      </a:cubicBezTo>
                      <a:lnTo>
                        <a:pt x="16277" y="75961"/>
                      </a:lnTo>
                      <a:cubicBezTo>
                        <a:pt x="14921" y="74604"/>
                        <a:pt x="13564" y="73248"/>
                        <a:pt x="13564" y="70535"/>
                      </a:cubicBezTo>
                      <a:lnTo>
                        <a:pt x="13564" y="16277"/>
                      </a:lnTo>
                      <a:cubicBezTo>
                        <a:pt x="13564" y="17634"/>
                        <a:pt x="66465" y="78674"/>
                        <a:pt x="66465" y="78674"/>
                      </a:cubicBezTo>
                      <a:lnTo>
                        <a:pt x="66465" y="5426"/>
                      </a:lnTo>
                      <a:cubicBezTo>
                        <a:pt x="66465" y="2713"/>
                        <a:pt x="67822" y="1356"/>
                        <a:pt x="69178" y="0"/>
                      </a:cubicBezTo>
                      <a:lnTo>
                        <a:pt x="55614" y="0"/>
                      </a:lnTo>
                      <a:close/>
                    </a:path>
                  </a:pathLst>
                </a:custGeom>
                <a:solidFill>
                  <a:srgbClr val="FFFFFF"/>
                </a:solidFill>
                <a:ln w="13558" cap="flat">
                  <a:noFill/>
                  <a:prstDash val="solid"/>
                  <a:miter/>
                </a:ln>
              </p:spPr>
              <p:txBody>
                <a:bodyPr rtlCol="0" anchor="ctr"/>
                <a:lstStyle/>
                <a:p>
                  <a:endParaRPr lang="sv-SE"/>
                </a:p>
              </p:txBody>
            </p:sp>
            <p:sp>
              <p:nvSpPr>
                <p:cNvPr id="78" name="Frihandsfigur: Form 77">
                  <a:extLst>
                    <a:ext uri="{FF2B5EF4-FFF2-40B4-BE49-F238E27FC236}">
                      <a16:creationId xmlns:a16="http://schemas.microsoft.com/office/drawing/2014/main" id="{D1EA8FA8-6F46-4681-8F87-7E36F41F6604}"/>
                    </a:ext>
                  </a:extLst>
                </p:cNvPr>
                <p:cNvSpPr/>
                <p:nvPr/>
              </p:nvSpPr>
              <p:spPr>
                <a:xfrm>
                  <a:off x="1779289" y="6288959"/>
                  <a:ext cx="81446" cy="77317"/>
                </a:xfrm>
                <a:custGeom>
                  <a:avLst/>
                  <a:gdLst>
                    <a:gd name="connsiteX0" fmla="*/ 42050 w 81446"/>
                    <a:gd name="connsiteY0" fmla="*/ 0 h 77317"/>
                    <a:gd name="connsiteX1" fmla="*/ 0 w 81446"/>
                    <a:gd name="connsiteY1" fmla="*/ 37980 h 77317"/>
                    <a:gd name="connsiteX2" fmla="*/ 39337 w 81446"/>
                    <a:gd name="connsiteY2" fmla="*/ 77317 h 77317"/>
                    <a:gd name="connsiteX3" fmla="*/ 81386 w 81446"/>
                    <a:gd name="connsiteY3" fmla="*/ 39337 h 77317"/>
                    <a:gd name="connsiteX4" fmla="*/ 42050 w 81446"/>
                    <a:gd name="connsiteY4" fmla="*/ 0 h 77317"/>
                    <a:gd name="connsiteX5" fmla="*/ 42050 w 81446"/>
                    <a:gd name="connsiteY5" fmla="*/ 70535 h 77317"/>
                    <a:gd name="connsiteX6" fmla="*/ 16277 w 81446"/>
                    <a:gd name="connsiteY6" fmla="*/ 36624 h 77317"/>
                    <a:gd name="connsiteX7" fmla="*/ 42050 w 81446"/>
                    <a:gd name="connsiteY7" fmla="*/ 5426 h 77317"/>
                    <a:gd name="connsiteX8" fmla="*/ 67822 w 81446"/>
                    <a:gd name="connsiteY8" fmla="*/ 39337 h 77317"/>
                    <a:gd name="connsiteX9" fmla="*/ 42050 w 81446"/>
                    <a:gd name="connsiteY9" fmla="*/ 70535 h 7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446" h="77317">
                      <a:moveTo>
                        <a:pt x="42050" y="0"/>
                      </a:moveTo>
                      <a:cubicBezTo>
                        <a:pt x="16277" y="0"/>
                        <a:pt x="0" y="18990"/>
                        <a:pt x="0" y="37980"/>
                      </a:cubicBezTo>
                      <a:cubicBezTo>
                        <a:pt x="0" y="61040"/>
                        <a:pt x="17634" y="75961"/>
                        <a:pt x="39337" y="77317"/>
                      </a:cubicBezTo>
                      <a:cubicBezTo>
                        <a:pt x="59683" y="77317"/>
                        <a:pt x="80030" y="65109"/>
                        <a:pt x="81386" y="39337"/>
                      </a:cubicBezTo>
                      <a:cubicBezTo>
                        <a:pt x="82743" y="13564"/>
                        <a:pt x="61040" y="0"/>
                        <a:pt x="42050" y="0"/>
                      </a:cubicBezTo>
                      <a:close/>
                      <a:moveTo>
                        <a:pt x="42050" y="70535"/>
                      </a:moveTo>
                      <a:cubicBezTo>
                        <a:pt x="29842" y="70535"/>
                        <a:pt x="16277" y="59683"/>
                        <a:pt x="16277" y="36624"/>
                      </a:cubicBezTo>
                      <a:cubicBezTo>
                        <a:pt x="16277" y="17634"/>
                        <a:pt x="27129" y="5426"/>
                        <a:pt x="42050" y="5426"/>
                      </a:cubicBezTo>
                      <a:cubicBezTo>
                        <a:pt x="56971" y="5426"/>
                        <a:pt x="67822" y="17634"/>
                        <a:pt x="67822" y="39337"/>
                      </a:cubicBezTo>
                      <a:cubicBezTo>
                        <a:pt x="66466" y="59683"/>
                        <a:pt x="55614" y="70535"/>
                        <a:pt x="42050" y="70535"/>
                      </a:cubicBezTo>
                      <a:close/>
                    </a:path>
                  </a:pathLst>
                </a:custGeom>
                <a:solidFill>
                  <a:srgbClr val="FFFFFF"/>
                </a:solidFill>
                <a:ln w="13558" cap="flat">
                  <a:noFill/>
                  <a:prstDash val="solid"/>
                  <a:miter/>
                </a:ln>
              </p:spPr>
              <p:txBody>
                <a:bodyPr rtlCol="0" anchor="ctr"/>
                <a:lstStyle/>
                <a:p>
                  <a:endParaRPr lang="sv-SE"/>
                </a:p>
              </p:txBody>
            </p:sp>
            <p:sp>
              <p:nvSpPr>
                <p:cNvPr id="79" name="Frihandsfigur: Form 78">
                  <a:extLst>
                    <a:ext uri="{FF2B5EF4-FFF2-40B4-BE49-F238E27FC236}">
                      <a16:creationId xmlns:a16="http://schemas.microsoft.com/office/drawing/2014/main" id="{80ECEDAB-A5EF-4063-B1A5-860C42F17CC4}"/>
                    </a:ext>
                  </a:extLst>
                </p:cNvPr>
                <p:cNvSpPr/>
                <p:nvPr/>
              </p:nvSpPr>
              <p:spPr>
                <a:xfrm>
                  <a:off x="1826765" y="6272681"/>
                  <a:ext cx="10851" cy="10851"/>
                </a:xfrm>
                <a:custGeom>
                  <a:avLst/>
                  <a:gdLst>
                    <a:gd name="connsiteX0" fmla="*/ 5426 w 10851"/>
                    <a:gd name="connsiteY0" fmla="*/ 10852 h 10851"/>
                    <a:gd name="connsiteX1" fmla="*/ 10852 w 10851"/>
                    <a:gd name="connsiteY1" fmla="*/ 5426 h 10851"/>
                    <a:gd name="connsiteX2" fmla="*/ 5426 w 10851"/>
                    <a:gd name="connsiteY2" fmla="*/ 0 h 10851"/>
                    <a:gd name="connsiteX3" fmla="*/ 0 w 10851"/>
                    <a:gd name="connsiteY3" fmla="*/ 5426 h 10851"/>
                    <a:gd name="connsiteX4" fmla="*/ 5426 w 10851"/>
                    <a:gd name="connsiteY4" fmla="*/ 10852 h 10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1" h="10851">
                      <a:moveTo>
                        <a:pt x="5426" y="10852"/>
                      </a:moveTo>
                      <a:cubicBezTo>
                        <a:pt x="8139" y="10852"/>
                        <a:pt x="10852" y="8139"/>
                        <a:pt x="10852" y="5426"/>
                      </a:cubicBezTo>
                      <a:cubicBezTo>
                        <a:pt x="10852" y="2713"/>
                        <a:pt x="8139" y="0"/>
                        <a:pt x="5426" y="0"/>
                      </a:cubicBezTo>
                      <a:cubicBezTo>
                        <a:pt x="2713" y="0"/>
                        <a:pt x="0" y="2713"/>
                        <a:pt x="0" y="5426"/>
                      </a:cubicBezTo>
                      <a:cubicBezTo>
                        <a:pt x="0" y="9495"/>
                        <a:pt x="2713" y="10852"/>
                        <a:pt x="5426" y="10852"/>
                      </a:cubicBezTo>
                      <a:close/>
                    </a:path>
                  </a:pathLst>
                </a:custGeom>
                <a:solidFill>
                  <a:srgbClr val="FFFFFF"/>
                </a:solidFill>
                <a:ln w="13558" cap="flat">
                  <a:noFill/>
                  <a:prstDash val="solid"/>
                  <a:miter/>
                </a:ln>
              </p:spPr>
              <p:txBody>
                <a:bodyPr rtlCol="0" anchor="ctr"/>
                <a:lstStyle/>
                <a:p>
                  <a:endParaRPr lang="sv-SE"/>
                </a:p>
              </p:txBody>
            </p:sp>
            <p:sp>
              <p:nvSpPr>
                <p:cNvPr id="80" name="Frihandsfigur: Form 79">
                  <a:extLst>
                    <a:ext uri="{FF2B5EF4-FFF2-40B4-BE49-F238E27FC236}">
                      <a16:creationId xmlns:a16="http://schemas.microsoft.com/office/drawing/2014/main" id="{B5D4753F-7B4B-4D56-B7C0-8BAF97F12A57}"/>
                    </a:ext>
                  </a:extLst>
                </p:cNvPr>
                <p:cNvSpPr/>
                <p:nvPr/>
              </p:nvSpPr>
              <p:spPr>
                <a:xfrm>
                  <a:off x="1802349" y="6272681"/>
                  <a:ext cx="10851" cy="10851"/>
                </a:xfrm>
                <a:custGeom>
                  <a:avLst/>
                  <a:gdLst>
                    <a:gd name="connsiteX0" fmla="*/ 0 w 10851"/>
                    <a:gd name="connsiteY0" fmla="*/ 5426 h 10851"/>
                    <a:gd name="connsiteX1" fmla="*/ 5426 w 10851"/>
                    <a:gd name="connsiteY1" fmla="*/ 10852 h 10851"/>
                    <a:gd name="connsiteX2" fmla="*/ 10851 w 10851"/>
                    <a:gd name="connsiteY2" fmla="*/ 5426 h 10851"/>
                    <a:gd name="connsiteX3" fmla="*/ 5426 w 10851"/>
                    <a:gd name="connsiteY3" fmla="*/ 0 h 10851"/>
                    <a:gd name="connsiteX4" fmla="*/ 0 w 10851"/>
                    <a:gd name="connsiteY4" fmla="*/ 5426 h 10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1" h="10851">
                      <a:moveTo>
                        <a:pt x="0" y="5426"/>
                      </a:moveTo>
                      <a:cubicBezTo>
                        <a:pt x="0" y="8139"/>
                        <a:pt x="2713" y="10852"/>
                        <a:pt x="5426" y="10852"/>
                      </a:cubicBezTo>
                      <a:cubicBezTo>
                        <a:pt x="8139" y="10852"/>
                        <a:pt x="10851" y="8139"/>
                        <a:pt x="10851" y="5426"/>
                      </a:cubicBezTo>
                      <a:cubicBezTo>
                        <a:pt x="10851" y="2713"/>
                        <a:pt x="8139" y="0"/>
                        <a:pt x="5426" y="0"/>
                      </a:cubicBezTo>
                      <a:cubicBezTo>
                        <a:pt x="2713" y="0"/>
                        <a:pt x="0" y="2713"/>
                        <a:pt x="0" y="5426"/>
                      </a:cubicBezTo>
                      <a:close/>
                    </a:path>
                  </a:pathLst>
                </a:custGeom>
                <a:solidFill>
                  <a:srgbClr val="FFFFFF"/>
                </a:solidFill>
                <a:ln w="13558" cap="flat">
                  <a:noFill/>
                  <a:prstDash val="solid"/>
                  <a:miter/>
                </a:ln>
              </p:spPr>
              <p:txBody>
                <a:bodyPr rtlCol="0" anchor="ctr"/>
                <a:lstStyle/>
                <a:p>
                  <a:endParaRPr lang="sv-SE"/>
                </a:p>
              </p:txBody>
            </p:sp>
          </p:grpSp>
          <p:sp>
            <p:nvSpPr>
              <p:cNvPr id="81" name="Frihandsfigur: Form 80">
                <a:extLst>
                  <a:ext uri="{FF2B5EF4-FFF2-40B4-BE49-F238E27FC236}">
                    <a16:creationId xmlns:a16="http://schemas.microsoft.com/office/drawing/2014/main" id="{5CD83C37-A679-4971-8F75-C5069B8E268D}"/>
                  </a:ext>
                </a:extLst>
              </p:cNvPr>
              <p:cNvSpPr/>
              <p:nvPr/>
            </p:nvSpPr>
            <p:spPr>
              <a:xfrm>
                <a:off x="692781" y="6177731"/>
                <a:ext cx="52901" cy="74604"/>
              </a:xfrm>
              <a:custGeom>
                <a:avLst/>
                <a:gdLst>
                  <a:gd name="connsiteX0" fmla="*/ 32555 w 52901"/>
                  <a:gd name="connsiteY0" fmla="*/ 74604 h 74604"/>
                  <a:gd name="connsiteX1" fmla="*/ 21703 w 52901"/>
                  <a:gd name="connsiteY1" fmla="*/ 74604 h 74604"/>
                  <a:gd name="connsiteX2" fmla="*/ 0 w 52901"/>
                  <a:gd name="connsiteY2" fmla="*/ 0 h 74604"/>
                  <a:gd name="connsiteX3" fmla="*/ 10852 w 52901"/>
                  <a:gd name="connsiteY3" fmla="*/ 0 h 74604"/>
                  <a:gd name="connsiteX4" fmla="*/ 27129 w 52901"/>
                  <a:gd name="connsiteY4" fmla="*/ 65109 h 74604"/>
                  <a:gd name="connsiteX5" fmla="*/ 27129 w 52901"/>
                  <a:gd name="connsiteY5" fmla="*/ 65109 h 74604"/>
                  <a:gd name="connsiteX6" fmla="*/ 43406 w 52901"/>
                  <a:gd name="connsiteY6" fmla="*/ 1356 h 74604"/>
                  <a:gd name="connsiteX7" fmla="*/ 52901 w 52901"/>
                  <a:gd name="connsiteY7" fmla="*/ 1356 h 74604"/>
                  <a:gd name="connsiteX8" fmla="*/ 32555 w 52901"/>
                  <a:gd name="connsiteY8"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01" h="74604">
                    <a:moveTo>
                      <a:pt x="32555" y="74604"/>
                    </a:moveTo>
                    <a:lnTo>
                      <a:pt x="21703" y="74604"/>
                    </a:lnTo>
                    <a:lnTo>
                      <a:pt x="0" y="0"/>
                    </a:lnTo>
                    <a:lnTo>
                      <a:pt x="10852" y="0"/>
                    </a:lnTo>
                    <a:lnTo>
                      <a:pt x="27129" y="65109"/>
                    </a:lnTo>
                    <a:lnTo>
                      <a:pt x="27129" y="65109"/>
                    </a:lnTo>
                    <a:lnTo>
                      <a:pt x="43406" y="1356"/>
                    </a:lnTo>
                    <a:lnTo>
                      <a:pt x="52901" y="1356"/>
                    </a:lnTo>
                    <a:lnTo>
                      <a:pt x="32555" y="74604"/>
                    </a:lnTo>
                    <a:close/>
                  </a:path>
                </a:pathLst>
              </a:custGeom>
              <a:solidFill>
                <a:srgbClr val="FFFFFF"/>
              </a:solidFill>
              <a:ln w="13558" cap="flat">
                <a:noFill/>
                <a:prstDash val="solid"/>
                <a:miter/>
              </a:ln>
            </p:spPr>
            <p:txBody>
              <a:bodyPr rtlCol="0" anchor="ctr"/>
              <a:lstStyle/>
              <a:p>
                <a:endParaRPr lang="sv-SE"/>
              </a:p>
            </p:txBody>
          </p:sp>
          <p:sp>
            <p:nvSpPr>
              <p:cNvPr id="82" name="Frihandsfigur: Form 81">
                <a:extLst>
                  <a:ext uri="{FF2B5EF4-FFF2-40B4-BE49-F238E27FC236}">
                    <a16:creationId xmlns:a16="http://schemas.microsoft.com/office/drawing/2014/main" id="{4A509B7D-EE81-4EBC-A26B-7493200B5B27}"/>
                  </a:ext>
                </a:extLst>
              </p:cNvPr>
              <p:cNvSpPr/>
              <p:nvPr/>
            </p:nvSpPr>
            <p:spPr>
              <a:xfrm>
                <a:off x="752465" y="6158740"/>
                <a:ext cx="59683" cy="94950"/>
              </a:xfrm>
              <a:custGeom>
                <a:avLst/>
                <a:gdLst>
                  <a:gd name="connsiteX0" fmla="*/ 23059 w 59683"/>
                  <a:gd name="connsiteY0" fmla="*/ 20347 h 94950"/>
                  <a:gd name="connsiteX1" fmla="*/ 35267 w 59683"/>
                  <a:gd name="connsiteY1" fmla="*/ 20347 h 94950"/>
                  <a:gd name="connsiteX2" fmla="*/ 59683 w 59683"/>
                  <a:gd name="connsiteY2" fmla="*/ 94951 h 94950"/>
                  <a:gd name="connsiteX3" fmla="*/ 48832 w 59683"/>
                  <a:gd name="connsiteY3" fmla="*/ 94951 h 94950"/>
                  <a:gd name="connsiteX4" fmla="*/ 43406 w 59683"/>
                  <a:gd name="connsiteY4" fmla="*/ 77317 h 94950"/>
                  <a:gd name="connsiteX5" fmla="*/ 14921 w 59683"/>
                  <a:gd name="connsiteY5" fmla="*/ 77317 h 94950"/>
                  <a:gd name="connsiteX6" fmla="*/ 9495 w 59683"/>
                  <a:gd name="connsiteY6" fmla="*/ 94951 h 94950"/>
                  <a:gd name="connsiteX7" fmla="*/ 0 w 59683"/>
                  <a:gd name="connsiteY7" fmla="*/ 94951 h 94950"/>
                  <a:gd name="connsiteX8" fmla="*/ 23059 w 59683"/>
                  <a:gd name="connsiteY8" fmla="*/ 20347 h 94950"/>
                  <a:gd name="connsiteX9" fmla="*/ 25772 w 59683"/>
                  <a:gd name="connsiteY9" fmla="*/ 10852 h 94950"/>
                  <a:gd name="connsiteX10" fmla="*/ 16277 w 59683"/>
                  <a:gd name="connsiteY10" fmla="*/ 10852 h 94950"/>
                  <a:gd name="connsiteX11" fmla="*/ 16277 w 59683"/>
                  <a:gd name="connsiteY11" fmla="*/ 0 h 94950"/>
                  <a:gd name="connsiteX12" fmla="*/ 25772 w 59683"/>
                  <a:gd name="connsiteY12" fmla="*/ 0 h 94950"/>
                  <a:gd name="connsiteX13" fmla="*/ 25772 w 59683"/>
                  <a:gd name="connsiteY13" fmla="*/ 10852 h 94950"/>
                  <a:gd name="connsiteX14" fmla="*/ 28485 w 59683"/>
                  <a:gd name="connsiteY14" fmla="*/ 28485 h 94950"/>
                  <a:gd name="connsiteX15" fmla="*/ 28485 w 59683"/>
                  <a:gd name="connsiteY15" fmla="*/ 28485 h 94950"/>
                  <a:gd name="connsiteX16" fmla="*/ 16277 w 59683"/>
                  <a:gd name="connsiteY16" fmla="*/ 67822 h 94950"/>
                  <a:gd name="connsiteX17" fmla="*/ 39337 w 59683"/>
                  <a:gd name="connsiteY17" fmla="*/ 67822 h 94950"/>
                  <a:gd name="connsiteX18" fmla="*/ 28485 w 59683"/>
                  <a:gd name="connsiteY18" fmla="*/ 28485 h 94950"/>
                  <a:gd name="connsiteX19" fmla="*/ 43406 w 59683"/>
                  <a:gd name="connsiteY19" fmla="*/ 10852 h 94950"/>
                  <a:gd name="connsiteX20" fmla="*/ 33911 w 59683"/>
                  <a:gd name="connsiteY20" fmla="*/ 10852 h 94950"/>
                  <a:gd name="connsiteX21" fmla="*/ 33911 w 59683"/>
                  <a:gd name="connsiteY21" fmla="*/ 0 h 94950"/>
                  <a:gd name="connsiteX22" fmla="*/ 43406 w 59683"/>
                  <a:gd name="connsiteY22" fmla="*/ 0 h 94950"/>
                  <a:gd name="connsiteX23" fmla="*/ 43406 w 59683"/>
                  <a:gd name="connsiteY23" fmla="*/ 10852 h 9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683" h="94950">
                    <a:moveTo>
                      <a:pt x="23059" y="20347"/>
                    </a:moveTo>
                    <a:lnTo>
                      <a:pt x="35267" y="20347"/>
                    </a:lnTo>
                    <a:lnTo>
                      <a:pt x="59683" y="94951"/>
                    </a:lnTo>
                    <a:lnTo>
                      <a:pt x="48832" y="94951"/>
                    </a:lnTo>
                    <a:lnTo>
                      <a:pt x="43406" y="77317"/>
                    </a:lnTo>
                    <a:lnTo>
                      <a:pt x="14921" y="77317"/>
                    </a:lnTo>
                    <a:lnTo>
                      <a:pt x="9495" y="94951"/>
                    </a:lnTo>
                    <a:lnTo>
                      <a:pt x="0" y="94951"/>
                    </a:lnTo>
                    <a:lnTo>
                      <a:pt x="23059" y="20347"/>
                    </a:lnTo>
                    <a:close/>
                    <a:moveTo>
                      <a:pt x="25772" y="10852"/>
                    </a:moveTo>
                    <a:lnTo>
                      <a:pt x="16277" y="10852"/>
                    </a:lnTo>
                    <a:lnTo>
                      <a:pt x="16277" y="0"/>
                    </a:lnTo>
                    <a:lnTo>
                      <a:pt x="25772" y="0"/>
                    </a:lnTo>
                    <a:lnTo>
                      <a:pt x="25772" y="10852"/>
                    </a:lnTo>
                    <a:close/>
                    <a:moveTo>
                      <a:pt x="28485" y="28485"/>
                    </a:moveTo>
                    <a:lnTo>
                      <a:pt x="28485" y="28485"/>
                    </a:lnTo>
                    <a:lnTo>
                      <a:pt x="16277" y="67822"/>
                    </a:lnTo>
                    <a:lnTo>
                      <a:pt x="39337" y="67822"/>
                    </a:lnTo>
                    <a:lnTo>
                      <a:pt x="28485" y="28485"/>
                    </a:lnTo>
                    <a:close/>
                    <a:moveTo>
                      <a:pt x="43406" y="10852"/>
                    </a:moveTo>
                    <a:lnTo>
                      <a:pt x="33911" y="10852"/>
                    </a:lnTo>
                    <a:lnTo>
                      <a:pt x="33911" y="0"/>
                    </a:lnTo>
                    <a:lnTo>
                      <a:pt x="43406" y="0"/>
                    </a:lnTo>
                    <a:lnTo>
                      <a:pt x="43406" y="10852"/>
                    </a:lnTo>
                    <a:close/>
                  </a:path>
                </a:pathLst>
              </a:custGeom>
              <a:solidFill>
                <a:srgbClr val="FFFFFF"/>
              </a:solidFill>
              <a:ln w="13558" cap="flat">
                <a:noFill/>
                <a:prstDash val="solid"/>
                <a:miter/>
              </a:ln>
            </p:spPr>
            <p:txBody>
              <a:bodyPr rtlCol="0" anchor="ctr"/>
              <a:lstStyle/>
              <a:p>
                <a:endParaRPr lang="sv-SE"/>
              </a:p>
            </p:txBody>
          </p:sp>
          <p:sp>
            <p:nvSpPr>
              <p:cNvPr id="83" name="Frihandsfigur: Form 82">
                <a:extLst>
                  <a:ext uri="{FF2B5EF4-FFF2-40B4-BE49-F238E27FC236}">
                    <a16:creationId xmlns:a16="http://schemas.microsoft.com/office/drawing/2014/main" id="{8F70026D-7940-457A-A5C6-DD49B76022D3}"/>
                  </a:ext>
                </a:extLst>
              </p:cNvPr>
              <p:cNvSpPr/>
              <p:nvPr/>
            </p:nvSpPr>
            <p:spPr>
              <a:xfrm>
                <a:off x="824356" y="6177731"/>
                <a:ext cx="44762" cy="77317"/>
              </a:xfrm>
              <a:custGeom>
                <a:avLst/>
                <a:gdLst>
                  <a:gd name="connsiteX0" fmla="*/ 8139 w 44762"/>
                  <a:gd name="connsiteY0" fmla="*/ 52901 h 77317"/>
                  <a:gd name="connsiteX1" fmla="*/ 8139 w 44762"/>
                  <a:gd name="connsiteY1" fmla="*/ 55614 h 77317"/>
                  <a:gd name="connsiteX2" fmla="*/ 20347 w 44762"/>
                  <a:gd name="connsiteY2" fmla="*/ 69178 h 77317"/>
                  <a:gd name="connsiteX3" fmla="*/ 33911 w 44762"/>
                  <a:gd name="connsiteY3" fmla="*/ 56970 h 77317"/>
                  <a:gd name="connsiteX4" fmla="*/ 1356 w 44762"/>
                  <a:gd name="connsiteY4" fmla="*/ 20347 h 77317"/>
                  <a:gd name="connsiteX5" fmla="*/ 23059 w 44762"/>
                  <a:gd name="connsiteY5" fmla="*/ 0 h 77317"/>
                  <a:gd name="connsiteX6" fmla="*/ 43406 w 44762"/>
                  <a:gd name="connsiteY6" fmla="*/ 21703 h 77317"/>
                  <a:gd name="connsiteX7" fmla="*/ 33911 w 44762"/>
                  <a:gd name="connsiteY7" fmla="*/ 21703 h 77317"/>
                  <a:gd name="connsiteX8" fmla="*/ 23059 w 44762"/>
                  <a:gd name="connsiteY8" fmla="*/ 8139 h 77317"/>
                  <a:gd name="connsiteX9" fmla="*/ 12208 w 44762"/>
                  <a:gd name="connsiteY9" fmla="*/ 18990 h 77317"/>
                  <a:gd name="connsiteX10" fmla="*/ 44763 w 44762"/>
                  <a:gd name="connsiteY10" fmla="*/ 56970 h 77317"/>
                  <a:gd name="connsiteX11" fmla="*/ 21703 w 44762"/>
                  <a:gd name="connsiteY11" fmla="*/ 77317 h 77317"/>
                  <a:gd name="connsiteX12" fmla="*/ 0 w 44762"/>
                  <a:gd name="connsiteY12" fmla="*/ 54258 h 77317"/>
                  <a:gd name="connsiteX13" fmla="*/ 8139 w 44762"/>
                  <a:gd name="connsiteY13" fmla="*/ 54258 h 7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62" h="77317">
                    <a:moveTo>
                      <a:pt x="8139" y="52901"/>
                    </a:moveTo>
                    <a:lnTo>
                      <a:pt x="8139" y="55614"/>
                    </a:lnTo>
                    <a:cubicBezTo>
                      <a:pt x="8139" y="65109"/>
                      <a:pt x="14921" y="69178"/>
                      <a:pt x="20347" y="69178"/>
                    </a:cubicBezTo>
                    <a:cubicBezTo>
                      <a:pt x="28485" y="69178"/>
                      <a:pt x="33911" y="66466"/>
                      <a:pt x="33911" y="56970"/>
                    </a:cubicBezTo>
                    <a:cubicBezTo>
                      <a:pt x="33911" y="40693"/>
                      <a:pt x="1356" y="42050"/>
                      <a:pt x="1356" y="20347"/>
                    </a:cubicBezTo>
                    <a:cubicBezTo>
                      <a:pt x="1356" y="6782"/>
                      <a:pt x="10852" y="0"/>
                      <a:pt x="23059" y="0"/>
                    </a:cubicBezTo>
                    <a:cubicBezTo>
                      <a:pt x="36624" y="0"/>
                      <a:pt x="44763" y="6782"/>
                      <a:pt x="43406" y="21703"/>
                    </a:cubicBezTo>
                    <a:lnTo>
                      <a:pt x="33911" y="21703"/>
                    </a:lnTo>
                    <a:cubicBezTo>
                      <a:pt x="33911" y="13564"/>
                      <a:pt x="31198" y="8139"/>
                      <a:pt x="23059" y="8139"/>
                    </a:cubicBezTo>
                    <a:cubicBezTo>
                      <a:pt x="17634" y="8139"/>
                      <a:pt x="12208" y="10852"/>
                      <a:pt x="12208" y="18990"/>
                    </a:cubicBezTo>
                    <a:cubicBezTo>
                      <a:pt x="12208" y="35267"/>
                      <a:pt x="44763" y="32555"/>
                      <a:pt x="44763" y="56970"/>
                    </a:cubicBezTo>
                    <a:cubicBezTo>
                      <a:pt x="44763" y="71891"/>
                      <a:pt x="33911" y="77317"/>
                      <a:pt x="21703" y="77317"/>
                    </a:cubicBezTo>
                    <a:cubicBezTo>
                      <a:pt x="0" y="77317"/>
                      <a:pt x="0" y="61040"/>
                      <a:pt x="0" y="54258"/>
                    </a:cubicBezTo>
                    <a:lnTo>
                      <a:pt x="8139" y="54258"/>
                    </a:lnTo>
                    <a:close/>
                  </a:path>
                </a:pathLst>
              </a:custGeom>
              <a:solidFill>
                <a:srgbClr val="FFFFFF"/>
              </a:solidFill>
              <a:ln w="13558" cap="flat">
                <a:noFill/>
                <a:prstDash val="solid"/>
                <a:miter/>
              </a:ln>
            </p:spPr>
            <p:txBody>
              <a:bodyPr rtlCol="0" anchor="ctr"/>
              <a:lstStyle/>
              <a:p>
                <a:endParaRPr lang="sv-SE"/>
              </a:p>
            </p:txBody>
          </p:sp>
          <p:sp>
            <p:nvSpPr>
              <p:cNvPr id="84" name="Frihandsfigur: Form 83">
                <a:extLst>
                  <a:ext uri="{FF2B5EF4-FFF2-40B4-BE49-F238E27FC236}">
                    <a16:creationId xmlns:a16="http://schemas.microsoft.com/office/drawing/2014/main" id="{7AE5F4C9-122F-4C25-9DEF-B75EC63CF870}"/>
                  </a:ext>
                </a:extLst>
              </p:cNvPr>
              <p:cNvSpPr/>
              <p:nvPr/>
            </p:nvSpPr>
            <p:spPr>
              <a:xfrm>
                <a:off x="878614" y="6179087"/>
                <a:ext cx="47475" cy="74604"/>
              </a:xfrm>
              <a:custGeom>
                <a:avLst/>
                <a:gdLst>
                  <a:gd name="connsiteX0" fmla="*/ 47475 w 47475"/>
                  <a:gd name="connsiteY0" fmla="*/ 0 h 74604"/>
                  <a:gd name="connsiteX1" fmla="*/ 47475 w 47475"/>
                  <a:gd name="connsiteY1" fmla="*/ 8139 h 74604"/>
                  <a:gd name="connsiteX2" fmla="*/ 28485 w 47475"/>
                  <a:gd name="connsiteY2" fmla="*/ 8139 h 74604"/>
                  <a:gd name="connsiteX3" fmla="*/ 28485 w 47475"/>
                  <a:gd name="connsiteY3" fmla="*/ 74604 h 74604"/>
                  <a:gd name="connsiteX4" fmla="*/ 18990 w 47475"/>
                  <a:gd name="connsiteY4" fmla="*/ 74604 h 74604"/>
                  <a:gd name="connsiteX5" fmla="*/ 18990 w 47475"/>
                  <a:gd name="connsiteY5" fmla="*/ 8139 h 74604"/>
                  <a:gd name="connsiteX6" fmla="*/ 0 w 47475"/>
                  <a:gd name="connsiteY6" fmla="*/ 8139 h 74604"/>
                  <a:gd name="connsiteX7" fmla="*/ 0 w 47475"/>
                  <a:gd name="connsiteY7" fmla="*/ 0 h 74604"/>
                  <a:gd name="connsiteX8" fmla="*/ 47475 w 47475"/>
                  <a:gd name="connsiteY8" fmla="*/ 0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475" h="74604">
                    <a:moveTo>
                      <a:pt x="47475" y="0"/>
                    </a:moveTo>
                    <a:lnTo>
                      <a:pt x="47475" y="8139"/>
                    </a:lnTo>
                    <a:lnTo>
                      <a:pt x="28485" y="8139"/>
                    </a:lnTo>
                    <a:lnTo>
                      <a:pt x="28485" y="74604"/>
                    </a:lnTo>
                    <a:lnTo>
                      <a:pt x="18990" y="74604"/>
                    </a:lnTo>
                    <a:lnTo>
                      <a:pt x="18990" y="8139"/>
                    </a:lnTo>
                    <a:lnTo>
                      <a:pt x="0" y="8139"/>
                    </a:lnTo>
                    <a:lnTo>
                      <a:pt x="0" y="0"/>
                    </a:lnTo>
                    <a:lnTo>
                      <a:pt x="47475" y="0"/>
                    </a:lnTo>
                    <a:close/>
                  </a:path>
                </a:pathLst>
              </a:custGeom>
              <a:solidFill>
                <a:srgbClr val="FFFFFF"/>
              </a:solidFill>
              <a:ln w="13558" cap="flat">
                <a:noFill/>
                <a:prstDash val="solid"/>
                <a:miter/>
              </a:ln>
            </p:spPr>
            <p:txBody>
              <a:bodyPr rtlCol="0" anchor="ctr"/>
              <a:lstStyle/>
              <a:p>
                <a:endParaRPr lang="sv-SE"/>
              </a:p>
            </p:txBody>
          </p:sp>
          <p:sp>
            <p:nvSpPr>
              <p:cNvPr id="85" name="Frihandsfigur: Form 84">
                <a:extLst>
                  <a:ext uri="{FF2B5EF4-FFF2-40B4-BE49-F238E27FC236}">
                    <a16:creationId xmlns:a16="http://schemas.microsoft.com/office/drawing/2014/main" id="{79FD25B9-38E3-4E95-B6B8-63ABE1431F7E}"/>
                  </a:ext>
                </a:extLst>
              </p:cNvPr>
              <p:cNvSpPr/>
              <p:nvPr/>
            </p:nvSpPr>
            <p:spPr>
              <a:xfrm>
                <a:off x="932871" y="6179087"/>
                <a:ext cx="47475" cy="74604"/>
              </a:xfrm>
              <a:custGeom>
                <a:avLst/>
                <a:gdLst>
                  <a:gd name="connsiteX0" fmla="*/ 47475 w 47475"/>
                  <a:gd name="connsiteY0" fmla="*/ 0 h 74604"/>
                  <a:gd name="connsiteX1" fmla="*/ 47475 w 47475"/>
                  <a:gd name="connsiteY1" fmla="*/ 8139 h 74604"/>
                  <a:gd name="connsiteX2" fmla="*/ 28485 w 47475"/>
                  <a:gd name="connsiteY2" fmla="*/ 8139 h 74604"/>
                  <a:gd name="connsiteX3" fmla="*/ 28485 w 47475"/>
                  <a:gd name="connsiteY3" fmla="*/ 74604 h 74604"/>
                  <a:gd name="connsiteX4" fmla="*/ 18990 w 47475"/>
                  <a:gd name="connsiteY4" fmla="*/ 74604 h 74604"/>
                  <a:gd name="connsiteX5" fmla="*/ 18990 w 47475"/>
                  <a:gd name="connsiteY5" fmla="*/ 8139 h 74604"/>
                  <a:gd name="connsiteX6" fmla="*/ 0 w 47475"/>
                  <a:gd name="connsiteY6" fmla="*/ 8139 h 74604"/>
                  <a:gd name="connsiteX7" fmla="*/ 0 w 47475"/>
                  <a:gd name="connsiteY7" fmla="*/ 0 h 74604"/>
                  <a:gd name="connsiteX8" fmla="*/ 47475 w 47475"/>
                  <a:gd name="connsiteY8" fmla="*/ 0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475" h="74604">
                    <a:moveTo>
                      <a:pt x="47475" y="0"/>
                    </a:moveTo>
                    <a:lnTo>
                      <a:pt x="47475" y="8139"/>
                    </a:lnTo>
                    <a:lnTo>
                      <a:pt x="28485" y="8139"/>
                    </a:lnTo>
                    <a:lnTo>
                      <a:pt x="28485" y="74604"/>
                    </a:lnTo>
                    <a:lnTo>
                      <a:pt x="18990" y="74604"/>
                    </a:lnTo>
                    <a:lnTo>
                      <a:pt x="18990" y="8139"/>
                    </a:lnTo>
                    <a:lnTo>
                      <a:pt x="0" y="8139"/>
                    </a:lnTo>
                    <a:lnTo>
                      <a:pt x="0" y="0"/>
                    </a:lnTo>
                    <a:lnTo>
                      <a:pt x="47475" y="0"/>
                    </a:lnTo>
                    <a:close/>
                  </a:path>
                </a:pathLst>
              </a:custGeom>
              <a:solidFill>
                <a:srgbClr val="FFFFFF"/>
              </a:solidFill>
              <a:ln w="13558" cap="flat">
                <a:noFill/>
                <a:prstDash val="solid"/>
                <a:miter/>
              </a:ln>
            </p:spPr>
            <p:txBody>
              <a:bodyPr rtlCol="0" anchor="ctr"/>
              <a:lstStyle/>
              <a:p>
                <a:endParaRPr lang="sv-SE"/>
              </a:p>
            </p:txBody>
          </p:sp>
          <p:sp>
            <p:nvSpPr>
              <p:cNvPr id="86" name="Frihandsfigur: Form 85">
                <a:extLst>
                  <a:ext uri="{FF2B5EF4-FFF2-40B4-BE49-F238E27FC236}">
                    <a16:creationId xmlns:a16="http://schemas.microsoft.com/office/drawing/2014/main" id="{7F37F1D1-8B14-45A3-8F47-6B5357555D81}"/>
                  </a:ext>
                </a:extLst>
              </p:cNvPr>
              <p:cNvSpPr/>
              <p:nvPr/>
            </p:nvSpPr>
            <p:spPr>
              <a:xfrm>
                <a:off x="991198" y="6179087"/>
                <a:ext cx="44762" cy="73247"/>
              </a:xfrm>
              <a:custGeom>
                <a:avLst/>
                <a:gdLst>
                  <a:gd name="connsiteX0" fmla="*/ 9495 w 44762"/>
                  <a:gd name="connsiteY0" fmla="*/ 39337 h 73247"/>
                  <a:gd name="connsiteX1" fmla="*/ 9495 w 44762"/>
                  <a:gd name="connsiteY1" fmla="*/ 73248 h 73247"/>
                  <a:gd name="connsiteX2" fmla="*/ 0 w 44762"/>
                  <a:gd name="connsiteY2" fmla="*/ 73248 h 73247"/>
                  <a:gd name="connsiteX3" fmla="*/ 0 w 44762"/>
                  <a:gd name="connsiteY3" fmla="*/ 0 h 73247"/>
                  <a:gd name="connsiteX4" fmla="*/ 25772 w 44762"/>
                  <a:gd name="connsiteY4" fmla="*/ 0 h 73247"/>
                  <a:gd name="connsiteX5" fmla="*/ 43406 w 44762"/>
                  <a:gd name="connsiteY5" fmla="*/ 18990 h 73247"/>
                  <a:gd name="connsiteX6" fmla="*/ 29842 w 44762"/>
                  <a:gd name="connsiteY6" fmla="*/ 35267 h 73247"/>
                  <a:gd name="connsiteX7" fmla="*/ 29842 w 44762"/>
                  <a:gd name="connsiteY7" fmla="*/ 35267 h 73247"/>
                  <a:gd name="connsiteX8" fmla="*/ 42050 w 44762"/>
                  <a:gd name="connsiteY8" fmla="*/ 54258 h 73247"/>
                  <a:gd name="connsiteX9" fmla="*/ 44762 w 44762"/>
                  <a:gd name="connsiteY9" fmla="*/ 73248 h 73247"/>
                  <a:gd name="connsiteX10" fmla="*/ 35267 w 44762"/>
                  <a:gd name="connsiteY10" fmla="*/ 73248 h 73247"/>
                  <a:gd name="connsiteX11" fmla="*/ 32554 w 44762"/>
                  <a:gd name="connsiteY11" fmla="*/ 48832 h 73247"/>
                  <a:gd name="connsiteX12" fmla="*/ 21703 w 44762"/>
                  <a:gd name="connsiteY12" fmla="*/ 39337 h 73247"/>
                  <a:gd name="connsiteX13" fmla="*/ 9495 w 44762"/>
                  <a:gd name="connsiteY13" fmla="*/ 39337 h 73247"/>
                  <a:gd name="connsiteX14" fmla="*/ 9495 w 44762"/>
                  <a:gd name="connsiteY14" fmla="*/ 31198 h 73247"/>
                  <a:gd name="connsiteX15" fmla="*/ 23059 w 44762"/>
                  <a:gd name="connsiteY15" fmla="*/ 31198 h 73247"/>
                  <a:gd name="connsiteX16" fmla="*/ 32554 w 44762"/>
                  <a:gd name="connsiteY16" fmla="*/ 18990 h 73247"/>
                  <a:gd name="connsiteX17" fmla="*/ 23059 w 44762"/>
                  <a:gd name="connsiteY17" fmla="*/ 8139 h 73247"/>
                  <a:gd name="connsiteX18" fmla="*/ 8139 w 44762"/>
                  <a:gd name="connsiteY18" fmla="*/ 8139 h 73247"/>
                  <a:gd name="connsiteX19" fmla="*/ 8139 w 44762"/>
                  <a:gd name="connsiteY19" fmla="*/ 31198 h 73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762" h="73247">
                    <a:moveTo>
                      <a:pt x="9495" y="39337"/>
                    </a:moveTo>
                    <a:lnTo>
                      <a:pt x="9495" y="73248"/>
                    </a:lnTo>
                    <a:lnTo>
                      <a:pt x="0" y="73248"/>
                    </a:lnTo>
                    <a:lnTo>
                      <a:pt x="0" y="0"/>
                    </a:lnTo>
                    <a:lnTo>
                      <a:pt x="25772" y="0"/>
                    </a:lnTo>
                    <a:cubicBezTo>
                      <a:pt x="39337" y="0"/>
                      <a:pt x="43406" y="9495"/>
                      <a:pt x="43406" y="18990"/>
                    </a:cubicBezTo>
                    <a:cubicBezTo>
                      <a:pt x="43406" y="27129"/>
                      <a:pt x="37980" y="33911"/>
                      <a:pt x="29842" y="35267"/>
                    </a:cubicBezTo>
                    <a:lnTo>
                      <a:pt x="29842" y="35267"/>
                    </a:lnTo>
                    <a:cubicBezTo>
                      <a:pt x="37980" y="36624"/>
                      <a:pt x="42050" y="39337"/>
                      <a:pt x="42050" y="54258"/>
                    </a:cubicBezTo>
                    <a:cubicBezTo>
                      <a:pt x="42050" y="56970"/>
                      <a:pt x="43406" y="69178"/>
                      <a:pt x="44762" y="73248"/>
                    </a:cubicBezTo>
                    <a:lnTo>
                      <a:pt x="35267" y="73248"/>
                    </a:lnTo>
                    <a:cubicBezTo>
                      <a:pt x="32554" y="67822"/>
                      <a:pt x="32554" y="58327"/>
                      <a:pt x="32554" y="48832"/>
                    </a:cubicBezTo>
                    <a:cubicBezTo>
                      <a:pt x="31198" y="39337"/>
                      <a:pt x="24416" y="39337"/>
                      <a:pt x="21703" y="39337"/>
                    </a:cubicBezTo>
                    <a:lnTo>
                      <a:pt x="9495" y="39337"/>
                    </a:lnTo>
                    <a:close/>
                    <a:moveTo>
                      <a:pt x="9495" y="31198"/>
                    </a:moveTo>
                    <a:lnTo>
                      <a:pt x="23059" y="31198"/>
                    </a:lnTo>
                    <a:cubicBezTo>
                      <a:pt x="29842" y="31198"/>
                      <a:pt x="32554" y="25772"/>
                      <a:pt x="32554" y="18990"/>
                    </a:cubicBezTo>
                    <a:cubicBezTo>
                      <a:pt x="32554" y="13564"/>
                      <a:pt x="29842" y="8139"/>
                      <a:pt x="23059" y="8139"/>
                    </a:cubicBezTo>
                    <a:lnTo>
                      <a:pt x="8139" y="8139"/>
                    </a:lnTo>
                    <a:lnTo>
                      <a:pt x="8139" y="31198"/>
                    </a:lnTo>
                    <a:close/>
                  </a:path>
                </a:pathLst>
              </a:custGeom>
              <a:solidFill>
                <a:srgbClr val="FFFFFF"/>
              </a:solidFill>
              <a:ln w="13558" cap="flat">
                <a:noFill/>
                <a:prstDash val="solid"/>
                <a:miter/>
              </a:ln>
            </p:spPr>
            <p:txBody>
              <a:bodyPr rtlCol="0" anchor="ctr"/>
              <a:lstStyle/>
              <a:p>
                <a:endParaRPr lang="sv-SE"/>
              </a:p>
            </p:txBody>
          </p:sp>
          <p:sp>
            <p:nvSpPr>
              <p:cNvPr id="87" name="Frihandsfigur: Form 86">
                <a:extLst>
                  <a:ext uri="{FF2B5EF4-FFF2-40B4-BE49-F238E27FC236}">
                    <a16:creationId xmlns:a16="http://schemas.microsoft.com/office/drawing/2014/main" id="{FAC189AB-508D-4589-AAAE-EA283A7FC976}"/>
                  </a:ext>
                </a:extLst>
              </p:cNvPr>
              <p:cNvSpPr/>
              <p:nvPr/>
            </p:nvSpPr>
            <p:spPr>
              <a:xfrm>
                <a:off x="1049525" y="6179087"/>
                <a:ext cx="59683" cy="74604"/>
              </a:xfrm>
              <a:custGeom>
                <a:avLst/>
                <a:gdLst>
                  <a:gd name="connsiteX0" fmla="*/ 23060 w 59683"/>
                  <a:gd name="connsiteY0" fmla="*/ 0 h 74604"/>
                  <a:gd name="connsiteX1" fmla="*/ 35267 w 59683"/>
                  <a:gd name="connsiteY1" fmla="*/ 0 h 74604"/>
                  <a:gd name="connsiteX2" fmla="*/ 59683 w 59683"/>
                  <a:gd name="connsiteY2" fmla="*/ 74604 h 74604"/>
                  <a:gd name="connsiteX3" fmla="*/ 48832 w 59683"/>
                  <a:gd name="connsiteY3" fmla="*/ 74604 h 74604"/>
                  <a:gd name="connsiteX4" fmla="*/ 43406 w 59683"/>
                  <a:gd name="connsiteY4" fmla="*/ 56970 h 74604"/>
                  <a:gd name="connsiteX5" fmla="*/ 14921 w 59683"/>
                  <a:gd name="connsiteY5" fmla="*/ 56970 h 74604"/>
                  <a:gd name="connsiteX6" fmla="*/ 9495 w 59683"/>
                  <a:gd name="connsiteY6" fmla="*/ 74604 h 74604"/>
                  <a:gd name="connsiteX7" fmla="*/ 0 w 59683"/>
                  <a:gd name="connsiteY7" fmla="*/ 74604 h 74604"/>
                  <a:gd name="connsiteX8" fmla="*/ 23060 w 59683"/>
                  <a:gd name="connsiteY8" fmla="*/ 0 h 74604"/>
                  <a:gd name="connsiteX9" fmla="*/ 28485 w 59683"/>
                  <a:gd name="connsiteY9" fmla="*/ 8139 h 74604"/>
                  <a:gd name="connsiteX10" fmla="*/ 28485 w 59683"/>
                  <a:gd name="connsiteY10" fmla="*/ 8139 h 74604"/>
                  <a:gd name="connsiteX11" fmla="*/ 16277 w 59683"/>
                  <a:gd name="connsiteY11" fmla="*/ 47475 h 74604"/>
                  <a:gd name="connsiteX12" fmla="*/ 39337 w 59683"/>
                  <a:gd name="connsiteY12" fmla="*/ 47475 h 74604"/>
                  <a:gd name="connsiteX13" fmla="*/ 28485 w 59683"/>
                  <a:gd name="connsiteY13" fmla="*/ 8139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683" h="74604">
                    <a:moveTo>
                      <a:pt x="23060" y="0"/>
                    </a:moveTo>
                    <a:lnTo>
                      <a:pt x="35267" y="0"/>
                    </a:lnTo>
                    <a:lnTo>
                      <a:pt x="59683" y="74604"/>
                    </a:lnTo>
                    <a:lnTo>
                      <a:pt x="48832" y="74604"/>
                    </a:lnTo>
                    <a:lnTo>
                      <a:pt x="43406" y="56970"/>
                    </a:lnTo>
                    <a:lnTo>
                      <a:pt x="14921" y="56970"/>
                    </a:lnTo>
                    <a:lnTo>
                      <a:pt x="9495" y="74604"/>
                    </a:lnTo>
                    <a:lnTo>
                      <a:pt x="0" y="74604"/>
                    </a:lnTo>
                    <a:lnTo>
                      <a:pt x="23060" y="0"/>
                    </a:lnTo>
                    <a:close/>
                    <a:moveTo>
                      <a:pt x="28485" y="8139"/>
                    </a:moveTo>
                    <a:lnTo>
                      <a:pt x="28485" y="8139"/>
                    </a:lnTo>
                    <a:lnTo>
                      <a:pt x="16277" y="47475"/>
                    </a:lnTo>
                    <a:lnTo>
                      <a:pt x="39337" y="47475"/>
                    </a:lnTo>
                    <a:lnTo>
                      <a:pt x="28485" y="8139"/>
                    </a:lnTo>
                    <a:close/>
                  </a:path>
                </a:pathLst>
              </a:custGeom>
              <a:solidFill>
                <a:srgbClr val="FFFFFF"/>
              </a:solidFill>
              <a:ln w="13558" cap="flat">
                <a:noFill/>
                <a:prstDash val="solid"/>
                <a:miter/>
              </a:ln>
            </p:spPr>
            <p:txBody>
              <a:bodyPr rtlCol="0" anchor="ctr"/>
              <a:lstStyle/>
              <a:p>
                <a:endParaRPr lang="sv-SE"/>
              </a:p>
            </p:txBody>
          </p:sp>
          <p:sp>
            <p:nvSpPr>
              <p:cNvPr id="88" name="Frihandsfigur: Form 87">
                <a:extLst>
                  <a:ext uri="{FF2B5EF4-FFF2-40B4-BE49-F238E27FC236}">
                    <a16:creationId xmlns:a16="http://schemas.microsoft.com/office/drawing/2014/main" id="{5353CA8F-8331-453A-975A-00FFC7460347}"/>
                  </a:ext>
                </a:extLst>
              </p:cNvPr>
              <p:cNvSpPr/>
              <p:nvPr/>
            </p:nvSpPr>
            <p:spPr>
              <a:xfrm>
                <a:off x="1120060" y="6179087"/>
                <a:ext cx="36623" cy="74604"/>
              </a:xfrm>
              <a:custGeom>
                <a:avLst/>
                <a:gdLst>
                  <a:gd name="connsiteX0" fmla="*/ 0 w 36623"/>
                  <a:gd name="connsiteY0" fmla="*/ 73248 h 74604"/>
                  <a:gd name="connsiteX1" fmla="*/ 0 w 36623"/>
                  <a:gd name="connsiteY1" fmla="*/ 0 h 74604"/>
                  <a:gd name="connsiteX2" fmla="*/ 36624 w 36623"/>
                  <a:gd name="connsiteY2" fmla="*/ 0 h 74604"/>
                  <a:gd name="connsiteX3" fmla="*/ 36624 w 36623"/>
                  <a:gd name="connsiteY3" fmla="*/ 8139 h 74604"/>
                  <a:gd name="connsiteX4" fmla="*/ 9495 w 36623"/>
                  <a:gd name="connsiteY4" fmla="*/ 8139 h 74604"/>
                  <a:gd name="connsiteX5" fmla="*/ 9495 w 36623"/>
                  <a:gd name="connsiteY5" fmla="*/ 32555 h 74604"/>
                  <a:gd name="connsiteX6" fmla="*/ 35267 w 36623"/>
                  <a:gd name="connsiteY6" fmla="*/ 32555 h 74604"/>
                  <a:gd name="connsiteX7" fmla="*/ 35267 w 36623"/>
                  <a:gd name="connsiteY7" fmla="*/ 40693 h 74604"/>
                  <a:gd name="connsiteX8" fmla="*/ 9495 w 36623"/>
                  <a:gd name="connsiteY8" fmla="*/ 40693 h 74604"/>
                  <a:gd name="connsiteX9" fmla="*/ 9495 w 36623"/>
                  <a:gd name="connsiteY9" fmla="*/ 74604 h 74604"/>
                  <a:gd name="connsiteX10" fmla="*/ 0 w 36623"/>
                  <a:gd name="connsiteY10"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623" h="74604">
                    <a:moveTo>
                      <a:pt x="0" y="73248"/>
                    </a:moveTo>
                    <a:lnTo>
                      <a:pt x="0" y="0"/>
                    </a:lnTo>
                    <a:lnTo>
                      <a:pt x="36624" y="0"/>
                    </a:lnTo>
                    <a:lnTo>
                      <a:pt x="36624" y="8139"/>
                    </a:lnTo>
                    <a:lnTo>
                      <a:pt x="9495" y="8139"/>
                    </a:lnTo>
                    <a:lnTo>
                      <a:pt x="9495" y="32555"/>
                    </a:lnTo>
                    <a:lnTo>
                      <a:pt x="35267" y="32555"/>
                    </a:lnTo>
                    <a:lnTo>
                      <a:pt x="35267" y="40693"/>
                    </a:lnTo>
                    <a:lnTo>
                      <a:pt x="9495" y="40693"/>
                    </a:lnTo>
                    <a:lnTo>
                      <a:pt x="9495" y="74604"/>
                    </a:lnTo>
                    <a:lnTo>
                      <a:pt x="0" y="74604"/>
                    </a:lnTo>
                    <a:close/>
                  </a:path>
                </a:pathLst>
              </a:custGeom>
              <a:solidFill>
                <a:srgbClr val="FFFFFF"/>
              </a:solidFill>
              <a:ln w="13558" cap="flat">
                <a:noFill/>
                <a:prstDash val="solid"/>
                <a:miter/>
              </a:ln>
            </p:spPr>
            <p:txBody>
              <a:bodyPr rtlCol="0" anchor="ctr"/>
              <a:lstStyle/>
              <a:p>
                <a:endParaRPr lang="sv-SE"/>
              </a:p>
            </p:txBody>
          </p:sp>
          <p:sp>
            <p:nvSpPr>
              <p:cNvPr id="89" name="Frihandsfigur: Form 88">
                <a:extLst>
                  <a:ext uri="{FF2B5EF4-FFF2-40B4-BE49-F238E27FC236}">
                    <a16:creationId xmlns:a16="http://schemas.microsoft.com/office/drawing/2014/main" id="{773BF217-D3AE-483F-8DCF-10716A5A9B46}"/>
                  </a:ext>
                </a:extLst>
              </p:cNvPr>
              <p:cNvSpPr/>
              <p:nvPr/>
            </p:nvSpPr>
            <p:spPr>
              <a:xfrm>
                <a:off x="1174317" y="6179087"/>
                <a:ext cx="9495" cy="73247"/>
              </a:xfrm>
              <a:custGeom>
                <a:avLst/>
                <a:gdLst>
                  <a:gd name="connsiteX0" fmla="*/ 9495 w 9495"/>
                  <a:gd name="connsiteY0" fmla="*/ 73248 h 73247"/>
                  <a:gd name="connsiteX1" fmla="*/ 0 w 9495"/>
                  <a:gd name="connsiteY1" fmla="*/ 73248 h 73247"/>
                  <a:gd name="connsiteX2" fmla="*/ 0 w 9495"/>
                  <a:gd name="connsiteY2" fmla="*/ 0 h 73247"/>
                  <a:gd name="connsiteX3" fmla="*/ 9495 w 9495"/>
                  <a:gd name="connsiteY3" fmla="*/ 0 h 73247"/>
                  <a:gd name="connsiteX4" fmla="*/ 9495 w 9495"/>
                  <a:gd name="connsiteY4" fmla="*/ 73248 h 73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95" h="73247">
                    <a:moveTo>
                      <a:pt x="9495" y="73248"/>
                    </a:moveTo>
                    <a:lnTo>
                      <a:pt x="0" y="73248"/>
                    </a:lnTo>
                    <a:lnTo>
                      <a:pt x="0" y="0"/>
                    </a:lnTo>
                    <a:lnTo>
                      <a:pt x="9495" y="0"/>
                    </a:lnTo>
                    <a:lnTo>
                      <a:pt x="9495" y="73248"/>
                    </a:lnTo>
                    <a:close/>
                  </a:path>
                </a:pathLst>
              </a:custGeom>
              <a:solidFill>
                <a:srgbClr val="FFFFFF"/>
              </a:solidFill>
              <a:ln w="13558" cap="flat">
                <a:noFill/>
                <a:prstDash val="solid"/>
                <a:miter/>
              </a:ln>
            </p:spPr>
            <p:txBody>
              <a:bodyPr rtlCol="0" anchor="ctr"/>
              <a:lstStyle/>
              <a:p>
                <a:endParaRPr lang="sv-SE"/>
              </a:p>
            </p:txBody>
          </p:sp>
          <p:sp>
            <p:nvSpPr>
              <p:cNvPr id="90" name="Frihandsfigur: Form 89">
                <a:extLst>
                  <a:ext uri="{FF2B5EF4-FFF2-40B4-BE49-F238E27FC236}">
                    <a16:creationId xmlns:a16="http://schemas.microsoft.com/office/drawing/2014/main" id="{CCFAD81B-306D-4BFA-BCD9-3ADB83E5C20D}"/>
                  </a:ext>
                </a:extLst>
              </p:cNvPr>
              <p:cNvSpPr/>
              <p:nvPr/>
            </p:nvSpPr>
            <p:spPr>
              <a:xfrm>
                <a:off x="1206872" y="6179087"/>
                <a:ext cx="47475" cy="74604"/>
              </a:xfrm>
              <a:custGeom>
                <a:avLst/>
                <a:gdLst>
                  <a:gd name="connsiteX0" fmla="*/ 0 w 47475"/>
                  <a:gd name="connsiteY0" fmla="*/ 73248 h 74604"/>
                  <a:gd name="connsiteX1" fmla="*/ 0 w 47475"/>
                  <a:gd name="connsiteY1" fmla="*/ 0 h 74604"/>
                  <a:gd name="connsiteX2" fmla="*/ 9495 w 47475"/>
                  <a:gd name="connsiteY2" fmla="*/ 0 h 74604"/>
                  <a:gd name="connsiteX3" fmla="*/ 9495 w 47475"/>
                  <a:gd name="connsiteY3" fmla="*/ 32555 h 74604"/>
                  <a:gd name="connsiteX4" fmla="*/ 9495 w 47475"/>
                  <a:gd name="connsiteY4" fmla="*/ 32555 h 74604"/>
                  <a:gd name="connsiteX5" fmla="*/ 35268 w 47475"/>
                  <a:gd name="connsiteY5" fmla="*/ 0 h 74604"/>
                  <a:gd name="connsiteX6" fmla="*/ 46119 w 47475"/>
                  <a:gd name="connsiteY6" fmla="*/ 0 h 74604"/>
                  <a:gd name="connsiteX7" fmla="*/ 18990 w 47475"/>
                  <a:gd name="connsiteY7" fmla="*/ 33911 h 74604"/>
                  <a:gd name="connsiteX8" fmla="*/ 47475 w 47475"/>
                  <a:gd name="connsiteY8" fmla="*/ 74604 h 74604"/>
                  <a:gd name="connsiteX9" fmla="*/ 35268 w 47475"/>
                  <a:gd name="connsiteY9" fmla="*/ 74604 h 74604"/>
                  <a:gd name="connsiteX10" fmla="*/ 9495 w 47475"/>
                  <a:gd name="connsiteY10" fmla="*/ 35267 h 74604"/>
                  <a:gd name="connsiteX11" fmla="*/ 9495 w 47475"/>
                  <a:gd name="connsiteY11" fmla="*/ 35267 h 74604"/>
                  <a:gd name="connsiteX12" fmla="*/ 9495 w 47475"/>
                  <a:gd name="connsiteY12" fmla="*/ 74604 h 74604"/>
                  <a:gd name="connsiteX13" fmla="*/ 0 w 47475"/>
                  <a:gd name="connsiteY13"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75" h="74604">
                    <a:moveTo>
                      <a:pt x="0" y="73248"/>
                    </a:moveTo>
                    <a:lnTo>
                      <a:pt x="0" y="0"/>
                    </a:lnTo>
                    <a:lnTo>
                      <a:pt x="9495" y="0"/>
                    </a:lnTo>
                    <a:lnTo>
                      <a:pt x="9495" y="32555"/>
                    </a:lnTo>
                    <a:lnTo>
                      <a:pt x="9495" y="32555"/>
                    </a:lnTo>
                    <a:lnTo>
                      <a:pt x="35268" y="0"/>
                    </a:lnTo>
                    <a:lnTo>
                      <a:pt x="46119" y="0"/>
                    </a:lnTo>
                    <a:lnTo>
                      <a:pt x="18990" y="33911"/>
                    </a:lnTo>
                    <a:lnTo>
                      <a:pt x="47475" y="74604"/>
                    </a:lnTo>
                    <a:lnTo>
                      <a:pt x="35268" y="74604"/>
                    </a:lnTo>
                    <a:lnTo>
                      <a:pt x="9495" y="35267"/>
                    </a:lnTo>
                    <a:lnTo>
                      <a:pt x="9495" y="35267"/>
                    </a:lnTo>
                    <a:lnTo>
                      <a:pt x="9495" y="74604"/>
                    </a:lnTo>
                    <a:lnTo>
                      <a:pt x="0" y="74604"/>
                    </a:lnTo>
                    <a:close/>
                  </a:path>
                </a:pathLst>
              </a:custGeom>
              <a:solidFill>
                <a:srgbClr val="FFFFFF"/>
              </a:solidFill>
              <a:ln w="13558" cap="flat">
                <a:noFill/>
                <a:prstDash val="solid"/>
                <a:miter/>
              </a:ln>
            </p:spPr>
            <p:txBody>
              <a:bodyPr rtlCol="0" anchor="ctr"/>
              <a:lstStyle/>
              <a:p>
                <a:endParaRPr lang="sv-SE"/>
              </a:p>
            </p:txBody>
          </p:sp>
          <p:sp>
            <p:nvSpPr>
              <p:cNvPr id="91" name="Frihandsfigur: Form 90">
                <a:extLst>
                  <a:ext uri="{FF2B5EF4-FFF2-40B4-BE49-F238E27FC236}">
                    <a16:creationId xmlns:a16="http://schemas.microsoft.com/office/drawing/2014/main" id="{2062EC6D-4D86-4F2A-BA13-C5F03C4EBBFC}"/>
                  </a:ext>
                </a:extLst>
              </p:cNvPr>
              <p:cNvSpPr/>
              <p:nvPr/>
            </p:nvSpPr>
            <p:spPr>
              <a:xfrm>
                <a:off x="711772" y="6320157"/>
                <a:ext cx="51544" cy="5425"/>
              </a:xfrm>
              <a:custGeom>
                <a:avLst/>
                <a:gdLst>
                  <a:gd name="connsiteX0" fmla="*/ 0 w 51544"/>
                  <a:gd name="connsiteY0" fmla="*/ 0 h 5425"/>
                  <a:gd name="connsiteX1" fmla="*/ 51545 w 51544"/>
                  <a:gd name="connsiteY1" fmla="*/ 0 h 5425"/>
                  <a:gd name="connsiteX2" fmla="*/ 51545 w 51544"/>
                  <a:gd name="connsiteY2" fmla="*/ 5426 h 5425"/>
                  <a:gd name="connsiteX3" fmla="*/ 0 w 51544"/>
                  <a:gd name="connsiteY3" fmla="*/ 5426 h 5425"/>
                  <a:gd name="connsiteX4" fmla="*/ 0 w 51544"/>
                  <a:gd name="connsiteY4" fmla="*/ 0 h 5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44" h="5425">
                    <a:moveTo>
                      <a:pt x="0" y="0"/>
                    </a:moveTo>
                    <a:lnTo>
                      <a:pt x="51545" y="0"/>
                    </a:lnTo>
                    <a:lnTo>
                      <a:pt x="51545" y="5426"/>
                    </a:lnTo>
                    <a:lnTo>
                      <a:pt x="0" y="5426"/>
                    </a:lnTo>
                    <a:lnTo>
                      <a:pt x="0" y="0"/>
                    </a:lnTo>
                    <a:close/>
                  </a:path>
                </a:pathLst>
              </a:custGeom>
              <a:solidFill>
                <a:srgbClr val="FFFFFF"/>
              </a:solidFill>
              <a:ln w="13558" cap="flat">
                <a:noFill/>
                <a:prstDash val="solid"/>
                <a:miter/>
              </a:ln>
            </p:spPr>
            <p:txBody>
              <a:bodyPr rtlCol="0" anchor="ctr"/>
              <a:lstStyle/>
              <a:p>
                <a:endParaRPr lang="sv-SE"/>
              </a:p>
            </p:txBody>
          </p:sp>
          <p:sp>
            <p:nvSpPr>
              <p:cNvPr id="92" name="Frihandsfigur: Form 91">
                <a:extLst>
                  <a:ext uri="{FF2B5EF4-FFF2-40B4-BE49-F238E27FC236}">
                    <a16:creationId xmlns:a16="http://schemas.microsoft.com/office/drawing/2014/main" id="{9E09DDB4-28A0-43A0-88C1-1FCEF45A8508}"/>
                  </a:ext>
                </a:extLst>
              </p:cNvPr>
              <p:cNvSpPr/>
              <p:nvPr/>
            </p:nvSpPr>
            <p:spPr>
              <a:xfrm>
                <a:off x="798584" y="6290315"/>
                <a:ext cx="39336" cy="74604"/>
              </a:xfrm>
              <a:custGeom>
                <a:avLst/>
                <a:gdLst>
                  <a:gd name="connsiteX0" fmla="*/ 0 w 39336"/>
                  <a:gd name="connsiteY0" fmla="*/ 74604 h 74604"/>
                  <a:gd name="connsiteX1" fmla="*/ 0 w 39336"/>
                  <a:gd name="connsiteY1" fmla="*/ 0 h 74604"/>
                  <a:gd name="connsiteX2" fmla="*/ 37980 w 39336"/>
                  <a:gd name="connsiteY2" fmla="*/ 0 h 74604"/>
                  <a:gd name="connsiteX3" fmla="*/ 37980 w 39336"/>
                  <a:gd name="connsiteY3" fmla="*/ 8139 h 74604"/>
                  <a:gd name="connsiteX4" fmla="*/ 9495 w 39336"/>
                  <a:gd name="connsiteY4" fmla="*/ 8139 h 74604"/>
                  <a:gd name="connsiteX5" fmla="*/ 9495 w 39336"/>
                  <a:gd name="connsiteY5" fmla="*/ 32555 h 74604"/>
                  <a:gd name="connsiteX6" fmla="*/ 36624 w 39336"/>
                  <a:gd name="connsiteY6" fmla="*/ 32555 h 74604"/>
                  <a:gd name="connsiteX7" fmla="*/ 36624 w 39336"/>
                  <a:gd name="connsiteY7" fmla="*/ 40693 h 74604"/>
                  <a:gd name="connsiteX8" fmla="*/ 9495 w 39336"/>
                  <a:gd name="connsiteY8" fmla="*/ 40693 h 74604"/>
                  <a:gd name="connsiteX9" fmla="*/ 9495 w 39336"/>
                  <a:gd name="connsiteY9" fmla="*/ 66466 h 74604"/>
                  <a:gd name="connsiteX10" fmla="*/ 39337 w 39336"/>
                  <a:gd name="connsiteY10" fmla="*/ 66466 h 74604"/>
                  <a:gd name="connsiteX11" fmla="*/ 39337 w 39336"/>
                  <a:gd name="connsiteY11" fmla="*/ 74604 h 74604"/>
                  <a:gd name="connsiteX12" fmla="*/ 0 w 39336"/>
                  <a:gd name="connsiteY12"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336" h="74604">
                    <a:moveTo>
                      <a:pt x="0" y="74604"/>
                    </a:moveTo>
                    <a:lnTo>
                      <a:pt x="0" y="0"/>
                    </a:lnTo>
                    <a:lnTo>
                      <a:pt x="37980" y="0"/>
                    </a:lnTo>
                    <a:lnTo>
                      <a:pt x="37980" y="8139"/>
                    </a:lnTo>
                    <a:lnTo>
                      <a:pt x="9495" y="8139"/>
                    </a:lnTo>
                    <a:lnTo>
                      <a:pt x="9495" y="32555"/>
                    </a:lnTo>
                    <a:lnTo>
                      <a:pt x="36624" y="32555"/>
                    </a:lnTo>
                    <a:lnTo>
                      <a:pt x="36624" y="40693"/>
                    </a:lnTo>
                    <a:lnTo>
                      <a:pt x="9495" y="40693"/>
                    </a:lnTo>
                    <a:lnTo>
                      <a:pt x="9495" y="66466"/>
                    </a:lnTo>
                    <a:lnTo>
                      <a:pt x="39337" y="66466"/>
                    </a:lnTo>
                    <a:lnTo>
                      <a:pt x="39337" y="74604"/>
                    </a:lnTo>
                    <a:lnTo>
                      <a:pt x="0" y="74604"/>
                    </a:lnTo>
                    <a:close/>
                  </a:path>
                </a:pathLst>
              </a:custGeom>
              <a:solidFill>
                <a:srgbClr val="FFFFFF"/>
              </a:solidFill>
              <a:ln w="13558" cap="flat">
                <a:noFill/>
                <a:prstDash val="solid"/>
                <a:miter/>
              </a:ln>
            </p:spPr>
            <p:txBody>
              <a:bodyPr rtlCol="0" anchor="ctr"/>
              <a:lstStyle/>
              <a:p>
                <a:endParaRPr lang="sv-SE"/>
              </a:p>
            </p:txBody>
          </p:sp>
          <p:sp>
            <p:nvSpPr>
              <p:cNvPr id="93" name="Frihandsfigur: Form 92">
                <a:extLst>
                  <a:ext uri="{FF2B5EF4-FFF2-40B4-BE49-F238E27FC236}">
                    <a16:creationId xmlns:a16="http://schemas.microsoft.com/office/drawing/2014/main" id="{71342B0F-ED1F-4078-B2B9-8A8B7B20054F}"/>
                  </a:ext>
                </a:extLst>
              </p:cNvPr>
              <p:cNvSpPr/>
              <p:nvPr/>
            </p:nvSpPr>
            <p:spPr>
              <a:xfrm>
                <a:off x="852841" y="6290315"/>
                <a:ext cx="51544" cy="74604"/>
              </a:xfrm>
              <a:custGeom>
                <a:avLst/>
                <a:gdLst>
                  <a:gd name="connsiteX0" fmla="*/ 51545 w 51544"/>
                  <a:gd name="connsiteY0" fmla="*/ 0 h 74604"/>
                  <a:gd name="connsiteX1" fmla="*/ 51545 w 51544"/>
                  <a:gd name="connsiteY1" fmla="*/ 74604 h 74604"/>
                  <a:gd name="connsiteX2" fmla="*/ 37980 w 51544"/>
                  <a:gd name="connsiteY2" fmla="*/ 74604 h 74604"/>
                  <a:gd name="connsiteX3" fmla="*/ 8139 w 51544"/>
                  <a:gd name="connsiteY3" fmla="*/ 10852 h 74604"/>
                  <a:gd name="connsiteX4" fmla="*/ 8139 w 51544"/>
                  <a:gd name="connsiteY4" fmla="*/ 10852 h 74604"/>
                  <a:gd name="connsiteX5" fmla="*/ 8139 w 51544"/>
                  <a:gd name="connsiteY5" fmla="*/ 74604 h 74604"/>
                  <a:gd name="connsiteX6" fmla="*/ 0 w 51544"/>
                  <a:gd name="connsiteY6" fmla="*/ 74604 h 74604"/>
                  <a:gd name="connsiteX7" fmla="*/ 0 w 51544"/>
                  <a:gd name="connsiteY7" fmla="*/ 0 h 74604"/>
                  <a:gd name="connsiteX8" fmla="*/ 13564 w 51544"/>
                  <a:gd name="connsiteY8" fmla="*/ 0 h 74604"/>
                  <a:gd name="connsiteX9" fmla="*/ 42050 w 51544"/>
                  <a:gd name="connsiteY9" fmla="*/ 63753 h 74604"/>
                  <a:gd name="connsiteX10" fmla="*/ 42050 w 51544"/>
                  <a:gd name="connsiteY10" fmla="*/ 63753 h 74604"/>
                  <a:gd name="connsiteX11" fmla="*/ 42050 w 51544"/>
                  <a:gd name="connsiteY11" fmla="*/ 0 h 74604"/>
                  <a:gd name="connsiteX12" fmla="*/ 51545 w 51544"/>
                  <a:gd name="connsiteY12" fmla="*/ 0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544" h="74604">
                    <a:moveTo>
                      <a:pt x="51545" y="0"/>
                    </a:moveTo>
                    <a:lnTo>
                      <a:pt x="51545" y="74604"/>
                    </a:lnTo>
                    <a:lnTo>
                      <a:pt x="37980" y="74604"/>
                    </a:lnTo>
                    <a:lnTo>
                      <a:pt x="8139" y="10852"/>
                    </a:lnTo>
                    <a:lnTo>
                      <a:pt x="8139" y="10852"/>
                    </a:lnTo>
                    <a:lnTo>
                      <a:pt x="8139" y="74604"/>
                    </a:lnTo>
                    <a:lnTo>
                      <a:pt x="0" y="74604"/>
                    </a:lnTo>
                    <a:lnTo>
                      <a:pt x="0" y="0"/>
                    </a:lnTo>
                    <a:lnTo>
                      <a:pt x="13564" y="0"/>
                    </a:lnTo>
                    <a:lnTo>
                      <a:pt x="42050" y="63753"/>
                    </a:lnTo>
                    <a:lnTo>
                      <a:pt x="42050" y="63753"/>
                    </a:lnTo>
                    <a:lnTo>
                      <a:pt x="42050" y="0"/>
                    </a:lnTo>
                    <a:lnTo>
                      <a:pt x="51545" y="0"/>
                    </a:lnTo>
                    <a:close/>
                  </a:path>
                </a:pathLst>
              </a:custGeom>
              <a:solidFill>
                <a:srgbClr val="FFFFFF"/>
              </a:solidFill>
              <a:ln w="13558" cap="flat">
                <a:noFill/>
                <a:prstDash val="solid"/>
                <a:miter/>
              </a:ln>
            </p:spPr>
            <p:txBody>
              <a:bodyPr rtlCol="0" anchor="ctr"/>
              <a:lstStyle/>
              <a:p>
                <a:endParaRPr lang="sv-SE"/>
              </a:p>
            </p:txBody>
          </p:sp>
          <p:sp>
            <p:nvSpPr>
              <p:cNvPr id="94" name="Frihandsfigur: Form 93">
                <a:extLst>
                  <a:ext uri="{FF2B5EF4-FFF2-40B4-BE49-F238E27FC236}">
                    <a16:creationId xmlns:a16="http://schemas.microsoft.com/office/drawing/2014/main" id="{D4BFDC91-D4B4-4D58-BF9D-6E5A6FF12A7A}"/>
                  </a:ext>
                </a:extLst>
              </p:cNvPr>
              <p:cNvSpPr/>
              <p:nvPr/>
            </p:nvSpPr>
            <p:spPr>
              <a:xfrm>
                <a:off x="950505" y="6290315"/>
                <a:ext cx="46118" cy="74604"/>
              </a:xfrm>
              <a:custGeom>
                <a:avLst/>
                <a:gdLst>
                  <a:gd name="connsiteX0" fmla="*/ 0 w 46118"/>
                  <a:gd name="connsiteY0" fmla="*/ 0 h 74604"/>
                  <a:gd name="connsiteX1" fmla="*/ 23059 w 46118"/>
                  <a:gd name="connsiteY1" fmla="*/ 0 h 74604"/>
                  <a:gd name="connsiteX2" fmla="*/ 43406 w 46118"/>
                  <a:gd name="connsiteY2" fmla="*/ 10852 h 74604"/>
                  <a:gd name="connsiteX3" fmla="*/ 46119 w 46118"/>
                  <a:gd name="connsiteY3" fmla="*/ 33911 h 74604"/>
                  <a:gd name="connsiteX4" fmla="*/ 42050 w 46118"/>
                  <a:gd name="connsiteY4" fmla="*/ 63753 h 74604"/>
                  <a:gd name="connsiteX5" fmla="*/ 17634 w 46118"/>
                  <a:gd name="connsiteY5" fmla="*/ 74604 h 74604"/>
                  <a:gd name="connsiteX6" fmla="*/ 0 w 46118"/>
                  <a:gd name="connsiteY6" fmla="*/ 74604 h 74604"/>
                  <a:gd name="connsiteX7" fmla="*/ 0 w 46118"/>
                  <a:gd name="connsiteY7" fmla="*/ 0 h 74604"/>
                  <a:gd name="connsiteX8" fmla="*/ 9495 w 46118"/>
                  <a:gd name="connsiteY8" fmla="*/ 66466 h 74604"/>
                  <a:gd name="connsiteX9" fmla="*/ 18990 w 46118"/>
                  <a:gd name="connsiteY9" fmla="*/ 66466 h 74604"/>
                  <a:gd name="connsiteX10" fmla="*/ 36624 w 46118"/>
                  <a:gd name="connsiteY10" fmla="*/ 44763 h 74604"/>
                  <a:gd name="connsiteX11" fmla="*/ 36624 w 46118"/>
                  <a:gd name="connsiteY11" fmla="*/ 29842 h 74604"/>
                  <a:gd name="connsiteX12" fmla="*/ 21703 w 46118"/>
                  <a:gd name="connsiteY12" fmla="*/ 9495 h 74604"/>
                  <a:gd name="connsiteX13" fmla="*/ 9495 w 46118"/>
                  <a:gd name="connsiteY13" fmla="*/ 9495 h 74604"/>
                  <a:gd name="connsiteX14" fmla="*/ 9495 w 46118"/>
                  <a:gd name="connsiteY14" fmla="*/ 66466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118" h="74604">
                    <a:moveTo>
                      <a:pt x="0" y="0"/>
                    </a:moveTo>
                    <a:lnTo>
                      <a:pt x="23059" y="0"/>
                    </a:lnTo>
                    <a:cubicBezTo>
                      <a:pt x="32554" y="0"/>
                      <a:pt x="39337" y="2713"/>
                      <a:pt x="43406" y="10852"/>
                    </a:cubicBezTo>
                    <a:cubicBezTo>
                      <a:pt x="46119" y="17634"/>
                      <a:pt x="46119" y="32555"/>
                      <a:pt x="46119" y="33911"/>
                    </a:cubicBezTo>
                    <a:cubicBezTo>
                      <a:pt x="46119" y="50188"/>
                      <a:pt x="44762" y="58327"/>
                      <a:pt x="42050" y="63753"/>
                    </a:cubicBezTo>
                    <a:cubicBezTo>
                      <a:pt x="37980" y="71891"/>
                      <a:pt x="29842" y="74604"/>
                      <a:pt x="17634" y="74604"/>
                    </a:cubicBezTo>
                    <a:lnTo>
                      <a:pt x="0" y="74604"/>
                    </a:lnTo>
                    <a:lnTo>
                      <a:pt x="0" y="0"/>
                    </a:lnTo>
                    <a:close/>
                    <a:moveTo>
                      <a:pt x="9495" y="66466"/>
                    </a:moveTo>
                    <a:lnTo>
                      <a:pt x="18990" y="66466"/>
                    </a:lnTo>
                    <a:cubicBezTo>
                      <a:pt x="32554" y="66466"/>
                      <a:pt x="36624" y="61040"/>
                      <a:pt x="36624" y="44763"/>
                    </a:cubicBezTo>
                    <a:lnTo>
                      <a:pt x="36624" y="29842"/>
                    </a:lnTo>
                    <a:cubicBezTo>
                      <a:pt x="36624" y="14921"/>
                      <a:pt x="32554" y="9495"/>
                      <a:pt x="21703" y="9495"/>
                    </a:cubicBezTo>
                    <a:lnTo>
                      <a:pt x="9495" y="9495"/>
                    </a:lnTo>
                    <a:lnTo>
                      <a:pt x="9495" y="66466"/>
                    </a:lnTo>
                    <a:close/>
                  </a:path>
                </a:pathLst>
              </a:custGeom>
              <a:solidFill>
                <a:srgbClr val="FFFFFF"/>
              </a:solidFill>
              <a:ln w="13558" cap="flat">
                <a:noFill/>
                <a:prstDash val="solid"/>
                <a:miter/>
              </a:ln>
            </p:spPr>
            <p:txBody>
              <a:bodyPr rtlCol="0" anchor="ctr"/>
              <a:lstStyle/>
              <a:p>
                <a:endParaRPr lang="sv-SE"/>
              </a:p>
            </p:txBody>
          </p:sp>
          <p:sp>
            <p:nvSpPr>
              <p:cNvPr id="95" name="Frihandsfigur: Form 94">
                <a:extLst>
                  <a:ext uri="{FF2B5EF4-FFF2-40B4-BE49-F238E27FC236}">
                    <a16:creationId xmlns:a16="http://schemas.microsoft.com/office/drawing/2014/main" id="{B34E3DB2-DCAE-4515-A9C9-A98D75FDC38F}"/>
                  </a:ext>
                </a:extLst>
              </p:cNvPr>
              <p:cNvSpPr/>
              <p:nvPr/>
            </p:nvSpPr>
            <p:spPr>
              <a:xfrm>
                <a:off x="1011545" y="6290315"/>
                <a:ext cx="39336" cy="74604"/>
              </a:xfrm>
              <a:custGeom>
                <a:avLst/>
                <a:gdLst>
                  <a:gd name="connsiteX0" fmla="*/ 0 w 39336"/>
                  <a:gd name="connsiteY0" fmla="*/ 74604 h 74604"/>
                  <a:gd name="connsiteX1" fmla="*/ 0 w 39336"/>
                  <a:gd name="connsiteY1" fmla="*/ 0 h 74604"/>
                  <a:gd name="connsiteX2" fmla="*/ 37980 w 39336"/>
                  <a:gd name="connsiteY2" fmla="*/ 0 h 74604"/>
                  <a:gd name="connsiteX3" fmla="*/ 37980 w 39336"/>
                  <a:gd name="connsiteY3" fmla="*/ 8139 h 74604"/>
                  <a:gd name="connsiteX4" fmla="*/ 9495 w 39336"/>
                  <a:gd name="connsiteY4" fmla="*/ 8139 h 74604"/>
                  <a:gd name="connsiteX5" fmla="*/ 9495 w 39336"/>
                  <a:gd name="connsiteY5" fmla="*/ 32555 h 74604"/>
                  <a:gd name="connsiteX6" fmla="*/ 36624 w 39336"/>
                  <a:gd name="connsiteY6" fmla="*/ 32555 h 74604"/>
                  <a:gd name="connsiteX7" fmla="*/ 36624 w 39336"/>
                  <a:gd name="connsiteY7" fmla="*/ 40693 h 74604"/>
                  <a:gd name="connsiteX8" fmla="*/ 9495 w 39336"/>
                  <a:gd name="connsiteY8" fmla="*/ 40693 h 74604"/>
                  <a:gd name="connsiteX9" fmla="*/ 9495 w 39336"/>
                  <a:gd name="connsiteY9" fmla="*/ 66466 h 74604"/>
                  <a:gd name="connsiteX10" fmla="*/ 39337 w 39336"/>
                  <a:gd name="connsiteY10" fmla="*/ 66466 h 74604"/>
                  <a:gd name="connsiteX11" fmla="*/ 39337 w 39336"/>
                  <a:gd name="connsiteY11" fmla="*/ 74604 h 74604"/>
                  <a:gd name="connsiteX12" fmla="*/ 0 w 39336"/>
                  <a:gd name="connsiteY12"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336" h="74604">
                    <a:moveTo>
                      <a:pt x="0" y="74604"/>
                    </a:moveTo>
                    <a:lnTo>
                      <a:pt x="0" y="0"/>
                    </a:lnTo>
                    <a:lnTo>
                      <a:pt x="37980" y="0"/>
                    </a:lnTo>
                    <a:lnTo>
                      <a:pt x="37980" y="8139"/>
                    </a:lnTo>
                    <a:lnTo>
                      <a:pt x="9495" y="8139"/>
                    </a:lnTo>
                    <a:lnTo>
                      <a:pt x="9495" y="32555"/>
                    </a:lnTo>
                    <a:lnTo>
                      <a:pt x="36624" y="32555"/>
                    </a:lnTo>
                    <a:lnTo>
                      <a:pt x="36624" y="40693"/>
                    </a:lnTo>
                    <a:lnTo>
                      <a:pt x="9495" y="40693"/>
                    </a:lnTo>
                    <a:lnTo>
                      <a:pt x="9495" y="66466"/>
                    </a:lnTo>
                    <a:lnTo>
                      <a:pt x="39337" y="66466"/>
                    </a:lnTo>
                    <a:lnTo>
                      <a:pt x="39337" y="74604"/>
                    </a:lnTo>
                    <a:lnTo>
                      <a:pt x="0" y="74604"/>
                    </a:lnTo>
                    <a:close/>
                  </a:path>
                </a:pathLst>
              </a:custGeom>
              <a:solidFill>
                <a:srgbClr val="FFFFFF"/>
              </a:solidFill>
              <a:ln w="13558" cap="flat">
                <a:noFill/>
                <a:prstDash val="solid"/>
                <a:miter/>
              </a:ln>
            </p:spPr>
            <p:txBody>
              <a:bodyPr rtlCol="0" anchor="ctr"/>
              <a:lstStyle/>
              <a:p>
                <a:endParaRPr lang="sv-SE"/>
              </a:p>
            </p:txBody>
          </p:sp>
          <p:sp>
            <p:nvSpPr>
              <p:cNvPr id="96" name="Frihandsfigur: Form 95">
                <a:extLst>
                  <a:ext uri="{FF2B5EF4-FFF2-40B4-BE49-F238E27FC236}">
                    <a16:creationId xmlns:a16="http://schemas.microsoft.com/office/drawing/2014/main" id="{03051775-35AF-4F8E-B72D-759CBA911DCE}"/>
                  </a:ext>
                </a:extLst>
              </p:cNvPr>
              <p:cNvSpPr/>
              <p:nvPr/>
            </p:nvSpPr>
            <p:spPr>
              <a:xfrm>
                <a:off x="1068515" y="6290315"/>
                <a:ext cx="36623" cy="74604"/>
              </a:xfrm>
              <a:custGeom>
                <a:avLst/>
                <a:gdLst>
                  <a:gd name="connsiteX0" fmla="*/ 0 w 36623"/>
                  <a:gd name="connsiteY0" fmla="*/ 74604 h 74604"/>
                  <a:gd name="connsiteX1" fmla="*/ 0 w 36623"/>
                  <a:gd name="connsiteY1" fmla="*/ 0 h 74604"/>
                  <a:gd name="connsiteX2" fmla="*/ 9495 w 36623"/>
                  <a:gd name="connsiteY2" fmla="*/ 0 h 74604"/>
                  <a:gd name="connsiteX3" fmla="*/ 9495 w 36623"/>
                  <a:gd name="connsiteY3" fmla="*/ 66466 h 74604"/>
                  <a:gd name="connsiteX4" fmla="*/ 36624 w 36623"/>
                  <a:gd name="connsiteY4" fmla="*/ 66466 h 74604"/>
                  <a:gd name="connsiteX5" fmla="*/ 36624 w 36623"/>
                  <a:gd name="connsiteY5" fmla="*/ 74604 h 74604"/>
                  <a:gd name="connsiteX6" fmla="*/ 0 w 36623"/>
                  <a:gd name="connsiteY6"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623" h="74604">
                    <a:moveTo>
                      <a:pt x="0" y="74604"/>
                    </a:moveTo>
                    <a:lnTo>
                      <a:pt x="0" y="0"/>
                    </a:lnTo>
                    <a:lnTo>
                      <a:pt x="9495" y="0"/>
                    </a:lnTo>
                    <a:lnTo>
                      <a:pt x="9495" y="66466"/>
                    </a:lnTo>
                    <a:lnTo>
                      <a:pt x="36624" y="66466"/>
                    </a:lnTo>
                    <a:lnTo>
                      <a:pt x="36624" y="74604"/>
                    </a:lnTo>
                    <a:lnTo>
                      <a:pt x="0" y="74604"/>
                    </a:lnTo>
                    <a:close/>
                  </a:path>
                </a:pathLst>
              </a:custGeom>
              <a:solidFill>
                <a:srgbClr val="FFFFFF"/>
              </a:solidFill>
              <a:ln w="13558" cap="flat">
                <a:noFill/>
                <a:prstDash val="solid"/>
                <a:miter/>
              </a:ln>
            </p:spPr>
            <p:txBody>
              <a:bodyPr rtlCol="0" anchor="ctr"/>
              <a:lstStyle/>
              <a:p>
                <a:endParaRPr lang="sv-SE"/>
              </a:p>
            </p:txBody>
          </p:sp>
          <p:sp>
            <p:nvSpPr>
              <p:cNvPr id="97" name="Frihandsfigur: Form 96">
                <a:extLst>
                  <a:ext uri="{FF2B5EF4-FFF2-40B4-BE49-F238E27FC236}">
                    <a16:creationId xmlns:a16="http://schemas.microsoft.com/office/drawing/2014/main" id="{6EE1F961-D6E3-4141-8239-5CD86F1E1EE5}"/>
                  </a:ext>
                </a:extLst>
              </p:cNvPr>
              <p:cNvSpPr/>
              <p:nvPr/>
            </p:nvSpPr>
            <p:spPr>
              <a:xfrm>
                <a:off x="1136337" y="6290315"/>
                <a:ext cx="59683" cy="74604"/>
              </a:xfrm>
              <a:custGeom>
                <a:avLst/>
                <a:gdLst>
                  <a:gd name="connsiteX0" fmla="*/ 23059 w 59683"/>
                  <a:gd name="connsiteY0" fmla="*/ 0 h 74604"/>
                  <a:gd name="connsiteX1" fmla="*/ 35267 w 59683"/>
                  <a:gd name="connsiteY1" fmla="*/ 0 h 74604"/>
                  <a:gd name="connsiteX2" fmla="*/ 59683 w 59683"/>
                  <a:gd name="connsiteY2" fmla="*/ 74604 h 74604"/>
                  <a:gd name="connsiteX3" fmla="*/ 48832 w 59683"/>
                  <a:gd name="connsiteY3" fmla="*/ 74604 h 74604"/>
                  <a:gd name="connsiteX4" fmla="*/ 43406 w 59683"/>
                  <a:gd name="connsiteY4" fmla="*/ 56970 h 74604"/>
                  <a:gd name="connsiteX5" fmla="*/ 14921 w 59683"/>
                  <a:gd name="connsiteY5" fmla="*/ 56970 h 74604"/>
                  <a:gd name="connsiteX6" fmla="*/ 9495 w 59683"/>
                  <a:gd name="connsiteY6" fmla="*/ 74604 h 74604"/>
                  <a:gd name="connsiteX7" fmla="*/ 0 w 59683"/>
                  <a:gd name="connsiteY7" fmla="*/ 74604 h 74604"/>
                  <a:gd name="connsiteX8" fmla="*/ 23059 w 59683"/>
                  <a:gd name="connsiteY8" fmla="*/ 0 h 74604"/>
                  <a:gd name="connsiteX9" fmla="*/ 28485 w 59683"/>
                  <a:gd name="connsiteY9" fmla="*/ 9495 h 74604"/>
                  <a:gd name="connsiteX10" fmla="*/ 28485 w 59683"/>
                  <a:gd name="connsiteY10" fmla="*/ 9495 h 74604"/>
                  <a:gd name="connsiteX11" fmla="*/ 16277 w 59683"/>
                  <a:gd name="connsiteY11" fmla="*/ 48832 h 74604"/>
                  <a:gd name="connsiteX12" fmla="*/ 39337 w 59683"/>
                  <a:gd name="connsiteY12" fmla="*/ 48832 h 74604"/>
                  <a:gd name="connsiteX13" fmla="*/ 28485 w 59683"/>
                  <a:gd name="connsiteY13" fmla="*/ 9495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683" h="74604">
                    <a:moveTo>
                      <a:pt x="23059" y="0"/>
                    </a:moveTo>
                    <a:lnTo>
                      <a:pt x="35267" y="0"/>
                    </a:lnTo>
                    <a:lnTo>
                      <a:pt x="59683" y="74604"/>
                    </a:lnTo>
                    <a:lnTo>
                      <a:pt x="48832" y="74604"/>
                    </a:lnTo>
                    <a:lnTo>
                      <a:pt x="43406" y="56970"/>
                    </a:lnTo>
                    <a:lnTo>
                      <a:pt x="14921" y="56970"/>
                    </a:lnTo>
                    <a:lnTo>
                      <a:pt x="9495" y="74604"/>
                    </a:lnTo>
                    <a:lnTo>
                      <a:pt x="0" y="74604"/>
                    </a:lnTo>
                    <a:lnTo>
                      <a:pt x="23059" y="0"/>
                    </a:lnTo>
                    <a:close/>
                    <a:moveTo>
                      <a:pt x="28485" y="9495"/>
                    </a:moveTo>
                    <a:lnTo>
                      <a:pt x="28485" y="9495"/>
                    </a:lnTo>
                    <a:lnTo>
                      <a:pt x="16277" y="48832"/>
                    </a:lnTo>
                    <a:lnTo>
                      <a:pt x="39337" y="48832"/>
                    </a:lnTo>
                    <a:lnTo>
                      <a:pt x="28485" y="9495"/>
                    </a:lnTo>
                    <a:close/>
                  </a:path>
                </a:pathLst>
              </a:custGeom>
              <a:solidFill>
                <a:srgbClr val="FFFFFF"/>
              </a:solidFill>
              <a:ln w="13558" cap="flat">
                <a:noFill/>
                <a:prstDash val="solid"/>
                <a:miter/>
              </a:ln>
            </p:spPr>
            <p:txBody>
              <a:bodyPr rtlCol="0" anchor="ctr"/>
              <a:lstStyle/>
              <a:p>
                <a:endParaRPr lang="sv-SE"/>
              </a:p>
            </p:txBody>
          </p:sp>
          <p:sp>
            <p:nvSpPr>
              <p:cNvPr id="98" name="Frihandsfigur: Form 97">
                <a:extLst>
                  <a:ext uri="{FF2B5EF4-FFF2-40B4-BE49-F238E27FC236}">
                    <a16:creationId xmlns:a16="http://schemas.microsoft.com/office/drawing/2014/main" id="{1466FD6A-5FAE-4120-A36E-2A6A13D21A3C}"/>
                  </a:ext>
                </a:extLst>
              </p:cNvPr>
              <p:cNvSpPr/>
              <p:nvPr/>
            </p:nvSpPr>
            <p:spPr>
              <a:xfrm>
                <a:off x="1200090" y="6290315"/>
                <a:ext cx="54257" cy="74604"/>
              </a:xfrm>
              <a:custGeom>
                <a:avLst/>
                <a:gdLst>
                  <a:gd name="connsiteX0" fmla="*/ 32555 w 54257"/>
                  <a:gd name="connsiteY0" fmla="*/ 74604 h 74604"/>
                  <a:gd name="connsiteX1" fmla="*/ 21703 w 54257"/>
                  <a:gd name="connsiteY1" fmla="*/ 74604 h 74604"/>
                  <a:gd name="connsiteX2" fmla="*/ 0 w 54257"/>
                  <a:gd name="connsiteY2" fmla="*/ 0 h 74604"/>
                  <a:gd name="connsiteX3" fmla="*/ 10852 w 54257"/>
                  <a:gd name="connsiteY3" fmla="*/ 0 h 74604"/>
                  <a:gd name="connsiteX4" fmla="*/ 27129 w 54257"/>
                  <a:gd name="connsiteY4" fmla="*/ 65109 h 74604"/>
                  <a:gd name="connsiteX5" fmla="*/ 27129 w 54257"/>
                  <a:gd name="connsiteY5" fmla="*/ 65109 h 74604"/>
                  <a:gd name="connsiteX6" fmla="*/ 44763 w 54257"/>
                  <a:gd name="connsiteY6" fmla="*/ 0 h 74604"/>
                  <a:gd name="connsiteX7" fmla="*/ 54258 w 54257"/>
                  <a:gd name="connsiteY7" fmla="*/ 0 h 74604"/>
                  <a:gd name="connsiteX8" fmla="*/ 32555 w 54257"/>
                  <a:gd name="connsiteY8"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257" h="74604">
                    <a:moveTo>
                      <a:pt x="32555" y="74604"/>
                    </a:moveTo>
                    <a:lnTo>
                      <a:pt x="21703" y="74604"/>
                    </a:lnTo>
                    <a:lnTo>
                      <a:pt x="0" y="0"/>
                    </a:lnTo>
                    <a:lnTo>
                      <a:pt x="10852" y="0"/>
                    </a:lnTo>
                    <a:lnTo>
                      <a:pt x="27129" y="65109"/>
                    </a:lnTo>
                    <a:lnTo>
                      <a:pt x="27129" y="65109"/>
                    </a:lnTo>
                    <a:lnTo>
                      <a:pt x="44763" y="0"/>
                    </a:lnTo>
                    <a:lnTo>
                      <a:pt x="54258" y="0"/>
                    </a:lnTo>
                    <a:lnTo>
                      <a:pt x="32555" y="74604"/>
                    </a:lnTo>
                    <a:close/>
                  </a:path>
                </a:pathLst>
              </a:custGeom>
              <a:solidFill>
                <a:srgbClr val="FFFFFF"/>
              </a:solidFill>
              <a:ln w="13558" cap="flat">
                <a:noFill/>
                <a:prstDash val="solid"/>
                <a:miter/>
              </a:ln>
            </p:spPr>
            <p:txBody>
              <a:bodyPr rtlCol="0" anchor="ctr"/>
              <a:lstStyle/>
              <a:p>
                <a:endParaRPr lang="sv-SE"/>
              </a:p>
            </p:txBody>
          </p:sp>
        </p:grpSp>
      </p:grpSp>
    </p:spTree>
    <p:extLst>
      <p:ext uri="{BB962C8B-B14F-4D97-AF65-F5344CB8AC3E}">
        <p14:creationId xmlns:p14="http://schemas.microsoft.com/office/powerpoint/2010/main" val="3650007300"/>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Startsida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58EC79-F416-4E3D-A67E-4A13E8004581}"/>
              </a:ext>
            </a:extLst>
          </p:cNvPr>
          <p:cNvSpPr>
            <a:spLocks noGrp="1"/>
          </p:cNvSpPr>
          <p:nvPr>
            <p:ph type="ctrTitle"/>
          </p:nvPr>
        </p:nvSpPr>
        <p:spPr>
          <a:xfrm>
            <a:off x="1524000" y="1145223"/>
            <a:ext cx="9144000" cy="2387600"/>
          </a:xfrm>
        </p:spPr>
        <p:txBody>
          <a:bodyPr anchor="b"/>
          <a:lstStyle>
            <a:lvl1pPr algn="ctr">
              <a:defRPr sz="4800" b="1">
                <a:solidFill>
                  <a:schemeClr val="tx1"/>
                </a:solidFill>
              </a:defRPr>
            </a:lvl1pPr>
          </a:lstStyle>
          <a:p>
            <a:r>
              <a:rPr lang="en-GB"/>
              <a:t>Click to edit Master title style</a:t>
            </a:r>
            <a:endParaRPr lang="sv-SE"/>
          </a:p>
        </p:txBody>
      </p:sp>
      <p:sp>
        <p:nvSpPr>
          <p:cNvPr id="3" name="Underrubrik 2">
            <a:extLst>
              <a:ext uri="{FF2B5EF4-FFF2-40B4-BE49-F238E27FC236}">
                <a16:creationId xmlns:a16="http://schemas.microsoft.com/office/drawing/2014/main" id="{0B04F11C-8931-4F2C-862F-B58C9926FB12}"/>
              </a:ext>
            </a:extLst>
          </p:cNvPr>
          <p:cNvSpPr>
            <a:spLocks noGrp="1"/>
          </p:cNvSpPr>
          <p:nvPr>
            <p:ph type="subTitle" idx="1"/>
          </p:nvPr>
        </p:nvSpPr>
        <p:spPr>
          <a:xfrm>
            <a:off x="1524000" y="3762093"/>
            <a:ext cx="9144000" cy="1465082"/>
          </a:xfrm>
        </p:spPr>
        <p:txBody>
          <a:bodyPr/>
          <a:lstStyle>
            <a:lvl1pPr marL="0" indent="0" algn="ctr">
              <a:buNone/>
              <a:defRPr sz="18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sv-SE"/>
          </a:p>
        </p:txBody>
      </p:sp>
      <p:grpSp>
        <p:nvGrpSpPr>
          <p:cNvPr id="10" name="Bild 6">
            <a:extLst>
              <a:ext uri="{FF2B5EF4-FFF2-40B4-BE49-F238E27FC236}">
                <a16:creationId xmlns:a16="http://schemas.microsoft.com/office/drawing/2014/main" id="{DADFDBA0-06EC-4EF0-A96B-9B09936FB171}"/>
              </a:ext>
            </a:extLst>
          </p:cNvPr>
          <p:cNvGrpSpPr/>
          <p:nvPr/>
        </p:nvGrpSpPr>
        <p:grpSpPr>
          <a:xfrm>
            <a:off x="0" y="6076335"/>
            <a:ext cx="12213021" cy="782247"/>
            <a:chOff x="-91240" y="6067859"/>
            <a:chExt cx="12304261" cy="788091"/>
          </a:xfrm>
          <a:solidFill>
            <a:srgbClr val="FFFFFF"/>
          </a:solidFill>
        </p:grpSpPr>
        <p:sp>
          <p:nvSpPr>
            <p:cNvPr id="11" name="Frihandsfigur: Form 10">
              <a:extLst>
                <a:ext uri="{FF2B5EF4-FFF2-40B4-BE49-F238E27FC236}">
                  <a16:creationId xmlns:a16="http://schemas.microsoft.com/office/drawing/2014/main" id="{FD3D0A8B-AB4F-48F7-AB08-2FEFAA1141EB}"/>
                </a:ext>
              </a:extLst>
            </p:cNvPr>
            <p:cNvSpPr/>
            <p:nvPr/>
          </p:nvSpPr>
          <p:spPr>
            <a:xfrm>
              <a:off x="7412582"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7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12" name="Frihandsfigur: Form 11">
              <a:extLst>
                <a:ext uri="{FF2B5EF4-FFF2-40B4-BE49-F238E27FC236}">
                  <a16:creationId xmlns:a16="http://schemas.microsoft.com/office/drawing/2014/main" id="{7D677AFC-9798-471F-AC39-8FE50EDFC5FF}"/>
                </a:ext>
              </a:extLst>
            </p:cNvPr>
            <p:cNvSpPr/>
            <p:nvPr/>
          </p:nvSpPr>
          <p:spPr>
            <a:xfrm>
              <a:off x="11958010" y="6682326"/>
              <a:ext cx="255010" cy="173624"/>
            </a:xfrm>
            <a:custGeom>
              <a:avLst/>
              <a:gdLst>
                <a:gd name="connsiteX0" fmla="*/ 0 w 255010"/>
                <a:gd name="connsiteY0" fmla="*/ 0 h 173624"/>
                <a:gd name="connsiteX1" fmla="*/ 56971 w 255010"/>
                <a:gd name="connsiteY1" fmla="*/ 173624 h 173624"/>
                <a:gd name="connsiteX2" fmla="*/ 255010 w 255010"/>
                <a:gd name="connsiteY2" fmla="*/ 173624 h 173624"/>
                <a:gd name="connsiteX3" fmla="*/ 255010 w 255010"/>
                <a:gd name="connsiteY3" fmla="*/ 6782 h 173624"/>
                <a:gd name="connsiteX4" fmla="*/ 252298 w 255010"/>
                <a:gd name="connsiteY4" fmla="*/ 0 h 173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10" h="173624">
                  <a:moveTo>
                    <a:pt x="0" y="0"/>
                  </a:moveTo>
                  <a:lnTo>
                    <a:pt x="56971" y="173624"/>
                  </a:lnTo>
                  <a:lnTo>
                    <a:pt x="255010" y="173624"/>
                  </a:lnTo>
                  <a:lnTo>
                    <a:pt x="255010" y="6782"/>
                  </a:lnTo>
                  <a:lnTo>
                    <a:pt x="252298" y="0"/>
                  </a:lnTo>
                  <a:close/>
                </a:path>
              </a:pathLst>
            </a:custGeom>
            <a:solidFill>
              <a:srgbClr val="FFFFFF"/>
            </a:solidFill>
            <a:ln w="13558" cap="flat">
              <a:noFill/>
              <a:prstDash val="solid"/>
              <a:miter/>
            </a:ln>
          </p:spPr>
          <p:txBody>
            <a:bodyPr rtlCol="0" anchor="ctr"/>
            <a:lstStyle/>
            <a:p>
              <a:endParaRPr lang="sv-SE"/>
            </a:p>
          </p:txBody>
        </p:sp>
        <p:sp>
          <p:nvSpPr>
            <p:cNvPr id="13" name="Frihandsfigur: Form 12">
              <a:extLst>
                <a:ext uri="{FF2B5EF4-FFF2-40B4-BE49-F238E27FC236}">
                  <a16:creationId xmlns:a16="http://schemas.microsoft.com/office/drawing/2014/main" id="{B24A2607-0494-4714-A295-0F993C9D3163}"/>
                </a:ext>
              </a:extLst>
            </p:cNvPr>
            <p:cNvSpPr/>
            <p:nvPr/>
          </p:nvSpPr>
          <p:spPr>
            <a:xfrm>
              <a:off x="8423130"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7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14" name="Frihandsfigur: Form 13">
              <a:extLst>
                <a:ext uri="{FF2B5EF4-FFF2-40B4-BE49-F238E27FC236}">
                  <a16:creationId xmlns:a16="http://schemas.microsoft.com/office/drawing/2014/main" id="{ACF8F4A9-DEEA-48D3-A0D2-4C607A720723}"/>
                </a:ext>
              </a:extLst>
            </p:cNvPr>
            <p:cNvSpPr/>
            <p:nvPr/>
          </p:nvSpPr>
          <p:spPr>
            <a:xfrm>
              <a:off x="8927725" y="6682326"/>
              <a:ext cx="309268" cy="173624"/>
            </a:xfrm>
            <a:custGeom>
              <a:avLst/>
              <a:gdLst>
                <a:gd name="connsiteX0" fmla="*/ 0 w 309268"/>
                <a:gd name="connsiteY0" fmla="*/ 0 h 173624"/>
                <a:gd name="connsiteX1" fmla="*/ 55614 w 309268"/>
                <a:gd name="connsiteY1" fmla="*/ 173624 h 173624"/>
                <a:gd name="connsiteX2" fmla="*/ 309268 w 309268"/>
                <a:gd name="connsiteY2" fmla="*/ 173624 h 173624"/>
                <a:gd name="connsiteX3" fmla="*/ 252297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5614" y="173624"/>
                  </a:lnTo>
                  <a:lnTo>
                    <a:pt x="309268"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15" name="Frihandsfigur: Form 14">
              <a:extLst>
                <a:ext uri="{FF2B5EF4-FFF2-40B4-BE49-F238E27FC236}">
                  <a16:creationId xmlns:a16="http://schemas.microsoft.com/office/drawing/2014/main" id="{240ADB71-8CAE-4606-B5D7-4DF4632D6EDC}"/>
                </a:ext>
              </a:extLst>
            </p:cNvPr>
            <p:cNvSpPr/>
            <p:nvPr/>
          </p:nvSpPr>
          <p:spPr>
            <a:xfrm>
              <a:off x="9432320" y="6682326"/>
              <a:ext cx="309268" cy="173624"/>
            </a:xfrm>
            <a:custGeom>
              <a:avLst/>
              <a:gdLst>
                <a:gd name="connsiteX0" fmla="*/ 0 w 309268"/>
                <a:gd name="connsiteY0" fmla="*/ 0 h 173624"/>
                <a:gd name="connsiteX1" fmla="*/ 56971 w 309268"/>
                <a:gd name="connsiteY1" fmla="*/ 173624 h 173624"/>
                <a:gd name="connsiteX2" fmla="*/ 309269 w 309268"/>
                <a:gd name="connsiteY2" fmla="*/ 173624 h 173624"/>
                <a:gd name="connsiteX3" fmla="*/ 253654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1" y="173624"/>
                  </a:lnTo>
                  <a:lnTo>
                    <a:pt x="309269" y="173624"/>
                  </a:lnTo>
                  <a:lnTo>
                    <a:pt x="253654" y="0"/>
                  </a:lnTo>
                  <a:close/>
                </a:path>
              </a:pathLst>
            </a:custGeom>
            <a:solidFill>
              <a:srgbClr val="FFFFFF"/>
            </a:solidFill>
            <a:ln w="13558" cap="flat">
              <a:noFill/>
              <a:prstDash val="solid"/>
              <a:miter/>
            </a:ln>
          </p:spPr>
          <p:txBody>
            <a:bodyPr rtlCol="0" anchor="ctr"/>
            <a:lstStyle/>
            <a:p>
              <a:endParaRPr lang="sv-SE"/>
            </a:p>
          </p:txBody>
        </p:sp>
        <p:sp>
          <p:nvSpPr>
            <p:cNvPr id="16" name="Frihandsfigur: Form 15">
              <a:extLst>
                <a:ext uri="{FF2B5EF4-FFF2-40B4-BE49-F238E27FC236}">
                  <a16:creationId xmlns:a16="http://schemas.microsoft.com/office/drawing/2014/main" id="{0D2C6FB9-B30B-4E8E-81FA-8E97DB49B114}"/>
                </a:ext>
              </a:extLst>
            </p:cNvPr>
            <p:cNvSpPr/>
            <p:nvPr/>
          </p:nvSpPr>
          <p:spPr>
            <a:xfrm>
              <a:off x="7917178"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2297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17" name="Frihandsfigur: Form 16">
              <a:extLst>
                <a:ext uri="{FF2B5EF4-FFF2-40B4-BE49-F238E27FC236}">
                  <a16:creationId xmlns:a16="http://schemas.microsoft.com/office/drawing/2014/main" id="{50AB4921-459B-4D96-9BDF-AF7EA4493EEA}"/>
                </a:ext>
              </a:extLst>
            </p:cNvPr>
            <p:cNvSpPr/>
            <p:nvPr/>
          </p:nvSpPr>
          <p:spPr>
            <a:xfrm>
              <a:off x="11453415" y="6682326"/>
              <a:ext cx="307911" cy="173624"/>
            </a:xfrm>
            <a:custGeom>
              <a:avLst/>
              <a:gdLst>
                <a:gd name="connsiteX0" fmla="*/ 0 w 307911"/>
                <a:gd name="connsiteY0" fmla="*/ 0 h 173624"/>
                <a:gd name="connsiteX1" fmla="*/ 55615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5"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18" name="Frihandsfigur: Form 17">
              <a:extLst>
                <a:ext uri="{FF2B5EF4-FFF2-40B4-BE49-F238E27FC236}">
                  <a16:creationId xmlns:a16="http://schemas.microsoft.com/office/drawing/2014/main" id="{16F1547C-BB1E-444C-B9F8-2BA58BA43B80}"/>
                </a:ext>
              </a:extLst>
            </p:cNvPr>
            <p:cNvSpPr/>
            <p:nvPr/>
          </p:nvSpPr>
          <p:spPr>
            <a:xfrm>
              <a:off x="10948820" y="6682326"/>
              <a:ext cx="307911" cy="173624"/>
            </a:xfrm>
            <a:custGeom>
              <a:avLst/>
              <a:gdLst>
                <a:gd name="connsiteX0" fmla="*/ 0 w 307911"/>
                <a:gd name="connsiteY0" fmla="*/ 0 h 173624"/>
                <a:gd name="connsiteX1" fmla="*/ 55614 w 307911"/>
                <a:gd name="connsiteY1" fmla="*/ 173624 h 173624"/>
                <a:gd name="connsiteX2" fmla="*/ 307911 w 307911"/>
                <a:gd name="connsiteY2" fmla="*/ 173624 h 173624"/>
                <a:gd name="connsiteX3" fmla="*/ 252297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1"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19" name="Frihandsfigur: Form 18">
              <a:extLst>
                <a:ext uri="{FF2B5EF4-FFF2-40B4-BE49-F238E27FC236}">
                  <a16:creationId xmlns:a16="http://schemas.microsoft.com/office/drawing/2014/main" id="{A7329509-7EB8-4FCB-84B6-3FE5F560F7CB}"/>
                </a:ext>
              </a:extLst>
            </p:cNvPr>
            <p:cNvSpPr/>
            <p:nvPr/>
          </p:nvSpPr>
          <p:spPr>
            <a:xfrm>
              <a:off x="10442867" y="6682326"/>
              <a:ext cx="309268" cy="173624"/>
            </a:xfrm>
            <a:custGeom>
              <a:avLst/>
              <a:gdLst>
                <a:gd name="connsiteX0" fmla="*/ 0 w 309268"/>
                <a:gd name="connsiteY0" fmla="*/ 0 h 173624"/>
                <a:gd name="connsiteX1" fmla="*/ 56971 w 309268"/>
                <a:gd name="connsiteY1" fmla="*/ 173624 h 173624"/>
                <a:gd name="connsiteX2" fmla="*/ 309269 w 309268"/>
                <a:gd name="connsiteY2" fmla="*/ 173624 h 173624"/>
                <a:gd name="connsiteX3" fmla="*/ 252298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1" y="173624"/>
                  </a:lnTo>
                  <a:lnTo>
                    <a:pt x="309269"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0" name="Frihandsfigur: Form 19">
              <a:extLst>
                <a:ext uri="{FF2B5EF4-FFF2-40B4-BE49-F238E27FC236}">
                  <a16:creationId xmlns:a16="http://schemas.microsoft.com/office/drawing/2014/main" id="{591D103A-879C-451E-9AA7-4A7AF85394AE}"/>
                </a:ext>
              </a:extLst>
            </p:cNvPr>
            <p:cNvSpPr/>
            <p:nvPr/>
          </p:nvSpPr>
          <p:spPr>
            <a:xfrm>
              <a:off x="9938272" y="6682326"/>
              <a:ext cx="307911" cy="173624"/>
            </a:xfrm>
            <a:custGeom>
              <a:avLst/>
              <a:gdLst>
                <a:gd name="connsiteX0" fmla="*/ 0 w 307911"/>
                <a:gd name="connsiteY0" fmla="*/ 0 h 173624"/>
                <a:gd name="connsiteX1" fmla="*/ 55614 w 307911"/>
                <a:gd name="connsiteY1" fmla="*/ 173624 h 173624"/>
                <a:gd name="connsiteX2" fmla="*/ 307911 w 307911"/>
                <a:gd name="connsiteY2" fmla="*/ 173624 h 173624"/>
                <a:gd name="connsiteX3" fmla="*/ 252297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1"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21" name="Frihandsfigur: Form 20">
              <a:extLst>
                <a:ext uri="{FF2B5EF4-FFF2-40B4-BE49-F238E27FC236}">
                  <a16:creationId xmlns:a16="http://schemas.microsoft.com/office/drawing/2014/main" id="{1FD01448-75B6-4B78-AB49-9099BFA12696}"/>
                </a:ext>
              </a:extLst>
            </p:cNvPr>
            <p:cNvSpPr/>
            <p:nvPr/>
          </p:nvSpPr>
          <p:spPr>
            <a:xfrm>
              <a:off x="6906630"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3654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3654" y="0"/>
                  </a:lnTo>
                  <a:close/>
                </a:path>
              </a:pathLst>
            </a:custGeom>
            <a:solidFill>
              <a:srgbClr val="FFFFFF"/>
            </a:solidFill>
            <a:ln w="13558" cap="flat">
              <a:noFill/>
              <a:prstDash val="solid"/>
              <a:miter/>
            </a:ln>
          </p:spPr>
          <p:txBody>
            <a:bodyPr rtlCol="0" anchor="ctr"/>
            <a:lstStyle/>
            <a:p>
              <a:endParaRPr lang="sv-SE"/>
            </a:p>
          </p:txBody>
        </p:sp>
        <p:sp>
          <p:nvSpPr>
            <p:cNvPr id="22" name="Frihandsfigur: Form 21">
              <a:extLst>
                <a:ext uri="{FF2B5EF4-FFF2-40B4-BE49-F238E27FC236}">
                  <a16:creationId xmlns:a16="http://schemas.microsoft.com/office/drawing/2014/main" id="{9330494B-9051-421D-B3B0-1E9909A77B88}"/>
                </a:ext>
              </a:extLst>
            </p:cNvPr>
            <p:cNvSpPr/>
            <p:nvPr/>
          </p:nvSpPr>
          <p:spPr>
            <a:xfrm>
              <a:off x="3371749"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3" name="Frihandsfigur: Form 22">
              <a:extLst>
                <a:ext uri="{FF2B5EF4-FFF2-40B4-BE49-F238E27FC236}">
                  <a16:creationId xmlns:a16="http://schemas.microsoft.com/office/drawing/2014/main" id="{474F2E8A-D695-4F5A-801E-1ADBE08B0DC9}"/>
                </a:ext>
              </a:extLst>
            </p:cNvPr>
            <p:cNvSpPr/>
            <p:nvPr/>
          </p:nvSpPr>
          <p:spPr>
            <a:xfrm>
              <a:off x="3876345" y="6682326"/>
              <a:ext cx="309268" cy="173624"/>
            </a:xfrm>
            <a:custGeom>
              <a:avLst/>
              <a:gdLst>
                <a:gd name="connsiteX0" fmla="*/ 0 w 309268"/>
                <a:gd name="connsiteY0" fmla="*/ 0 h 173624"/>
                <a:gd name="connsiteX1" fmla="*/ 56971 w 309268"/>
                <a:gd name="connsiteY1" fmla="*/ 173624 h 173624"/>
                <a:gd name="connsiteX2" fmla="*/ 309268 w 309268"/>
                <a:gd name="connsiteY2" fmla="*/ 173624 h 173624"/>
                <a:gd name="connsiteX3" fmla="*/ 252298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1" y="173624"/>
                  </a:lnTo>
                  <a:lnTo>
                    <a:pt x="309268"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4" name="Frihandsfigur: Form 23">
              <a:extLst>
                <a:ext uri="{FF2B5EF4-FFF2-40B4-BE49-F238E27FC236}">
                  <a16:creationId xmlns:a16="http://schemas.microsoft.com/office/drawing/2014/main" id="{C8358747-6F58-42C6-9075-B6C0F51C9E95}"/>
                </a:ext>
              </a:extLst>
            </p:cNvPr>
            <p:cNvSpPr/>
            <p:nvPr/>
          </p:nvSpPr>
          <p:spPr>
            <a:xfrm>
              <a:off x="4382296"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5" name="Frihandsfigur: Form 24">
              <a:extLst>
                <a:ext uri="{FF2B5EF4-FFF2-40B4-BE49-F238E27FC236}">
                  <a16:creationId xmlns:a16="http://schemas.microsoft.com/office/drawing/2014/main" id="{8718CD85-E9F2-4AD5-909D-09086D0E1365}"/>
                </a:ext>
              </a:extLst>
            </p:cNvPr>
            <p:cNvSpPr/>
            <p:nvPr/>
          </p:nvSpPr>
          <p:spPr>
            <a:xfrm>
              <a:off x="2865797"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3654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3654" y="0"/>
                  </a:lnTo>
                  <a:close/>
                </a:path>
              </a:pathLst>
            </a:custGeom>
            <a:solidFill>
              <a:srgbClr val="FFFFFF"/>
            </a:solidFill>
            <a:ln w="13558" cap="flat">
              <a:noFill/>
              <a:prstDash val="solid"/>
              <a:miter/>
            </a:ln>
          </p:spPr>
          <p:txBody>
            <a:bodyPr rtlCol="0" anchor="ctr"/>
            <a:lstStyle/>
            <a:p>
              <a:endParaRPr lang="sv-SE"/>
            </a:p>
          </p:txBody>
        </p:sp>
        <p:sp>
          <p:nvSpPr>
            <p:cNvPr id="26" name="Frihandsfigur: Form 25">
              <a:extLst>
                <a:ext uri="{FF2B5EF4-FFF2-40B4-BE49-F238E27FC236}">
                  <a16:creationId xmlns:a16="http://schemas.microsoft.com/office/drawing/2014/main" id="{1483E2CA-0375-44F1-88A8-6769C8B3D5BB}"/>
                </a:ext>
              </a:extLst>
            </p:cNvPr>
            <p:cNvSpPr/>
            <p:nvPr/>
          </p:nvSpPr>
          <p:spPr>
            <a:xfrm>
              <a:off x="6402035"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2297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27" name="Frihandsfigur: Form 26">
              <a:extLst>
                <a:ext uri="{FF2B5EF4-FFF2-40B4-BE49-F238E27FC236}">
                  <a16:creationId xmlns:a16="http://schemas.microsoft.com/office/drawing/2014/main" id="{67027E90-88F9-4511-8D3C-EAA6B9A4FAB6}"/>
                </a:ext>
              </a:extLst>
            </p:cNvPr>
            <p:cNvSpPr/>
            <p:nvPr/>
          </p:nvSpPr>
          <p:spPr>
            <a:xfrm>
              <a:off x="2361202" y="6682326"/>
              <a:ext cx="309268" cy="173624"/>
            </a:xfrm>
            <a:custGeom>
              <a:avLst/>
              <a:gdLst>
                <a:gd name="connsiteX0" fmla="*/ 0 w 309268"/>
                <a:gd name="connsiteY0" fmla="*/ 0 h 173624"/>
                <a:gd name="connsiteX1" fmla="*/ 55614 w 309268"/>
                <a:gd name="connsiteY1" fmla="*/ 173624 h 173624"/>
                <a:gd name="connsiteX2" fmla="*/ 309268 w 309268"/>
                <a:gd name="connsiteY2" fmla="*/ 173624 h 173624"/>
                <a:gd name="connsiteX3" fmla="*/ 252298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5614" y="173624"/>
                  </a:lnTo>
                  <a:lnTo>
                    <a:pt x="309268"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8" name="Frihandsfigur: Form 27">
              <a:extLst>
                <a:ext uri="{FF2B5EF4-FFF2-40B4-BE49-F238E27FC236}">
                  <a16:creationId xmlns:a16="http://schemas.microsoft.com/office/drawing/2014/main" id="{0B968E4A-F7D1-4706-9B85-442E715D7A5B}"/>
                </a:ext>
              </a:extLst>
            </p:cNvPr>
            <p:cNvSpPr/>
            <p:nvPr/>
          </p:nvSpPr>
          <p:spPr>
            <a:xfrm>
              <a:off x="5897439"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9" name="Frihandsfigur: Form 28">
              <a:extLst>
                <a:ext uri="{FF2B5EF4-FFF2-40B4-BE49-F238E27FC236}">
                  <a16:creationId xmlns:a16="http://schemas.microsoft.com/office/drawing/2014/main" id="{85052DA0-1305-4E26-8D11-D2578BD58DC5}"/>
                </a:ext>
              </a:extLst>
            </p:cNvPr>
            <p:cNvSpPr/>
            <p:nvPr/>
          </p:nvSpPr>
          <p:spPr>
            <a:xfrm>
              <a:off x="5391488"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3654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3654" y="0"/>
                  </a:lnTo>
                  <a:close/>
                </a:path>
              </a:pathLst>
            </a:custGeom>
            <a:solidFill>
              <a:srgbClr val="FFFFFF"/>
            </a:solidFill>
            <a:ln w="13558" cap="flat">
              <a:noFill/>
              <a:prstDash val="solid"/>
              <a:miter/>
            </a:ln>
          </p:spPr>
          <p:txBody>
            <a:bodyPr rtlCol="0" anchor="ctr"/>
            <a:lstStyle/>
            <a:p>
              <a:endParaRPr lang="sv-SE"/>
            </a:p>
          </p:txBody>
        </p:sp>
        <p:sp>
          <p:nvSpPr>
            <p:cNvPr id="30" name="Frihandsfigur: Form 29">
              <a:extLst>
                <a:ext uri="{FF2B5EF4-FFF2-40B4-BE49-F238E27FC236}">
                  <a16:creationId xmlns:a16="http://schemas.microsoft.com/office/drawing/2014/main" id="{7D98279E-7685-4622-9415-1E9EA3300678}"/>
                </a:ext>
              </a:extLst>
            </p:cNvPr>
            <p:cNvSpPr/>
            <p:nvPr/>
          </p:nvSpPr>
          <p:spPr>
            <a:xfrm>
              <a:off x="4886892" y="6682326"/>
              <a:ext cx="309268" cy="173624"/>
            </a:xfrm>
            <a:custGeom>
              <a:avLst/>
              <a:gdLst>
                <a:gd name="connsiteX0" fmla="*/ 0 w 309268"/>
                <a:gd name="connsiteY0" fmla="*/ 0 h 173624"/>
                <a:gd name="connsiteX1" fmla="*/ 55614 w 309268"/>
                <a:gd name="connsiteY1" fmla="*/ 173624 h 173624"/>
                <a:gd name="connsiteX2" fmla="*/ 309268 w 309268"/>
                <a:gd name="connsiteY2" fmla="*/ 173624 h 173624"/>
                <a:gd name="connsiteX3" fmla="*/ 252298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5614" y="173624"/>
                  </a:lnTo>
                  <a:lnTo>
                    <a:pt x="309268"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31" name="Frihandsfigur: Form 30">
              <a:extLst>
                <a:ext uri="{FF2B5EF4-FFF2-40B4-BE49-F238E27FC236}">
                  <a16:creationId xmlns:a16="http://schemas.microsoft.com/office/drawing/2014/main" id="{D4CDB9DE-629B-454D-81EE-3E91D70B0C68}"/>
                </a:ext>
              </a:extLst>
            </p:cNvPr>
            <p:cNvSpPr/>
            <p:nvPr/>
          </p:nvSpPr>
          <p:spPr>
            <a:xfrm>
              <a:off x="341464"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32" name="Frihandsfigur: Form 31">
              <a:extLst>
                <a:ext uri="{FF2B5EF4-FFF2-40B4-BE49-F238E27FC236}">
                  <a16:creationId xmlns:a16="http://schemas.microsoft.com/office/drawing/2014/main" id="{78C57757-25B4-455C-B062-0288B389F303}"/>
                </a:ext>
              </a:extLst>
            </p:cNvPr>
            <p:cNvSpPr/>
            <p:nvPr/>
          </p:nvSpPr>
          <p:spPr>
            <a:xfrm>
              <a:off x="1350655"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3654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3654" y="0"/>
                  </a:lnTo>
                  <a:close/>
                </a:path>
              </a:pathLst>
            </a:custGeom>
            <a:solidFill>
              <a:srgbClr val="FFFFFF"/>
            </a:solidFill>
            <a:ln w="13558" cap="flat">
              <a:noFill/>
              <a:prstDash val="solid"/>
              <a:miter/>
            </a:ln>
          </p:spPr>
          <p:txBody>
            <a:bodyPr rtlCol="0" anchor="ctr"/>
            <a:lstStyle/>
            <a:p>
              <a:endParaRPr lang="sv-SE"/>
            </a:p>
          </p:txBody>
        </p:sp>
        <p:sp>
          <p:nvSpPr>
            <p:cNvPr id="33" name="Frihandsfigur: Form 32">
              <a:extLst>
                <a:ext uri="{FF2B5EF4-FFF2-40B4-BE49-F238E27FC236}">
                  <a16:creationId xmlns:a16="http://schemas.microsoft.com/office/drawing/2014/main" id="{93717327-F2DD-42AF-905E-D0DA773BAE13}"/>
                </a:ext>
              </a:extLst>
            </p:cNvPr>
            <p:cNvSpPr/>
            <p:nvPr/>
          </p:nvSpPr>
          <p:spPr>
            <a:xfrm>
              <a:off x="846059" y="6682326"/>
              <a:ext cx="309268" cy="173624"/>
            </a:xfrm>
            <a:custGeom>
              <a:avLst/>
              <a:gdLst>
                <a:gd name="connsiteX0" fmla="*/ 0 w 309268"/>
                <a:gd name="connsiteY0" fmla="*/ 0 h 173624"/>
                <a:gd name="connsiteX1" fmla="*/ 55614 w 309268"/>
                <a:gd name="connsiteY1" fmla="*/ 173624 h 173624"/>
                <a:gd name="connsiteX2" fmla="*/ 309268 w 309268"/>
                <a:gd name="connsiteY2" fmla="*/ 173624 h 173624"/>
                <a:gd name="connsiteX3" fmla="*/ 252298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5614" y="173624"/>
                  </a:lnTo>
                  <a:lnTo>
                    <a:pt x="309268"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34" name="Frihandsfigur: Form 33">
              <a:extLst>
                <a:ext uri="{FF2B5EF4-FFF2-40B4-BE49-F238E27FC236}">
                  <a16:creationId xmlns:a16="http://schemas.microsoft.com/office/drawing/2014/main" id="{C2FEF972-3608-49C5-B235-B693EACF6092}"/>
                </a:ext>
              </a:extLst>
            </p:cNvPr>
            <p:cNvSpPr/>
            <p:nvPr/>
          </p:nvSpPr>
          <p:spPr>
            <a:xfrm>
              <a:off x="1856607"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35" name="Frihandsfigur: Form 34">
              <a:extLst>
                <a:ext uri="{FF2B5EF4-FFF2-40B4-BE49-F238E27FC236}">
                  <a16:creationId xmlns:a16="http://schemas.microsoft.com/office/drawing/2014/main" id="{63A894EF-4345-4255-B61D-3B4472575B26}"/>
                </a:ext>
              </a:extLst>
            </p:cNvPr>
            <p:cNvSpPr/>
            <p:nvPr/>
          </p:nvSpPr>
          <p:spPr>
            <a:xfrm>
              <a:off x="-91240" y="6682326"/>
              <a:ext cx="236020" cy="173624"/>
            </a:xfrm>
            <a:custGeom>
              <a:avLst/>
              <a:gdLst>
                <a:gd name="connsiteX0" fmla="*/ 0 w 236020"/>
                <a:gd name="connsiteY0" fmla="*/ 0 h 173624"/>
                <a:gd name="connsiteX1" fmla="*/ 0 w 236020"/>
                <a:gd name="connsiteY1" fmla="*/ 173624 h 173624"/>
                <a:gd name="connsiteX2" fmla="*/ 236020 w 236020"/>
                <a:gd name="connsiteY2" fmla="*/ 173624 h 173624"/>
                <a:gd name="connsiteX3" fmla="*/ 179050 w 236020"/>
                <a:gd name="connsiteY3" fmla="*/ 0 h 173624"/>
              </a:gdLst>
              <a:ahLst/>
              <a:cxnLst>
                <a:cxn ang="0">
                  <a:pos x="connsiteX0" y="connsiteY0"/>
                </a:cxn>
                <a:cxn ang="0">
                  <a:pos x="connsiteX1" y="connsiteY1"/>
                </a:cxn>
                <a:cxn ang="0">
                  <a:pos x="connsiteX2" y="connsiteY2"/>
                </a:cxn>
                <a:cxn ang="0">
                  <a:pos x="connsiteX3" y="connsiteY3"/>
                </a:cxn>
              </a:cxnLst>
              <a:rect l="l" t="t" r="r" b="b"/>
              <a:pathLst>
                <a:path w="236020" h="173624">
                  <a:moveTo>
                    <a:pt x="0" y="0"/>
                  </a:moveTo>
                  <a:lnTo>
                    <a:pt x="0" y="173624"/>
                  </a:lnTo>
                  <a:lnTo>
                    <a:pt x="236020" y="173624"/>
                  </a:lnTo>
                  <a:lnTo>
                    <a:pt x="179050" y="0"/>
                  </a:lnTo>
                  <a:close/>
                </a:path>
              </a:pathLst>
            </a:custGeom>
            <a:solidFill>
              <a:srgbClr val="FFFFFF"/>
            </a:solidFill>
            <a:ln w="13558" cap="flat">
              <a:noFill/>
              <a:prstDash val="solid"/>
              <a:miter/>
            </a:ln>
          </p:spPr>
          <p:txBody>
            <a:bodyPr rtlCol="0" anchor="ctr"/>
            <a:lstStyle/>
            <a:p>
              <a:endParaRPr lang="sv-SE"/>
            </a:p>
          </p:txBody>
        </p:sp>
        <p:sp>
          <p:nvSpPr>
            <p:cNvPr id="36" name="Frihandsfigur: Form 35">
              <a:extLst>
                <a:ext uri="{FF2B5EF4-FFF2-40B4-BE49-F238E27FC236}">
                  <a16:creationId xmlns:a16="http://schemas.microsoft.com/office/drawing/2014/main" id="{7A63020E-14A0-4D1F-880D-066DB8151DC2}"/>
                </a:ext>
              </a:extLst>
            </p:cNvPr>
            <p:cNvSpPr/>
            <p:nvPr/>
          </p:nvSpPr>
          <p:spPr>
            <a:xfrm>
              <a:off x="10324858" y="6183156"/>
              <a:ext cx="155990" cy="183119"/>
            </a:xfrm>
            <a:custGeom>
              <a:avLst/>
              <a:gdLst>
                <a:gd name="connsiteX0" fmla="*/ 0 w 155990"/>
                <a:gd name="connsiteY0" fmla="*/ 0 h 183119"/>
                <a:gd name="connsiteX1" fmla="*/ 52901 w 155990"/>
                <a:gd name="connsiteY1" fmla="*/ 0 h 183119"/>
                <a:gd name="connsiteX2" fmla="*/ 78673 w 155990"/>
                <a:gd name="connsiteY2" fmla="*/ 137000 h 183119"/>
                <a:gd name="connsiteX3" fmla="*/ 78673 w 155990"/>
                <a:gd name="connsiteY3" fmla="*/ 137000 h 183119"/>
                <a:gd name="connsiteX4" fmla="*/ 105802 w 155990"/>
                <a:gd name="connsiteY4" fmla="*/ 0 h 183119"/>
                <a:gd name="connsiteX5" fmla="*/ 155991 w 155990"/>
                <a:gd name="connsiteY5" fmla="*/ 0 h 183119"/>
                <a:gd name="connsiteX6" fmla="*/ 105802 w 155990"/>
                <a:gd name="connsiteY6" fmla="*/ 183119 h 183119"/>
                <a:gd name="connsiteX7" fmla="*/ 48831 w 155990"/>
                <a:gd name="connsiteY7" fmla="*/ 183119 h 183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990" h="183119">
                  <a:moveTo>
                    <a:pt x="0" y="0"/>
                  </a:moveTo>
                  <a:lnTo>
                    <a:pt x="52901" y="0"/>
                  </a:lnTo>
                  <a:lnTo>
                    <a:pt x="78673" y="137000"/>
                  </a:lnTo>
                  <a:lnTo>
                    <a:pt x="78673" y="137000"/>
                  </a:lnTo>
                  <a:lnTo>
                    <a:pt x="105802" y="0"/>
                  </a:lnTo>
                  <a:lnTo>
                    <a:pt x="155991" y="0"/>
                  </a:lnTo>
                  <a:lnTo>
                    <a:pt x="105802" y="183119"/>
                  </a:lnTo>
                  <a:lnTo>
                    <a:pt x="48831" y="183119"/>
                  </a:lnTo>
                  <a:close/>
                </a:path>
              </a:pathLst>
            </a:custGeom>
            <a:solidFill>
              <a:srgbClr val="FFFFFF"/>
            </a:solidFill>
            <a:ln w="13558" cap="flat">
              <a:noFill/>
              <a:prstDash val="solid"/>
              <a:miter/>
            </a:ln>
          </p:spPr>
          <p:txBody>
            <a:bodyPr rtlCol="0" anchor="ctr"/>
            <a:lstStyle/>
            <a:p>
              <a:endParaRPr lang="sv-SE"/>
            </a:p>
          </p:txBody>
        </p:sp>
        <p:grpSp>
          <p:nvGrpSpPr>
            <p:cNvPr id="37" name="Bild 6">
              <a:extLst>
                <a:ext uri="{FF2B5EF4-FFF2-40B4-BE49-F238E27FC236}">
                  <a16:creationId xmlns:a16="http://schemas.microsoft.com/office/drawing/2014/main" id="{DADFDBA0-06EC-4EF0-A96B-9B09936FB171}"/>
                </a:ext>
              </a:extLst>
            </p:cNvPr>
            <p:cNvGrpSpPr/>
            <p:nvPr/>
          </p:nvGrpSpPr>
          <p:grpSpPr>
            <a:xfrm>
              <a:off x="10482204" y="6111265"/>
              <a:ext cx="874903" cy="259079"/>
              <a:chOff x="10482204" y="6111265"/>
              <a:chExt cx="874903" cy="259079"/>
            </a:xfrm>
            <a:solidFill>
              <a:srgbClr val="FFFFFF"/>
            </a:solidFill>
          </p:grpSpPr>
          <p:sp>
            <p:nvSpPr>
              <p:cNvPr id="38" name="Frihandsfigur: Form 37">
                <a:extLst>
                  <a:ext uri="{FF2B5EF4-FFF2-40B4-BE49-F238E27FC236}">
                    <a16:creationId xmlns:a16="http://schemas.microsoft.com/office/drawing/2014/main" id="{A5359CF3-FE98-4B5A-A872-770A718FB6A7}"/>
                  </a:ext>
                </a:extLst>
              </p:cNvPr>
              <p:cNvSpPr/>
              <p:nvPr/>
            </p:nvSpPr>
            <p:spPr>
              <a:xfrm>
                <a:off x="10482204" y="6113978"/>
                <a:ext cx="147852" cy="256367"/>
              </a:xfrm>
              <a:custGeom>
                <a:avLst/>
                <a:gdLst>
                  <a:gd name="connsiteX0" fmla="*/ 128862 w 147852"/>
                  <a:gd name="connsiteY0" fmla="*/ 37980 h 256367"/>
                  <a:gd name="connsiteX1" fmla="*/ 88169 w 147852"/>
                  <a:gd name="connsiteY1" fmla="*/ 37980 h 256367"/>
                  <a:gd name="connsiteX2" fmla="*/ 88169 w 147852"/>
                  <a:gd name="connsiteY2" fmla="*/ 0 h 256367"/>
                  <a:gd name="connsiteX3" fmla="*/ 128862 w 147852"/>
                  <a:gd name="connsiteY3" fmla="*/ 0 h 256367"/>
                  <a:gd name="connsiteX4" fmla="*/ 128862 w 147852"/>
                  <a:gd name="connsiteY4" fmla="*/ 37980 h 256367"/>
                  <a:gd name="connsiteX5" fmla="*/ 65109 w 147852"/>
                  <a:gd name="connsiteY5" fmla="*/ 37980 h 256367"/>
                  <a:gd name="connsiteX6" fmla="*/ 24416 w 147852"/>
                  <a:gd name="connsiteY6" fmla="*/ 37980 h 256367"/>
                  <a:gd name="connsiteX7" fmla="*/ 24416 w 147852"/>
                  <a:gd name="connsiteY7" fmla="*/ 0 h 256367"/>
                  <a:gd name="connsiteX8" fmla="*/ 65109 w 147852"/>
                  <a:gd name="connsiteY8" fmla="*/ 0 h 256367"/>
                  <a:gd name="connsiteX9" fmla="*/ 65109 w 147852"/>
                  <a:gd name="connsiteY9" fmla="*/ 37980 h 256367"/>
                  <a:gd name="connsiteX10" fmla="*/ 51545 w 147852"/>
                  <a:gd name="connsiteY10" fmla="*/ 195327 h 256367"/>
                  <a:gd name="connsiteX11" fmla="*/ 70535 w 147852"/>
                  <a:gd name="connsiteY11" fmla="*/ 223813 h 256367"/>
                  <a:gd name="connsiteX12" fmla="*/ 96307 w 147852"/>
                  <a:gd name="connsiteY12" fmla="*/ 162773 h 256367"/>
                  <a:gd name="connsiteX13" fmla="*/ 51545 w 147852"/>
                  <a:gd name="connsiteY13" fmla="*/ 195327 h 256367"/>
                  <a:gd name="connsiteX14" fmla="*/ 145139 w 147852"/>
                  <a:gd name="connsiteY14" fmla="*/ 218387 h 256367"/>
                  <a:gd name="connsiteX15" fmla="*/ 147852 w 147852"/>
                  <a:gd name="connsiteY15" fmla="*/ 252298 h 256367"/>
                  <a:gd name="connsiteX16" fmla="*/ 100377 w 147852"/>
                  <a:gd name="connsiteY16" fmla="*/ 252298 h 256367"/>
                  <a:gd name="connsiteX17" fmla="*/ 97664 w 147852"/>
                  <a:gd name="connsiteY17" fmla="*/ 227882 h 256367"/>
                  <a:gd name="connsiteX18" fmla="*/ 96307 w 147852"/>
                  <a:gd name="connsiteY18" fmla="*/ 227882 h 256367"/>
                  <a:gd name="connsiteX19" fmla="*/ 48831 w 147852"/>
                  <a:gd name="connsiteY19" fmla="*/ 256367 h 256367"/>
                  <a:gd name="connsiteX20" fmla="*/ 0 w 147852"/>
                  <a:gd name="connsiteY20" fmla="*/ 198040 h 256367"/>
                  <a:gd name="connsiteX21" fmla="*/ 93595 w 147852"/>
                  <a:gd name="connsiteY21" fmla="*/ 135644 h 256367"/>
                  <a:gd name="connsiteX22" fmla="*/ 93595 w 147852"/>
                  <a:gd name="connsiteY22" fmla="*/ 122080 h 256367"/>
                  <a:gd name="connsiteX23" fmla="*/ 73248 w 147852"/>
                  <a:gd name="connsiteY23" fmla="*/ 94951 h 256367"/>
                  <a:gd name="connsiteX24" fmla="*/ 54258 w 147852"/>
                  <a:gd name="connsiteY24" fmla="*/ 123436 h 256367"/>
                  <a:gd name="connsiteX25" fmla="*/ 4069 w 147852"/>
                  <a:gd name="connsiteY25" fmla="*/ 123436 h 256367"/>
                  <a:gd name="connsiteX26" fmla="*/ 23060 w 147852"/>
                  <a:gd name="connsiteY26" fmla="*/ 78674 h 256367"/>
                  <a:gd name="connsiteX27" fmla="*/ 70535 w 147852"/>
                  <a:gd name="connsiteY27" fmla="*/ 66466 h 256367"/>
                  <a:gd name="connsiteX28" fmla="*/ 143782 w 147852"/>
                  <a:gd name="connsiteY28" fmla="*/ 127505 h 256367"/>
                  <a:gd name="connsiteX29" fmla="*/ 143782 w 147852"/>
                  <a:gd name="connsiteY29" fmla="*/ 218387 h 256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7852" h="256367">
                    <a:moveTo>
                      <a:pt x="128862" y="37980"/>
                    </a:moveTo>
                    <a:lnTo>
                      <a:pt x="88169" y="37980"/>
                    </a:lnTo>
                    <a:lnTo>
                      <a:pt x="88169" y="0"/>
                    </a:lnTo>
                    <a:lnTo>
                      <a:pt x="128862" y="0"/>
                    </a:lnTo>
                    <a:lnTo>
                      <a:pt x="128862" y="37980"/>
                    </a:lnTo>
                    <a:close/>
                    <a:moveTo>
                      <a:pt x="65109" y="37980"/>
                    </a:moveTo>
                    <a:lnTo>
                      <a:pt x="24416" y="37980"/>
                    </a:lnTo>
                    <a:lnTo>
                      <a:pt x="24416" y="0"/>
                    </a:lnTo>
                    <a:lnTo>
                      <a:pt x="65109" y="0"/>
                    </a:lnTo>
                    <a:lnTo>
                      <a:pt x="65109" y="37980"/>
                    </a:lnTo>
                    <a:close/>
                    <a:moveTo>
                      <a:pt x="51545" y="195327"/>
                    </a:moveTo>
                    <a:cubicBezTo>
                      <a:pt x="51545" y="208892"/>
                      <a:pt x="54258" y="223813"/>
                      <a:pt x="70535" y="223813"/>
                    </a:cubicBezTo>
                    <a:cubicBezTo>
                      <a:pt x="100377" y="223813"/>
                      <a:pt x="96307" y="183119"/>
                      <a:pt x="96307" y="162773"/>
                    </a:cubicBezTo>
                    <a:cubicBezTo>
                      <a:pt x="70535" y="165486"/>
                      <a:pt x="51545" y="162773"/>
                      <a:pt x="51545" y="195327"/>
                    </a:cubicBezTo>
                    <a:moveTo>
                      <a:pt x="145139" y="218387"/>
                    </a:moveTo>
                    <a:cubicBezTo>
                      <a:pt x="145139" y="229238"/>
                      <a:pt x="146495" y="241446"/>
                      <a:pt x="147852" y="252298"/>
                    </a:cubicBezTo>
                    <a:lnTo>
                      <a:pt x="100377" y="252298"/>
                    </a:lnTo>
                    <a:lnTo>
                      <a:pt x="97664" y="227882"/>
                    </a:lnTo>
                    <a:lnTo>
                      <a:pt x="96307" y="227882"/>
                    </a:lnTo>
                    <a:cubicBezTo>
                      <a:pt x="85456" y="246872"/>
                      <a:pt x="70535" y="256367"/>
                      <a:pt x="48831" y="256367"/>
                    </a:cubicBezTo>
                    <a:cubicBezTo>
                      <a:pt x="13564" y="256367"/>
                      <a:pt x="0" y="229238"/>
                      <a:pt x="0" y="198040"/>
                    </a:cubicBezTo>
                    <a:cubicBezTo>
                      <a:pt x="0" y="137000"/>
                      <a:pt x="46119" y="135644"/>
                      <a:pt x="93595" y="135644"/>
                    </a:cubicBezTo>
                    <a:lnTo>
                      <a:pt x="93595" y="122080"/>
                    </a:lnTo>
                    <a:cubicBezTo>
                      <a:pt x="93595" y="107159"/>
                      <a:pt x="90882" y="94951"/>
                      <a:pt x="73248" y="94951"/>
                    </a:cubicBezTo>
                    <a:cubicBezTo>
                      <a:pt x="55614" y="94951"/>
                      <a:pt x="54258" y="108515"/>
                      <a:pt x="54258" y="123436"/>
                    </a:cubicBezTo>
                    <a:lnTo>
                      <a:pt x="4069" y="123436"/>
                    </a:lnTo>
                    <a:cubicBezTo>
                      <a:pt x="4069" y="101733"/>
                      <a:pt x="10851" y="86812"/>
                      <a:pt x="23060" y="78674"/>
                    </a:cubicBezTo>
                    <a:cubicBezTo>
                      <a:pt x="35267" y="70535"/>
                      <a:pt x="51545" y="66466"/>
                      <a:pt x="70535" y="66466"/>
                    </a:cubicBezTo>
                    <a:cubicBezTo>
                      <a:pt x="135644" y="66466"/>
                      <a:pt x="143782" y="94951"/>
                      <a:pt x="143782" y="127505"/>
                    </a:cubicBezTo>
                    <a:lnTo>
                      <a:pt x="143782" y="218387"/>
                    </a:lnTo>
                    <a:close/>
                  </a:path>
                </a:pathLst>
              </a:custGeom>
              <a:solidFill>
                <a:srgbClr val="FFFFFF"/>
              </a:solidFill>
              <a:ln w="13558" cap="flat">
                <a:noFill/>
                <a:prstDash val="solid"/>
                <a:miter/>
              </a:ln>
            </p:spPr>
            <p:txBody>
              <a:bodyPr rtlCol="0" anchor="ctr"/>
              <a:lstStyle/>
              <a:p>
                <a:endParaRPr lang="sv-SE"/>
              </a:p>
            </p:txBody>
          </p:sp>
          <p:sp>
            <p:nvSpPr>
              <p:cNvPr id="39" name="Frihandsfigur: Form 38">
                <a:extLst>
                  <a:ext uri="{FF2B5EF4-FFF2-40B4-BE49-F238E27FC236}">
                    <a16:creationId xmlns:a16="http://schemas.microsoft.com/office/drawing/2014/main" id="{C73DA85E-4737-466E-AD03-7ED67337F175}"/>
                  </a:ext>
                </a:extLst>
              </p:cNvPr>
              <p:cNvSpPr/>
              <p:nvPr/>
            </p:nvSpPr>
            <p:spPr>
              <a:xfrm>
                <a:off x="10644806" y="6179087"/>
                <a:ext cx="139883" cy="189901"/>
              </a:xfrm>
              <a:custGeom>
                <a:avLst/>
                <a:gdLst>
                  <a:gd name="connsiteX0" fmla="*/ 50359 w 139883"/>
                  <a:gd name="connsiteY0" fmla="*/ 128862 h 189901"/>
                  <a:gd name="connsiteX1" fmla="*/ 53072 w 139883"/>
                  <a:gd name="connsiteY1" fmla="*/ 150565 h 189901"/>
                  <a:gd name="connsiteX2" fmla="*/ 72062 w 139883"/>
                  <a:gd name="connsiteY2" fmla="*/ 158703 h 189901"/>
                  <a:gd name="connsiteX3" fmla="*/ 91052 w 139883"/>
                  <a:gd name="connsiteY3" fmla="*/ 139713 h 189901"/>
                  <a:gd name="connsiteX4" fmla="*/ 1527 w 139883"/>
                  <a:gd name="connsiteY4" fmla="*/ 51545 h 189901"/>
                  <a:gd name="connsiteX5" fmla="*/ 73419 w 139883"/>
                  <a:gd name="connsiteY5" fmla="*/ 0 h 189901"/>
                  <a:gd name="connsiteX6" fmla="*/ 137171 w 139883"/>
                  <a:gd name="connsiteY6" fmla="*/ 55614 h 189901"/>
                  <a:gd name="connsiteX7" fmla="*/ 86983 w 139883"/>
                  <a:gd name="connsiteY7" fmla="*/ 55614 h 189901"/>
                  <a:gd name="connsiteX8" fmla="*/ 81557 w 139883"/>
                  <a:gd name="connsiteY8" fmla="*/ 32555 h 189901"/>
                  <a:gd name="connsiteX9" fmla="*/ 67993 w 139883"/>
                  <a:gd name="connsiteY9" fmla="*/ 28485 h 189901"/>
                  <a:gd name="connsiteX10" fmla="*/ 50359 w 139883"/>
                  <a:gd name="connsiteY10" fmla="*/ 47475 h 189901"/>
                  <a:gd name="connsiteX11" fmla="*/ 139884 w 139883"/>
                  <a:gd name="connsiteY11" fmla="*/ 134288 h 189901"/>
                  <a:gd name="connsiteX12" fmla="*/ 72062 w 139883"/>
                  <a:gd name="connsiteY12" fmla="*/ 189902 h 189901"/>
                  <a:gd name="connsiteX13" fmla="*/ 171 w 139883"/>
                  <a:gd name="connsiteY13" fmla="*/ 127505 h 189901"/>
                  <a:gd name="connsiteX14" fmla="*/ 50359 w 139883"/>
                  <a:gd name="connsiteY14" fmla="*/ 127505 h 189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883" h="189901">
                    <a:moveTo>
                      <a:pt x="50359" y="128862"/>
                    </a:moveTo>
                    <a:cubicBezTo>
                      <a:pt x="50359" y="137000"/>
                      <a:pt x="50359" y="145139"/>
                      <a:pt x="53072" y="150565"/>
                    </a:cubicBezTo>
                    <a:cubicBezTo>
                      <a:pt x="55785" y="155991"/>
                      <a:pt x="61211" y="158703"/>
                      <a:pt x="72062" y="158703"/>
                    </a:cubicBezTo>
                    <a:cubicBezTo>
                      <a:pt x="81557" y="158703"/>
                      <a:pt x="91052" y="151921"/>
                      <a:pt x="91052" y="139713"/>
                    </a:cubicBezTo>
                    <a:cubicBezTo>
                      <a:pt x="91052" y="100377"/>
                      <a:pt x="1527" y="109872"/>
                      <a:pt x="1527" y="51545"/>
                    </a:cubicBezTo>
                    <a:cubicBezTo>
                      <a:pt x="1527" y="12208"/>
                      <a:pt x="40864" y="0"/>
                      <a:pt x="73419" y="0"/>
                    </a:cubicBezTo>
                    <a:cubicBezTo>
                      <a:pt x="108686" y="0"/>
                      <a:pt x="139884" y="16277"/>
                      <a:pt x="137171" y="55614"/>
                    </a:cubicBezTo>
                    <a:lnTo>
                      <a:pt x="86983" y="55614"/>
                    </a:lnTo>
                    <a:cubicBezTo>
                      <a:pt x="86983" y="43406"/>
                      <a:pt x="85626" y="35267"/>
                      <a:pt x="81557" y="32555"/>
                    </a:cubicBezTo>
                    <a:cubicBezTo>
                      <a:pt x="78844" y="29842"/>
                      <a:pt x="73419" y="28485"/>
                      <a:pt x="67993" y="28485"/>
                    </a:cubicBezTo>
                    <a:cubicBezTo>
                      <a:pt x="57141" y="28485"/>
                      <a:pt x="50359" y="35267"/>
                      <a:pt x="50359" y="47475"/>
                    </a:cubicBezTo>
                    <a:cubicBezTo>
                      <a:pt x="50359" y="75961"/>
                      <a:pt x="139884" y="74604"/>
                      <a:pt x="139884" y="134288"/>
                    </a:cubicBezTo>
                    <a:cubicBezTo>
                      <a:pt x="139884" y="166842"/>
                      <a:pt x="114112" y="189902"/>
                      <a:pt x="72062" y="189902"/>
                    </a:cubicBezTo>
                    <a:cubicBezTo>
                      <a:pt x="27300" y="189902"/>
                      <a:pt x="-2542" y="179050"/>
                      <a:pt x="171" y="127505"/>
                    </a:cubicBezTo>
                    <a:lnTo>
                      <a:pt x="50359" y="127505"/>
                    </a:lnTo>
                    <a:close/>
                  </a:path>
                </a:pathLst>
              </a:custGeom>
              <a:solidFill>
                <a:srgbClr val="FFFFFF"/>
              </a:solidFill>
              <a:ln w="13558" cap="flat">
                <a:noFill/>
                <a:prstDash val="solid"/>
                <a:miter/>
              </a:ln>
            </p:spPr>
            <p:txBody>
              <a:bodyPr rtlCol="0" anchor="ctr"/>
              <a:lstStyle/>
              <a:p>
                <a:endParaRPr lang="sv-SE"/>
              </a:p>
            </p:txBody>
          </p:sp>
          <p:sp>
            <p:nvSpPr>
              <p:cNvPr id="40" name="Frihandsfigur: Form 39">
                <a:extLst>
                  <a:ext uri="{FF2B5EF4-FFF2-40B4-BE49-F238E27FC236}">
                    <a16:creationId xmlns:a16="http://schemas.microsoft.com/office/drawing/2014/main" id="{9A80F817-A9C4-451F-A85C-1FA023934471}"/>
                  </a:ext>
                </a:extLst>
              </p:cNvPr>
              <p:cNvSpPr/>
              <p:nvPr/>
            </p:nvSpPr>
            <p:spPr>
              <a:xfrm>
                <a:off x="10791472" y="6131612"/>
                <a:ext cx="97663" cy="234664"/>
              </a:xfrm>
              <a:custGeom>
                <a:avLst/>
                <a:gdLst>
                  <a:gd name="connsiteX0" fmla="*/ 0 w 97663"/>
                  <a:gd name="connsiteY0" fmla="*/ 51545 h 234664"/>
                  <a:gd name="connsiteX1" fmla="*/ 20347 w 97663"/>
                  <a:gd name="connsiteY1" fmla="*/ 51545 h 234664"/>
                  <a:gd name="connsiteX2" fmla="*/ 20347 w 97663"/>
                  <a:gd name="connsiteY2" fmla="*/ 23059 h 234664"/>
                  <a:gd name="connsiteX3" fmla="*/ 71891 w 97663"/>
                  <a:gd name="connsiteY3" fmla="*/ 0 h 234664"/>
                  <a:gd name="connsiteX4" fmla="*/ 71891 w 97663"/>
                  <a:gd name="connsiteY4" fmla="*/ 51545 h 234664"/>
                  <a:gd name="connsiteX5" fmla="*/ 97664 w 97663"/>
                  <a:gd name="connsiteY5" fmla="*/ 51545 h 234664"/>
                  <a:gd name="connsiteX6" fmla="*/ 97664 w 97663"/>
                  <a:gd name="connsiteY6" fmla="*/ 82743 h 234664"/>
                  <a:gd name="connsiteX7" fmla="*/ 71891 w 97663"/>
                  <a:gd name="connsiteY7" fmla="*/ 82743 h 234664"/>
                  <a:gd name="connsiteX8" fmla="*/ 71891 w 97663"/>
                  <a:gd name="connsiteY8" fmla="*/ 180406 h 234664"/>
                  <a:gd name="connsiteX9" fmla="*/ 88169 w 97663"/>
                  <a:gd name="connsiteY9" fmla="*/ 203466 h 234664"/>
                  <a:gd name="connsiteX10" fmla="*/ 97664 w 97663"/>
                  <a:gd name="connsiteY10" fmla="*/ 202110 h 234664"/>
                  <a:gd name="connsiteX11" fmla="*/ 97664 w 97663"/>
                  <a:gd name="connsiteY11" fmla="*/ 233308 h 234664"/>
                  <a:gd name="connsiteX12" fmla="*/ 71891 w 97663"/>
                  <a:gd name="connsiteY12" fmla="*/ 234664 h 234664"/>
                  <a:gd name="connsiteX13" fmla="*/ 21704 w 97663"/>
                  <a:gd name="connsiteY13" fmla="*/ 193971 h 234664"/>
                  <a:gd name="connsiteX14" fmla="*/ 21704 w 97663"/>
                  <a:gd name="connsiteY14" fmla="*/ 81386 h 234664"/>
                  <a:gd name="connsiteX15" fmla="*/ 1357 w 97663"/>
                  <a:gd name="connsiteY15" fmla="*/ 81386 h 234664"/>
                  <a:gd name="connsiteX16" fmla="*/ 1357 w 97663"/>
                  <a:gd name="connsiteY16" fmla="*/ 51545 h 234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7663" h="234664">
                    <a:moveTo>
                      <a:pt x="0" y="51545"/>
                    </a:moveTo>
                    <a:lnTo>
                      <a:pt x="20347" y="51545"/>
                    </a:lnTo>
                    <a:lnTo>
                      <a:pt x="20347" y="23059"/>
                    </a:lnTo>
                    <a:lnTo>
                      <a:pt x="71891" y="0"/>
                    </a:lnTo>
                    <a:lnTo>
                      <a:pt x="71891" y="51545"/>
                    </a:lnTo>
                    <a:lnTo>
                      <a:pt x="97664" y="51545"/>
                    </a:lnTo>
                    <a:lnTo>
                      <a:pt x="97664" y="82743"/>
                    </a:lnTo>
                    <a:lnTo>
                      <a:pt x="71891" y="82743"/>
                    </a:lnTo>
                    <a:lnTo>
                      <a:pt x="71891" y="180406"/>
                    </a:lnTo>
                    <a:cubicBezTo>
                      <a:pt x="71891" y="193971"/>
                      <a:pt x="71891" y="203466"/>
                      <a:pt x="88169" y="203466"/>
                    </a:cubicBezTo>
                    <a:cubicBezTo>
                      <a:pt x="90882" y="203466"/>
                      <a:pt x="94951" y="203466"/>
                      <a:pt x="97664" y="202110"/>
                    </a:cubicBezTo>
                    <a:lnTo>
                      <a:pt x="97664" y="233308"/>
                    </a:lnTo>
                    <a:cubicBezTo>
                      <a:pt x="90882" y="233308"/>
                      <a:pt x="84099" y="234664"/>
                      <a:pt x="71891" y="234664"/>
                    </a:cubicBezTo>
                    <a:cubicBezTo>
                      <a:pt x="27129" y="234664"/>
                      <a:pt x="21704" y="204822"/>
                      <a:pt x="21704" y="193971"/>
                    </a:cubicBezTo>
                    <a:lnTo>
                      <a:pt x="21704" y="81386"/>
                    </a:lnTo>
                    <a:lnTo>
                      <a:pt x="1357" y="81386"/>
                    </a:lnTo>
                    <a:lnTo>
                      <a:pt x="1357" y="51545"/>
                    </a:lnTo>
                    <a:close/>
                  </a:path>
                </a:pathLst>
              </a:custGeom>
              <a:solidFill>
                <a:srgbClr val="FFFFFF"/>
              </a:solidFill>
              <a:ln w="13558" cap="flat">
                <a:noFill/>
                <a:prstDash val="solid"/>
                <a:miter/>
              </a:ln>
            </p:spPr>
            <p:txBody>
              <a:bodyPr rtlCol="0" anchor="ctr"/>
              <a:lstStyle/>
              <a:p>
                <a:endParaRPr lang="sv-SE"/>
              </a:p>
            </p:txBody>
          </p:sp>
          <p:sp>
            <p:nvSpPr>
              <p:cNvPr id="41" name="Frihandsfigur: Form 40">
                <a:extLst>
                  <a:ext uri="{FF2B5EF4-FFF2-40B4-BE49-F238E27FC236}">
                    <a16:creationId xmlns:a16="http://schemas.microsoft.com/office/drawing/2014/main" id="{09846F89-7564-4295-8B51-70512D0626ED}"/>
                  </a:ext>
                </a:extLst>
              </p:cNvPr>
              <p:cNvSpPr/>
              <p:nvPr/>
            </p:nvSpPr>
            <p:spPr>
              <a:xfrm>
                <a:off x="10887780" y="6131612"/>
                <a:ext cx="97662" cy="234664"/>
              </a:xfrm>
              <a:custGeom>
                <a:avLst/>
                <a:gdLst>
                  <a:gd name="connsiteX0" fmla="*/ 0 w 97662"/>
                  <a:gd name="connsiteY0" fmla="*/ 51545 h 234664"/>
                  <a:gd name="connsiteX1" fmla="*/ 20347 w 97662"/>
                  <a:gd name="connsiteY1" fmla="*/ 51545 h 234664"/>
                  <a:gd name="connsiteX2" fmla="*/ 20347 w 97662"/>
                  <a:gd name="connsiteY2" fmla="*/ 23059 h 234664"/>
                  <a:gd name="connsiteX3" fmla="*/ 71891 w 97662"/>
                  <a:gd name="connsiteY3" fmla="*/ 0 h 234664"/>
                  <a:gd name="connsiteX4" fmla="*/ 71891 w 97662"/>
                  <a:gd name="connsiteY4" fmla="*/ 51545 h 234664"/>
                  <a:gd name="connsiteX5" fmla="*/ 97663 w 97662"/>
                  <a:gd name="connsiteY5" fmla="*/ 51545 h 234664"/>
                  <a:gd name="connsiteX6" fmla="*/ 97663 w 97662"/>
                  <a:gd name="connsiteY6" fmla="*/ 82743 h 234664"/>
                  <a:gd name="connsiteX7" fmla="*/ 71891 w 97662"/>
                  <a:gd name="connsiteY7" fmla="*/ 82743 h 234664"/>
                  <a:gd name="connsiteX8" fmla="*/ 71891 w 97662"/>
                  <a:gd name="connsiteY8" fmla="*/ 180406 h 234664"/>
                  <a:gd name="connsiteX9" fmla="*/ 88169 w 97662"/>
                  <a:gd name="connsiteY9" fmla="*/ 203466 h 234664"/>
                  <a:gd name="connsiteX10" fmla="*/ 97663 w 97662"/>
                  <a:gd name="connsiteY10" fmla="*/ 202110 h 234664"/>
                  <a:gd name="connsiteX11" fmla="*/ 97663 w 97662"/>
                  <a:gd name="connsiteY11" fmla="*/ 233308 h 234664"/>
                  <a:gd name="connsiteX12" fmla="*/ 70534 w 97662"/>
                  <a:gd name="connsiteY12" fmla="*/ 234664 h 234664"/>
                  <a:gd name="connsiteX13" fmla="*/ 20347 w 97662"/>
                  <a:gd name="connsiteY13" fmla="*/ 193971 h 234664"/>
                  <a:gd name="connsiteX14" fmla="*/ 20347 w 97662"/>
                  <a:gd name="connsiteY14" fmla="*/ 81386 h 234664"/>
                  <a:gd name="connsiteX15" fmla="*/ 0 w 97662"/>
                  <a:gd name="connsiteY15" fmla="*/ 81386 h 234664"/>
                  <a:gd name="connsiteX16" fmla="*/ 0 w 97662"/>
                  <a:gd name="connsiteY16" fmla="*/ 51545 h 234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7662" h="234664">
                    <a:moveTo>
                      <a:pt x="0" y="51545"/>
                    </a:moveTo>
                    <a:lnTo>
                      <a:pt x="20347" y="51545"/>
                    </a:lnTo>
                    <a:lnTo>
                      <a:pt x="20347" y="23059"/>
                    </a:lnTo>
                    <a:lnTo>
                      <a:pt x="71891" y="0"/>
                    </a:lnTo>
                    <a:lnTo>
                      <a:pt x="71891" y="51545"/>
                    </a:lnTo>
                    <a:lnTo>
                      <a:pt x="97663" y="51545"/>
                    </a:lnTo>
                    <a:lnTo>
                      <a:pt x="97663" y="82743"/>
                    </a:lnTo>
                    <a:lnTo>
                      <a:pt x="71891" y="82743"/>
                    </a:lnTo>
                    <a:lnTo>
                      <a:pt x="71891" y="180406"/>
                    </a:lnTo>
                    <a:cubicBezTo>
                      <a:pt x="71891" y="193971"/>
                      <a:pt x="71891" y="203466"/>
                      <a:pt x="88169" y="203466"/>
                    </a:cubicBezTo>
                    <a:cubicBezTo>
                      <a:pt x="90881" y="203466"/>
                      <a:pt x="94951" y="203466"/>
                      <a:pt x="97663" y="202110"/>
                    </a:cubicBezTo>
                    <a:lnTo>
                      <a:pt x="97663" y="233308"/>
                    </a:lnTo>
                    <a:cubicBezTo>
                      <a:pt x="90881" y="233308"/>
                      <a:pt x="84099" y="234664"/>
                      <a:pt x="70534" y="234664"/>
                    </a:cubicBezTo>
                    <a:cubicBezTo>
                      <a:pt x="25772" y="234664"/>
                      <a:pt x="20347" y="204822"/>
                      <a:pt x="20347" y="193971"/>
                    </a:cubicBezTo>
                    <a:lnTo>
                      <a:pt x="20347" y="81386"/>
                    </a:lnTo>
                    <a:lnTo>
                      <a:pt x="0" y="81386"/>
                    </a:lnTo>
                    <a:lnTo>
                      <a:pt x="0" y="51545"/>
                    </a:lnTo>
                    <a:close/>
                  </a:path>
                </a:pathLst>
              </a:custGeom>
              <a:solidFill>
                <a:srgbClr val="FFFFFF"/>
              </a:solidFill>
              <a:ln w="13558" cap="flat">
                <a:noFill/>
                <a:prstDash val="solid"/>
                <a:miter/>
              </a:ln>
            </p:spPr>
            <p:txBody>
              <a:bodyPr rtlCol="0" anchor="ctr"/>
              <a:lstStyle/>
              <a:p>
                <a:endParaRPr lang="sv-SE"/>
              </a:p>
            </p:txBody>
          </p:sp>
          <p:sp>
            <p:nvSpPr>
              <p:cNvPr id="42" name="Frihandsfigur: Form 41">
                <a:extLst>
                  <a:ext uri="{FF2B5EF4-FFF2-40B4-BE49-F238E27FC236}">
                    <a16:creationId xmlns:a16="http://schemas.microsoft.com/office/drawing/2014/main" id="{17E6421D-081B-4880-8826-BCE133C8B4F8}"/>
                  </a:ext>
                </a:extLst>
              </p:cNvPr>
              <p:cNvSpPr/>
              <p:nvPr/>
            </p:nvSpPr>
            <p:spPr>
              <a:xfrm>
                <a:off x="11004433" y="6179087"/>
                <a:ext cx="97663" cy="187188"/>
              </a:xfrm>
              <a:custGeom>
                <a:avLst/>
                <a:gdLst>
                  <a:gd name="connsiteX0" fmla="*/ 50188 w 97663"/>
                  <a:gd name="connsiteY0" fmla="*/ 4069 h 187188"/>
                  <a:gd name="connsiteX1" fmla="*/ 50188 w 97663"/>
                  <a:gd name="connsiteY1" fmla="*/ 27129 h 187188"/>
                  <a:gd name="connsiteX2" fmla="*/ 50188 w 97663"/>
                  <a:gd name="connsiteY2" fmla="*/ 27129 h 187188"/>
                  <a:gd name="connsiteX3" fmla="*/ 97664 w 97663"/>
                  <a:gd name="connsiteY3" fmla="*/ 0 h 187188"/>
                  <a:gd name="connsiteX4" fmla="*/ 97664 w 97663"/>
                  <a:gd name="connsiteY4" fmla="*/ 46119 h 187188"/>
                  <a:gd name="connsiteX5" fmla="*/ 51545 w 97663"/>
                  <a:gd name="connsiteY5" fmla="*/ 88169 h 187188"/>
                  <a:gd name="connsiteX6" fmla="*/ 51545 w 97663"/>
                  <a:gd name="connsiteY6" fmla="*/ 187189 h 187188"/>
                  <a:gd name="connsiteX7" fmla="*/ 0 w 97663"/>
                  <a:gd name="connsiteY7" fmla="*/ 187189 h 187188"/>
                  <a:gd name="connsiteX8" fmla="*/ 0 w 97663"/>
                  <a:gd name="connsiteY8" fmla="*/ 4069 h 187188"/>
                  <a:gd name="connsiteX9" fmla="*/ 50188 w 97663"/>
                  <a:gd name="connsiteY9" fmla="*/ 4069 h 18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663" h="187188">
                    <a:moveTo>
                      <a:pt x="50188" y="4069"/>
                    </a:moveTo>
                    <a:lnTo>
                      <a:pt x="50188" y="27129"/>
                    </a:lnTo>
                    <a:lnTo>
                      <a:pt x="50188" y="27129"/>
                    </a:lnTo>
                    <a:cubicBezTo>
                      <a:pt x="59684" y="6782"/>
                      <a:pt x="77317" y="0"/>
                      <a:pt x="97664" y="0"/>
                    </a:cubicBezTo>
                    <a:lnTo>
                      <a:pt x="97664" y="46119"/>
                    </a:lnTo>
                    <a:cubicBezTo>
                      <a:pt x="52901" y="43406"/>
                      <a:pt x="51545" y="69178"/>
                      <a:pt x="51545" y="88169"/>
                    </a:cubicBezTo>
                    <a:lnTo>
                      <a:pt x="51545" y="187189"/>
                    </a:lnTo>
                    <a:lnTo>
                      <a:pt x="0" y="187189"/>
                    </a:lnTo>
                    <a:lnTo>
                      <a:pt x="0" y="4069"/>
                    </a:lnTo>
                    <a:lnTo>
                      <a:pt x="50188" y="4069"/>
                    </a:lnTo>
                    <a:close/>
                  </a:path>
                </a:pathLst>
              </a:custGeom>
              <a:solidFill>
                <a:srgbClr val="FFFFFF"/>
              </a:solidFill>
              <a:ln w="13558" cap="flat">
                <a:noFill/>
                <a:prstDash val="solid"/>
                <a:miter/>
              </a:ln>
            </p:spPr>
            <p:txBody>
              <a:bodyPr rtlCol="0" anchor="ctr"/>
              <a:lstStyle/>
              <a:p>
                <a:endParaRPr lang="sv-SE"/>
              </a:p>
            </p:txBody>
          </p:sp>
          <p:sp>
            <p:nvSpPr>
              <p:cNvPr id="43" name="Frihandsfigur: Form 42">
                <a:extLst>
                  <a:ext uri="{FF2B5EF4-FFF2-40B4-BE49-F238E27FC236}">
                    <a16:creationId xmlns:a16="http://schemas.microsoft.com/office/drawing/2014/main" id="{BE5638D6-E3DC-477D-8E3D-D4A2C0F416D2}"/>
                  </a:ext>
                </a:extLst>
              </p:cNvPr>
              <p:cNvSpPr/>
              <p:nvPr/>
            </p:nvSpPr>
            <p:spPr>
              <a:xfrm>
                <a:off x="11103453" y="6180443"/>
                <a:ext cx="147852" cy="189901"/>
              </a:xfrm>
              <a:custGeom>
                <a:avLst/>
                <a:gdLst>
                  <a:gd name="connsiteX0" fmla="*/ 145139 w 147852"/>
                  <a:gd name="connsiteY0" fmla="*/ 151921 h 189901"/>
                  <a:gd name="connsiteX1" fmla="*/ 147852 w 147852"/>
                  <a:gd name="connsiteY1" fmla="*/ 185832 h 189901"/>
                  <a:gd name="connsiteX2" fmla="*/ 100377 w 147852"/>
                  <a:gd name="connsiteY2" fmla="*/ 185832 h 189901"/>
                  <a:gd name="connsiteX3" fmla="*/ 97664 w 147852"/>
                  <a:gd name="connsiteY3" fmla="*/ 161416 h 189901"/>
                  <a:gd name="connsiteX4" fmla="*/ 96308 w 147852"/>
                  <a:gd name="connsiteY4" fmla="*/ 161416 h 189901"/>
                  <a:gd name="connsiteX5" fmla="*/ 48832 w 147852"/>
                  <a:gd name="connsiteY5" fmla="*/ 189902 h 189901"/>
                  <a:gd name="connsiteX6" fmla="*/ 0 w 147852"/>
                  <a:gd name="connsiteY6" fmla="*/ 131575 h 189901"/>
                  <a:gd name="connsiteX7" fmla="*/ 93595 w 147852"/>
                  <a:gd name="connsiteY7" fmla="*/ 69178 h 189901"/>
                  <a:gd name="connsiteX8" fmla="*/ 93595 w 147852"/>
                  <a:gd name="connsiteY8" fmla="*/ 55614 h 189901"/>
                  <a:gd name="connsiteX9" fmla="*/ 73248 w 147852"/>
                  <a:gd name="connsiteY9" fmla="*/ 28485 h 189901"/>
                  <a:gd name="connsiteX10" fmla="*/ 54258 w 147852"/>
                  <a:gd name="connsiteY10" fmla="*/ 56970 h 189901"/>
                  <a:gd name="connsiteX11" fmla="*/ 4069 w 147852"/>
                  <a:gd name="connsiteY11" fmla="*/ 56970 h 189901"/>
                  <a:gd name="connsiteX12" fmla="*/ 23060 w 147852"/>
                  <a:gd name="connsiteY12" fmla="*/ 12208 h 189901"/>
                  <a:gd name="connsiteX13" fmla="*/ 70535 w 147852"/>
                  <a:gd name="connsiteY13" fmla="*/ 0 h 189901"/>
                  <a:gd name="connsiteX14" fmla="*/ 143783 w 147852"/>
                  <a:gd name="connsiteY14" fmla="*/ 61040 h 189901"/>
                  <a:gd name="connsiteX15" fmla="*/ 143783 w 147852"/>
                  <a:gd name="connsiteY15" fmla="*/ 151921 h 189901"/>
                  <a:gd name="connsiteX16" fmla="*/ 51545 w 147852"/>
                  <a:gd name="connsiteY16" fmla="*/ 128862 h 189901"/>
                  <a:gd name="connsiteX17" fmla="*/ 70535 w 147852"/>
                  <a:gd name="connsiteY17" fmla="*/ 157347 h 189901"/>
                  <a:gd name="connsiteX18" fmla="*/ 96308 w 147852"/>
                  <a:gd name="connsiteY18" fmla="*/ 96307 h 189901"/>
                  <a:gd name="connsiteX19" fmla="*/ 51545 w 147852"/>
                  <a:gd name="connsiteY19" fmla="*/ 128862 h 189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7852" h="189901">
                    <a:moveTo>
                      <a:pt x="145139" y="151921"/>
                    </a:moveTo>
                    <a:cubicBezTo>
                      <a:pt x="145139" y="162773"/>
                      <a:pt x="146495" y="174981"/>
                      <a:pt x="147852" y="185832"/>
                    </a:cubicBezTo>
                    <a:lnTo>
                      <a:pt x="100377" y="185832"/>
                    </a:lnTo>
                    <a:lnTo>
                      <a:pt x="97664" y="161416"/>
                    </a:lnTo>
                    <a:lnTo>
                      <a:pt x="96308" y="161416"/>
                    </a:lnTo>
                    <a:cubicBezTo>
                      <a:pt x="85456" y="180406"/>
                      <a:pt x="70535" y="189902"/>
                      <a:pt x="48832" y="189902"/>
                    </a:cubicBezTo>
                    <a:cubicBezTo>
                      <a:pt x="13564" y="189902"/>
                      <a:pt x="0" y="162773"/>
                      <a:pt x="0" y="131575"/>
                    </a:cubicBezTo>
                    <a:cubicBezTo>
                      <a:pt x="0" y="70535"/>
                      <a:pt x="46119" y="69178"/>
                      <a:pt x="93595" y="69178"/>
                    </a:cubicBezTo>
                    <a:lnTo>
                      <a:pt x="93595" y="55614"/>
                    </a:lnTo>
                    <a:cubicBezTo>
                      <a:pt x="93595" y="39337"/>
                      <a:pt x="90882" y="28485"/>
                      <a:pt x="73248" y="28485"/>
                    </a:cubicBezTo>
                    <a:cubicBezTo>
                      <a:pt x="55615" y="28485"/>
                      <a:pt x="54258" y="42050"/>
                      <a:pt x="54258" y="56970"/>
                    </a:cubicBezTo>
                    <a:lnTo>
                      <a:pt x="4069" y="56970"/>
                    </a:lnTo>
                    <a:cubicBezTo>
                      <a:pt x="4069" y="35267"/>
                      <a:pt x="10851" y="20347"/>
                      <a:pt x="23060" y="12208"/>
                    </a:cubicBezTo>
                    <a:cubicBezTo>
                      <a:pt x="35268" y="4069"/>
                      <a:pt x="51545" y="0"/>
                      <a:pt x="70535" y="0"/>
                    </a:cubicBezTo>
                    <a:cubicBezTo>
                      <a:pt x="135644" y="0"/>
                      <a:pt x="143783" y="28485"/>
                      <a:pt x="143783" y="61040"/>
                    </a:cubicBezTo>
                    <a:lnTo>
                      <a:pt x="143783" y="151921"/>
                    </a:lnTo>
                    <a:close/>
                    <a:moveTo>
                      <a:pt x="51545" y="128862"/>
                    </a:moveTo>
                    <a:cubicBezTo>
                      <a:pt x="51545" y="142426"/>
                      <a:pt x="54258" y="157347"/>
                      <a:pt x="70535" y="157347"/>
                    </a:cubicBezTo>
                    <a:cubicBezTo>
                      <a:pt x="100377" y="157347"/>
                      <a:pt x="96308" y="116654"/>
                      <a:pt x="96308" y="96307"/>
                    </a:cubicBezTo>
                    <a:cubicBezTo>
                      <a:pt x="70535" y="99020"/>
                      <a:pt x="51545" y="96307"/>
                      <a:pt x="51545" y="128862"/>
                    </a:cubicBezTo>
                  </a:path>
                </a:pathLst>
              </a:custGeom>
              <a:solidFill>
                <a:srgbClr val="FFFFFF"/>
              </a:solidFill>
              <a:ln w="13558" cap="flat">
                <a:noFill/>
                <a:prstDash val="solid"/>
                <a:miter/>
              </a:ln>
            </p:spPr>
            <p:txBody>
              <a:bodyPr rtlCol="0" anchor="ctr"/>
              <a:lstStyle/>
              <a:p>
                <a:endParaRPr lang="sv-SE"/>
              </a:p>
            </p:txBody>
          </p:sp>
          <p:sp>
            <p:nvSpPr>
              <p:cNvPr id="44" name="Frihandsfigur: Form 43">
                <a:extLst>
                  <a:ext uri="{FF2B5EF4-FFF2-40B4-BE49-F238E27FC236}">
                    <a16:creationId xmlns:a16="http://schemas.microsoft.com/office/drawing/2014/main" id="{FE8AB76D-489B-477C-A0F7-7E4B01F0A149}"/>
                  </a:ext>
                </a:extLst>
              </p:cNvPr>
              <p:cNvSpPr/>
              <p:nvPr/>
            </p:nvSpPr>
            <p:spPr>
              <a:xfrm>
                <a:off x="11258088" y="6111265"/>
                <a:ext cx="99019" cy="255010"/>
              </a:xfrm>
              <a:custGeom>
                <a:avLst/>
                <a:gdLst>
                  <a:gd name="connsiteX0" fmla="*/ 99020 w 99019"/>
                  <a:gd name="connsiteY0" fmla="*/ 42050 h 255010"/>
                  <a:gd name="connsiteX1" fmla="*/ 74604 w 99019"/>
                  <a:gd name="connsiteY1" fmla="*/ 58327 h 255010"/>
                  <a:gd name="connsiteX2" fmla="*/ 74604 w 99019"/>
                  <a:gd name="connsiteY2" fmla="*/ 71891 h 255010"/>
                  <a:gd name="connsiteX3" fmla="*/ 99020 w 99019"/>
                  <a:gd name="connsiteY3" fmla="*/ 71891 h 255010"/>
                  <a:gd name="connsiteX4" fmla="*/ 99020 w 99019"/>
                  <a:gd name="connsiteY4" fmla="*/ 104446 h 255010"/>
                  <a:gd name="connsiteX5" fmla="*/ 74604 w 99019"/>
                  <a:gd name="connsiteY5" fmla="*/ 104446 h 255010"/>
                  <a:gd name="connsiteX6" fmla="*/ 74604 w 99019"/>
                  <a:gd name="connsiteY6" fmla="*/ 255011 h 255010"/>
                  <a:gd name="connsiteX7" fmla="*/ 23060 w 99019"/>
                  <a:gd name="connsiteY7" fmla="*/ 255011 h 255010"/>
                  <a:gd name="connsiteX8" fmla="*/ 23060 w 99019"/>
                  <a:gd name="connsiteY8" fmla="*/ 104446 h 255010"/>
                  <a:gd name="connsiteX9" fmla="*/ 0 w 99019"/>
                  <a:gd name="connsiteY9" fmla="*/ 104446 h 255010"/>
                  <a:gd name="connsiteX10" fmla="*/ 0 w 99019"/>
                  <a:gd name="connsiteY10" fmla="*/ 71891 h 255010"/>
                  <a:gd name="connsiteX11" fmla="*/ 23060 w 99019"/>
                  <a:gd name="connsiteY11" fmla="*/ 71891 h 255010"/>
                  <a:gd name="connsiteX12" fmla="*/ 81386 w 99019"/>
                  <a:gd name="connsiteY12" fmla="*/ 0 h 255010"/>
                  <a:gd name="connsiteX13" fmla="*/ 99020 w 99019"/>
                  <a:gd name="connsiteY13" fmla="*/ 1356 h 255010"/>
                  <a:gd name="connsiteX14" fmla="*/ 99020 w 99019"/>
                  <a:gd name="connsiteY14" fmla="*/ 42050 h 255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19" h="255010">
                    <a:moveTo>
                      <a:pt x="99020" y="42050"/>
                    </a:moveTo>
                    <a:cubicBezTo>
                      <a:pt x="77317" y="42050"/>
                      <a:pt x="74604" y="44763"/>
                      <a:pt x="74604" y="58327"/>
                    </a:cubicBezTo>
                    <a:lnTo>
                      <a:pt x="74604" y="71891"/>
                    </a:lnTo>
                    <a:lnTo>
                      <a:pt x="99020" y="71891"/>
                    </a:lnTo>
                    <a:lnTo>
                      <a:pt x="99020" y="104446"/>
                    </a:lnTo>
                    <a:lnTo>
                      <a:pt x="74604" y="104446"/>
                    </a:lnTo>
                    <a:lnTo>
                      <a:pt x="74604" y="255011"/>
                    </a:lnTo>
                    <a:lnTo>
                      <a:pt x="23060" y="255011"/>
                    </a:lnTo>
                    <a:lnTo>
                      <a:pt x="23060" y="104446"/>
                    </a:lnTo>
                    <a:lnTo>
                      <a:pt x="0" y="104446"/>
                    </a:lnTo>
                    <a:lnTo>
                      <a:pt x="0" y="71891"/>
                    </a:lnTo>
                    <a:lnTo>
                      <a:pt x="23060" y="71891"/>
                    </a:lnTo>
                    <a:cubicBezTo>
                      <a:pt x="23060" y="18990"/>
                      <a:pt x="18990" y="0"/>
                      <a:pt x="81386" y="0"/>
                    </a:cubicBezTo>
                    <a:cubicBezTo>
                      <a:pt x="88169" y="0"/>
                      <a:pt x="92238" y="0"/>
                      <a:pt x="99020" y="1356"/>
                    </a:cubicBezTo>
                    <a:lnTo>
                      <a:pt x="99020" y="42050"/>
                    </a:lnTo>
                    <a:close/>
                  </a:path>
                </a:pathLst>
              </a:custGeom>
              <a:solidFill>
                <a:srgbClr val="FFFFFF"/>
              </a:solidFill>
              <a:ln w="13558" cap="flat">
                <a:noFill/>
                <a:prstDash val="solid"/>
                <a:miter/>
              </a:ln>
            </p:spPr>
            <p:txBody>
              <a:bodyPr rtlCol="0" anchor="ctr"/>
              <a:lstStyle/>
              <a:p>
                <a:endParaRPr lang="sv-SE"/>
              </a:p>
            </p:txBody>
          </p:sp>
        </p:grpSp>
        <p:sp>
          <p:nvSpPr>
            <p:cNvPr id="45" name="Frihandsfigur: Form 44">
              <a:extLst>
                <a:ext uri="{FF2B5EF4-FFF2-40B4-BE49-F238E27FC236}">
                  <a16:creationId xmlns:a16="http://schemas.microsoft.com/office/drawing/2014/main" id="{AEAE0D3A-0DAD-443B-9274-6F532BC429B3}"/>
                </a:ext>
              </a:extLst>
            </p:cNvPr>
            <p:cNvSpPr/>
            <p:nvPr/>
          </p:nvSpPr>
          <p:spPr>
            <a:xfrm>
              <a:off x="11377454" y="6112621"/>
              <a:ext cx="51544" cy="253654"/>
            </a:xfrm>
            <a:custGeom>
              <a:avLst/>
              <a:gdLst>
                <a:gd name="connsiteX0" fmla="*/ 51545 w 51544"/>
                <a:gd name="connsiteY0" fmla="*/ 253654 h 253654"/>
                <a:gd name="connsiteX1" fmla="*/ 0 w 51544"/>
                <a:gd name="connsiteY1" fmla="*/ 253654 h 253654"/>
                <a:gd name="connsiteX2" fmla="*/ 0 w 51544"/>
                <a:gd name="connsiteY2" fmla="*/ 70535 h 253654"/>
                <a:gd name="connsiteX3" fmla="*/ 51545 w 51544"/>
                <a:gd name="connsiteY3" fmla="*/ 70535 h 253654"/>
                <a:gd name="connsiteX4" fmla="*/ 51545 w 51544"/>
                <a:gd name="connsiteY4" fmla="*/ 253654 h 253654"/>
                <a:gd name="connsiteX5" fmla="*/ 51545 w 51544"/>
                <a:gd name="connsiteY5" fmla="*/ 40693 h 253654"/>
                <a:gd name="connsiteX6" fmla="*/ 0 w 51544"/>
                <a:gd name="connsiteY6" fmla="*/ 40693 h 253654"/>
                <a:gd name="connsiteX7" fmla="*/ 0 w 51544"/>
                <a:gd name="connsiteY7" fmla="*/ 0 h 253654"/>
                <a:gd name="connsiteX8" fmla="*/ 51545 w 51544"/>
                <a:gd name="connsiteY8" fmla="*/ 0 h 253654"/>
                <a:gd name="connsiteX9" fmla="*/ 51545 w 51544"/>
                <a:gd name="connsiteY9" fmla="*/ 40693 h 253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544" h="253654">
                  <a:moveTo>
                    <a:pt x="51545" y="253654"/>
                  </a:moveTo>
                  <a:lnTo>
                    <a:pt x="0" y="253654"/>
                  </a:lnTo>
                  <a:lnTo>
                    <a:pt x="0" y="70535"/>
                  </a:lnTo>
                  <a:lnTo>
                    <a:pt x="51545" y="70535"/>
                  </a:lnTo>
                  <a:lnTo>
                    <a:pt x="51545" y="253654"/>
                  </a:lnTo>
                  <a:close/>
                  <a:moveTo>
                    <a:pt x="51545" y="40693"/>
                  </a:moveTo>
                  <a:lnTo>
                    <a:pt x="0" y="40693"/>
                  </a:lnTo>
                  <a:lnTo>
                    <a:pt x="0" y="0"/>
                  </a:lnTo>
                  <a:lnTo>
                    <a:pt x="51545" y="0"/>
                  </a:lnTo>
                  <a:lnTo>
                    <a:pt x="51545" y="40693"/>
                  </a:lnTo>
                  <a:close/>
                </a:path>
              </a:pathLst>
            </a:custGeom>
            <a:solidFill>
              <a:srgbClr val="FFFFFF"/>
            </a:solidFill>
            <a:ln w="13558" cap="flat">
              <a:noFill/>
              <a:prstDash val="solid"/>
              <a:miter/>
            </a:ln>
          </p:spPr>
          <p:txBody>
            <a:bodyPr rtlCol="0" anchor="ctr"/>
            <a:lstStyle/>
            <a:p>
              <a:endParaRPr lang="sv-SE"/>
            </a:p>
          </p:txBody>
        </p:sp>
        <p:sp>
          <p:nvSpPr>
            <p:cNvPr id="46" name="Frihandsfigur: Form 45">
              <a:extLst>
                <a:ext uri="{FF2B5EF4-FFF2-40B4-BE49-F238E27FC236}">
                  <a16:creationId xmlns:a16="http://schemas.microsoft.com/office/drawing/2014/main" id="{60C84D92-BF0B-44E4-89E2-3E7A567AF6DD}"/>
                </a:ext>
              </a:extLst>
            </p:cNvPr>
            <p:cNvSpPr/>
            <p:nvPr/>
          </p:nvSpPr>
          <p:spPr>
            <a:xfrm>
              <a:off x="11454772" y="6113978"/>
              <a:ext cx="157346" cy="252297"/>
            </a:xfrm>
            <a:custGeom>
              <a:avLst/>
              <a:gdLst>
                <a:gd name="connsiteX0" fmla="*/ 0 w 157346"/>
                <a:gd name="connsiteY0" fmla="*/ 252298 h 252297"/>
                <a:gd name="connsiteX1" fmla="*/ 0 w 157346"/>
                <a:gd name="connsiteY1" fmla="*/ 0 h 252297"/>
                <a:gd name="connsiteX2" fmla="*/ 51545 w 157346"/>
                <a:gd name="connsiteY2" fmla="*/ 0 h 252297"/>
                <a:gd name="connsiteX3" fmla="*/ 51545 w 157346"/>
                <a:gd name="connsiteY3" fmla="*/ 146495 h 252297"/>
                <a:gd name="connsiteX4" fmla="*/ 51545 w 157346"/>
                <a:gd name="connsiteY4" fmla="*/ 146495 h 252297"/>
                <a:gd name="connsiteX5" fmla="*/ 97664 w 157346"/>
                <a:gd name="connsiteY5" fmla="*/ 69178 h 252297"/>
                <a:gd name="connsiteX6" fmla="*/ 151921 w 157346"/>
                <a:gd name="connsiteY6" fmla="*/ 69178 h 252297"/>
                <a:gd name="connsiteX7" fmla="*/ 99020 w 157346"/>
                <a:gd name="connsiteY7" fmla="*/ 150565 h 252297"/>
                <a:gd name="connsiteX8" fmla="*/ 157347 w 157346"/>
                <a:gd name="connsiteY8" fmla="*/ 252298 h 252297"/>
                <a:gd name="connsiteX9" fmla="*/ 99020 w 157346"/>
                <a:gd name="connsiteY9" fmla="*/ 252298 h 252297"/>
                <a:gd name="connsiteX10" fmla="*/ 51545 w 157346"/>
                <a:gd name="connsiteY10" fmla="*/ 153278 h 252297"/>
                <a:gd name="connsiteX11" fmla="*/ 51545 w 157346"/>
                <a:gd name="connsiteY11" fmla="*/ 153278 h 252297"/>
                <a:gd name="connsiteX12" fmla="*/ 51545 w 157346"/>
                <a:gd name="connsiteY12" fmla="*/ 252298 h 252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346" h="252297">
                  <a:moveTo>
                    <a:pt x="0" y="252298"/>
                  </a:moveTo>
                  <a:lnTo>
                    <a:pt x="0" y="0"/>
                  </a:lnTo>
                  <a:lnTo>
                    <a:pt x="51545" y="0"/>
                  </a:lnTo>
                  <a:lnTo>
                    <a:pt x="51545" y="146495"/>
                  </a:lnTo>
                  <a:lnTo>
                    <a:pt x="51545" y="146495"/>
                  </a:lnTo>
                  <a:lnTo>
                    <a:pt x="97664" y="69178"/>
                  </a:lnTo>
                  <a:lnTo>
                    <a:pt x="151921" y="69178"/>
                  </a:lnTo>
                  <a:lnTo>
                    <a:pt x="99020" y="150565"/>
                  </a:lnTo>
                  <a:lnTo>
                    <a:pt x="157347" y="252298"/>
                  </a:lnTo>
                  <a:lnTo>
                    <a:pt x="99020" y="252298"/>
                  </a:lnTo>
                  <a:lnTo>
                    <a:pt x="51545" y="153278"/>
                  </a:lnTo>
                  <a:lnTo>
                    <a:pt x="51545" y="153278"/>
                  </a:lnTo>
                  <a:lnTo>
                    <a:pt x="51545" y="252298"/>
                  </a:lnTo>
                  <a:close/>
                </a:path>
              </a:pathLst>
            </a:custGeom>
            <a:solidFill>
              <a:srgbClr val="FFFFFF"/>
            </a:solidFill>
            <a:ln w="13558" cap="flat">
              <a:noFill/>
              <a:prstDash val="solid"/>
              <a:miter/>
            </a:ln>
          </p:spPr>
          <p:txBody>
            <a:bodyPr rtlCol="0" anchor="ctr"/>
            <a:lstStyle/>
            <a:p>
              <a:endParaRPr lang="sv-SE"/>
            </a:p>
          </p:txBody>
        </p:sp>
        <p:sp>
          <p:nvSpPr>
            <p:cNvPr id="47" name="Frihandsfigur: Form 46">
              <a:extLst>
                <a:ext uri="{FF2B5EF4-FFF2-40B4-BE49-F238E27FC236}">
                  <a16:creationId xmlns:a16="http://schemas.microsoft.com/office/drawing/2014/main" id="{257C625E-53EB-40FB-AF04-0EDA42A316B1}"/>
                </a:ext>
              </a:extLst>
            </p:cNvPr>
            <p:cNvSpPr/>
            <p:nvPr/>
          </p:nvSpPr>
          <p:spPr>
            <a:xfrm>
              <a:off x="9741589" y="6067859"/>
              <a:ext cx="562922" cy="409644"/>
            </a:xfrm>
            <a:custGeom>
              <a:avLst/>
              <a:gdLst>
                <a:gd name="connsiteX0" fmla="*/ 562922 w 562922"/>
                <a:gd name="connsiteY0" fmla="*/ 115297 h 409644"/>
                <a:gd name="connsiteX1" fmla="*/ 366239 w 562922"/>
                <a:gd name="connsiteY1" fmla="*/ 202110 h 409644"/>
                <a:gd name="connsiteX2" fmla="*/ 317406 w 562922"/>
                <a:gd name="connsiteY2" fmla="*/ 160060 h 409644"/>
                <a:gd name="connsiteX3" fmla="*/ 351317 w 562922"/>
                <a:gd name="connsiteY3" fmla="*/ 28485 h 409644"/>
                <a:gd name="connsiteX4" fmla="*/ 472041 w 562922"/>
                <a:gd name="connsiteY4" fmla="*/ 123436 h 409644"/>
                <a:gd name="connsiteX5" fmla="*/ 497813 w 562922"/>
                <a:gd name="connsiteY5" fmla="*/ 118010 h 409644"/>
                <a:gd name="connsiteX6" fmla="*/ 311981 w 562922"/>
                <a:gd name="connsiteY6" fmla="*/ 0 h 409644"/>
                <a:gd name="connsiteX7" fmla="*/ 151921 w 562922"/>
                <a:gd name="connsiteY7" fmla="*/ 75961 h 409644"/>
                <a:gd name="connsiteX8" fmla="*/ 0 w 562922"/>
                <a:gd name="connsiteY8" fmla="*/ 65109 h 409644"/>
                <a:gd name="connsiteX9" fmla="*/ 366239 w 562922"/>
                <a:gd name="connsiteY9" fmla="*/ 349961 h 409644"/>
                <a:gd name="connsiteX10" fmla="*/ 486961 w 562922"/>
                <a:gd name="connsiteY10" fmla="*/ 166842 h 409644"/>
                <a:gd name="connsiteX11" fmla="*/ 491030 w 562922"/>
                <a:gd name="connsiteY11" fmla="*/ 203466 h 409644"/>
                <a:gd name="connsiteX12" fmla="*/ 448981 w 562922"/>
                <a:gd name="connsiteY12" fmla="*/ 318763 h 409644"/>
                <a:gd name="connsiteX13" fmla="*/ 311981 w 562922"/>
                <a:gd name="connsiteY13" fmla="*/ 382516 h 409644"/>
                <a:gd name="connsiteX14" fmla="*/ 169555 w 562922"/>
                <a:gd name="connsiteY14" fmla="*/ 313338 h 409644"/>
                <a:gd name="connsiteX15" fmla="*/ 267218 w 562922"/>
                <a:gd name="connsiteY15" fmla="*/ 238733 h 409644"/>
                <a:gd name="connsiteX16" fmla="*/ 246871 w 562922"/>
                <a:gd name="connsiteY16" fmla="*/ 219743 h 409644"/>
                <a:gd name="connsiteX17" fmla="*/ 154634 w 562922"/>
                <a:gd name="connsiteY17" fmla="*/ 290278 h 409644"/>
                <a:gd name="connsiteX18" fmla="*/ 143782 w 562922"/>
                <a:gd name="connsiteY18" fmla="*/ 141070 h 409644"/>
                <a:gd name="connsiteX19" fmla="*/ 122080 w 562922"/>
                <a:gd name="connsiteY19" fmla="*/ 127505 h 409644"/>
                <a:gd name="connsiteX20" fmla="*/ 107158 w 562922"/>
                <a:gd name="connsiteY20" fmla="*/ 204822 h 409644"/>
                <a:gd name="connsiteX21" fmla="*/ 311981 w 562922"/>
                <a:gd name="connsiteY21" fmla="*/ 409645 h 409644"/>
                <a:gd name="connsiteX22" fmla="*/ 516803 w 562922"/>
                <a:gd name="connsiteY22" fmla="*/ 204822 h 409644"/>
                <a:gd name="connsiteX23" fmla="*/ 508665 w 562922"/>
                <a:gd name="connsiteY23" fmla="*/ 147852 h 409644"/>
                <a:gd name="connsiteX24" fmla="*/ 562922 w 562922"/>
                <a:gd name="connsiteY24" fmla="*/ 115297 h 409644"/>
                <a:gd name="connsiteX25" fmla="*/ 177693 w 562922"/>
                <a:gd name="connsiteY25" fmla="*/ 82743 h 409644"/>
                <a:gd name="connsiteX26" fmla="*/ 324189 w 562922"/>
                <a:gd name="connsiteY26" fmla="*/ 23059 h 409644"/>
                <a:gd name="connsiteX27" fmla="*/ 294347 w 562922"/>
                <a:gd name="connsiteY27" fmla="*/ 141070 h 409644"/>
                <a:gd name="connsiteX28" fmla="*/ 177693 w 562922"/>
                <a:gd name="connsiteY28" fmla="*/ 82743 h 409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62922" h="409644">
                  <a:moveTo>
                    <a:pt x="562922" y="115297"/>
                  </a:moveTo>
                  <a:cubicBezTo>
                    <a:pt x="444912" y="123436"/>
                    <a:pt x="366239" y="202110"/>
                    <a:pt x="366239" y="202110"/>
                  </a:cubicBezTo>
                  <a:cubicBezTo>
                    <a:pt x="349961" y="185832"/>
                    <a:pt x="333684" y="172268"/>
                    <a:pt x="317406" y="160060"/>
                  </a:cubicBezTo>
                  <a:cubicBezTo>
                    <a:pt x="333684" y="123436"/>
                    <a:pt x="347248" y="80030"/>
                    <a:pt x="351317" y="28485"/>
                  </a:cubicBezTo>
                  <a:cubicBezTo>
                    <a:pt x="351317" y="28485"/>
                    <a:pt x="432704" y="44763"/>
                    <a:pt x="472041" y="123436"/>
                  </a:cubicBezTo>
                  <a:cubicBezTo>
                    <a:pt x="480179" y="122080"/>
                    <a:pt x="488318" y="119367"/>
                    <a:pt x="497813" y="118010"/>
                  </a:cubicBezTo>
                  <a:cubicBezTo>
                    <a:pt x="465259" y="47475"/>
                    <a:pt x="394724" y="0"/>
                    <a:pt x="311981" y="0"/>
                  </a:cubicBezTo>
                  <a:cubicBezTo>
                    <a:pt x="246871" y="0"/>
                    <a:pt x="189902" y="29842"/>
                    <a:pt x="151921" y="75961"/>
                  </a:cubicBezTo>
                  <a:cubicBezTo>
                    <a:pt x="63752" y="52901"/>
                    <a:pt x="0" y="65109"/>
                    <a:pt x="0" y="65109"/>
                  </a:cubicBezTo>
                  <a:cubicBezTo>
                    <a:pt x="274000" y="120723"/>
                    <a:pt x="366239" y="349961"/>
                    <a:pt x="366239" y="349961"/>
                  </a:cubicBezTo>
                  <a:cubicBezTo>
                    <a:pt x="405575" y="257724"/>
                    <a:pt x="448981" y="200753"/>
                    <a:pt x="486961" y="166842"/>
                  </a:cubicBezTo>
                  <a:cubicBezTo>
                    <a:pt x="489674" y="177694"/>
                    <a:pt x="491030" y="189902"/>
                    <a:pt x="491030" y="203466"/>
                  </a:cubicBezTo>
                  <a:cubicBezTo>
                    <a:pt x="491030" y="203466"/>
                    <a:pt x="495100" y="268575"/>
                    <a:pt x="448981" y="318763"/>
                  </a:cubicBezTo>
                  <a:cubicBezTo>
                    <a:pt x="448981" y="318763"/>
                    <a:pt x="400150" y="383872"/>
                    <a:pt x="311981" y="382516"/>
                  </a:cubicBezTo>
                  <a:cubicBezTo>
                    <a:pt x="311981" y="382516"/>
                    <a:pt x="227882" y="387942"/>
                    <a:pt x="169555" y="313338"/>
                  </a:cubicBezTo>
                  <a:cubicBezTo>
                    <a:pt x="169555" y="313338"/>
                    <a:pt x="219743" y="292991"/>
                    <a:pt x="267218" y="238733"/>
                  </a:cubicBezTo>
                  <a:cubicBezTo>
                    <a:pt x="260436" y="231951"/>
                    <a:pt x="253654" y="226525"/>
                    <a:pt x="246871" y="219743"/>
                  </a:cubicBezTo>
                  <a:cubicBezTo>
                    <a:pt x="223813" y="246872"/>
                    <a:pt x="193971" y="271288"/>
                    <a:pt x="154634" y="290278"/>
                  </a:cubicBezTo>
                  <a:cubicBezTo>
                    <a:pt x="154634" y="290278"/>
                    <a:pt x="112584" y="223813"/>
                    <a:pt x="143782" y="141070"/>
                  </a:cubicBezTo>
                  <a:cubicBezTo>
                    <a:pt x="135644" y="135644"/>
                    <a:pt x="128862" y="131575"/>
                    <a:pt x="122080" y="127505"/>
                  </a:cubicBezTo>
                  <a:cubicBezTo>
                    <a:pt x="112584" y="151921"/>
                    <a:pt x="107158" y="177694"/>
                    <a:pt x="107158" y="204822"/>
                  </a:cubicBezTo>
                  <a:cubicBezTo>
                    <a:pt x="107158" y="318763"/>
                    <a:pt x="199396" y="409645"/>
                    <a:pt x="311981" y="409645"/>
                  </a:cubicBezTo>
                  <a:cubicBezTo>
                    <a:pt x="425921" y="409645"/>
                    <a:pt x="516803" y="317407"/>
                    <a:pt x="516803" y="204822"/>
                  </a:cubicBezTo>
                  <a:cubicBezTo>
                    <a:pt x="516803" y="184476"/>
                    <a:pt x="514090" y="165486"/>
                    <a:pt x="508665" y="147852"/>
                  </a:cubicBezTo>
                  <a:cubicBezTo>
                    <a:pt x="539863" y="122080"/>
                    <a:pt x="562922" y="115297"/>
                    <a:pt x="562922" y="115297"/>
                  </a:cubicBezTo>
                  <a:moveTo>
                    <a:pt x="177693" y="82743"/>
                  </a:moveTo>
                  <a:cubicBezTo>
                    <a:pt x="203466" y="52901"/>
                    <a:pt x="249584" y="20347"/>
                    <a:pt x="324189" y="23059"/>
                  </a:cubicBezTo>
                  <a:cubicBezTo>
                    <a:pt x="324189" y="23059"/>
                    <a:pt x="324189" y="78674"/>
                    <a:pt x="294347" y="141070"/>
                  </a:cubicBezTo>
                  <a:cubicBezTo>
                    <a:pt x="253654" y="113941"/>
                    <a:pt x="214317" y="94951"/>
                    <a:pt x="177693" y="82743"/>
                  </a:cubicBezTo>
                </a:path>
              </a:pathLst>
            </a:custGeom>
            <a:solidFill>
              <a:srgbClr val="FFFFFF"/>
            </a:solidFill>
            <a:ln w="13558" cap="flat">
              <a:noFill/>
              <a:prstDash val="solid"/>
              <a:miter/>
            </a:ln>
          </p:spPr>
          <p:txBody>
            <a:bodyPr rtlCol="0" anchor="ctr"/>
            <a:lstStyle/>
            <a:p>
              <a:endParaRPr lang="sv-SE"/>
            </a:p>
          </p:txBody>
        </p:sp>
        <p:grpSp>
          <p:nvGrpSpPr>
            <p:cNvPr id="48" name="Bild 6">
              <a:extLst>
                <a:ext uri="{FF2B5EF4-FFF2-40B4-BE49-F238E27FC236}">
                  <a16:creationId xmlns:a16="http://schemas.microsoft.com/office/drawing/2014/main" id="{DADFDBA0-06EC-4EF0-A96B-9B09936FB171}"/>
                </a:ext>
              </a:extLst>
            </p:cNvPr>
            <p:cNvGrpSpPr/>
            <p:nvPr/>
          </p:nvGrpSpPr>
          <p:grpSpPr>
            <a:xfrm>
              <a:off x="692781" y="6103126"/>
              <a:ext cx="2350709" cy="364882"/>
              <a:chOff x="692781" y="6103126"/>
              <a:chExt cx="2350709" cy="364882"/>
            </a:xfrm>
            <a:solidFill>
              <a:srgbClr val="FFFFFF"/>
            </a:solidFill>
          </p:grpSpPr>
          <p:grpSp>
            <p:nvGrpSpPr>
              <p:cNvPr id="49" name="Bild 6">
                <a:extLst>
                  <a:ext uri="{FF2B5EF4-FFF2-40B4-BE49-F238E27FC236}">
                    <a16:creationId xmlns:a16="http://schemas.microsoft.com/office/drawing/2014/main" id="{DADFDBA0-06EC-4EF0-A96B-9B09936FB171}"/>
                  </a:ext>
                </a:extLst>
              </p:cNvPr>
              <p:cNvGrpSpPr/>
              <p:nvPr/>
            </p:nvGrpSpPr>
            <p:grpSpPr>
              <a:xfrm>
                <a:off x="1255704" y="6103126"/>
                <a:ext cx="423209" cy="364882"/>
                <a:chOff x="1255704" y="6103126"/>
                <a:chExt cx="423209" cy="364882"/>
              </a:xfrm>
              <a:solidFill>
                <a:srgbClr val="FFFFFF"/>
              </a:solidFill>
            </p:grpSpPr>
            <p:sp>
              <p:nvSpPr>
                <p:cNvPr id="50" name="Frihandsfigur: Form 49">
                  <a:extLst>
                    <a:ext uri="{FF2B5EF4-FFF2-40B4-BE49-F238E27FC236}">
                      <a16:creationId xmlns:a16="http://schemas.microsoft.com/office/drawing/2014/main" id="{06129800-4A83-4619-9F13-2375195D2FFA}"/>
                    </a:ext>
                  </a:extLst>
                </p:cNvPr>
                <p:cNvSpPr/>
                <p:nvPr/>
              </p:nvSpPr>
              <p:spPr>
                <a:xfrm>
                  <a:off x="1255704" y="6103126"/>
                  <a:ext cx="187188" cy="154634"/>
                </a:xfrm>
                <a:custGeom>
                  <a:avLst/>
                  <a:gdLst>
                    <a:gd name="connsiteX0" fmla="*/ 89525 w 187188"/>
                    <a:gd name="connsiteY0" fmla="*/ 134288 h 154634"/>
                    <a:gd name="connsiteX1" fmla="*/ 187189 w 187188"/>
                    <a:gd name="connsiteY1" fmla="*/ 0 h 154634"/>
                    <a:gd name="connsiteX2" fmla="*/ 0 w 187188"/>
                    <a:gd name="connsiteY2" fmla="*/ 0 h 154634"/>
                    <a:gd name="connsiteX3" fmla="*/ 90881 w 187188"/>
                    <a:gd name="connsiteY3" fmla="*/ 154634 h 154634"/>
                    <a:gd name="connsiteX4" fmla="*/ 89525 w 187188"/>
                    <a:gd name="connsiteY4" fmla="*/ 134288 h 1546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188" h="154634">
                      <a:moveTo>
                        <a:pt x="89525" y="134288"/>
                      </a:moveTo>
                      <a:cubicBezTo>
                        <a:pt x="89525" y="71891"/>
                        <a:pt x="130218" y="18990"/>
                        <a:pt x="187189" y="0"/>
                      </a:cubicBezTo>
                      <a:lnTo>
                        <a:pt x="0" y="0"/>
                      </a:lnTo>
                      <a:lnTo>
                        <a:pt x="90881" y="154634"/>
                      </a:lnTo>
                      <a:cubicBezTo>
                        <a:pt x="89525" y="149208"/>
                        <a:pt x="89525" y="142426"/>
                        <a:pt x="89525" y="134288"/>
                      </a:cubicBezTo>
                    </a:path>
                  </a:pathLst>
                </a:custGeom>
                <a:solidFill>
                  <a:srgbClr val="FFFFFF"/>
                </a:solidFill>
                <a:ln w="13558" cap="flat">
                  <a:noFill/>
                  <a:prstDash val="solid"/>
                  <a:miter/>
                </a:ln>
              </p:spPr>
              <p:txBody>
                <a:bodyPr rtlCol="0" anchor="ctr"/>
                <a:lstStyle/>
                <a:p>
                  <a:endParaRPr lang="sv-SE"/>
                </a:p>
              </p:txBody>
            </p:sp>
            <p:sp>
              <p:nvSpPr>
                <p:cNvPr id="51" name="Frihandsfigur: Form 50">
                  <a:extLst>
                    <a:ext uri="{FF2B5EF4-FFF2-40B4-BE49-F238E27FC236}">
                      <a16:creationId xmlns:a16="http://schemas.microsoft.com/office/drawing/2014/main" id="{277F2F58-F838-4EC0-AD68-9BD5CF83F665}"/>
                    </a:ext>
                  </a:extLst>
                </p:cNvPr>
                <p:cNvSpPr/>
                <p:nvPr/>
              </p:nvSpPr>
              <p:spPr>
                <a:xfrm>
                  <a:off x="1395417" y="6344573"/>
                  <a:ext cx="143782" cy="123436"/>
                </a:xfrm>
                <a:custGeom>
                  <a:avLst/>
                  <a:gdLst>
                    <a:gd name="connsiteX0" fmla="*/ 71891 w 143782"/>
                    <a:gd name="connsiteY0" fmla="*/ 23059 h 123436"/>
                    <a:gd name="connsiteX1" fmla="*/ 0 w 143782"/>
                    <a:gd name="connsiteY1" fmla="*/ 0 h 123436"/>
                    <a:gd name="connsiteX2" fmla="*/ 71891 w 143782"/>
                    <a:gd name="connsiteY2" fmla="*/ 123436 h 123436"/>
                    <a:gd name="connsiteX3" fmla="*/ 143783 w 143782"/>
                    <a:gd name="connsiteY3" fmla="*/ 0 h 123436"/>
                    <a:gd name="connsiteX4" fmla="*/ 71891 w 143782"/>
                    <a:gd name="connsiteY4" fmla="*/ 23059 h 123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782" h="123436">
                      <a:moveTo>
                        <a:pt x="71891" y="23059"/>
                      </a:moveTo>
                      <a:cubicBezTo>
                        <a:pt x="44763" y="23059"/>
                        <a:pt x="20347" y="13564"/>
                        <a:pt x="0" y="0"/>
                      </a:cubicBezTo>
                      <a:lnTo>
                        <a:pt x="71891" y="123436"/>
                      </a:lnTo>
                      <a:lnTo>
                        <a:pt x="143783" y="0"/>
                      </a:lnTo>
                      <a:cubicBezTo>
                        <a:pt x="123436" y="13564"/>
                        <a:pt x="99020" y="23059"/>
                        <a:pt x="71891" y="23059"/>
                      </a:cubicBezTo>
                    </a:path>
                  </a:pathLst>
                </a:custGeom>
                <a:solidFill>
                  <a:srgbClr val="FFFFFF"/>
                </a:solidFill>
                <a:ln w="13558" cap="flat">
                  <a:noFill/>
                  <a:prstDash val="solid"/>
                  <a:miter/>
                </a:ln>
              </p:spPr>
              <p:txBody>
                <a:bodyPr rtlCol="0" anchor="ctr"/>
                <a:lstStyle/>
                <a:p>
                  <a:endParaRPr lang="sv-SE"/>
                </a:p>
              </p:txBody>
            </p:sp>
            <p:sp>
              <p:nvSpPr>
                <p:cNvPr id="52" name="Frihandsfigur: Form 51">
                  <a:extLst>
                    <a:ext uri="{FF2B5EF4-FFF2-40B4-BE49-F238E27FC236}">
                      <a16:creationId xmlns:a16="http://schemas.microsoft.com/office/drawing/2014/main" id="{E63344EA-54A8-4042-9004-356072C8E162}"/>
                    </a:ext>
                  </a:extLst>
                </p:cNvPr>
                <p:cNvSpPr/>
                <p:nvPr/>
              </p:nvSpPr>
              <p:spPr>
                <a:xfrm>
                  <a:off x="1394061" y="6104483"/>
                  <a:ext cx="284852" cy="192614"/>
                </a:xfrm>
                <a:custGeom>
                  <a:avLst/>
                  <a:gdLst>
                    <a:gd name="connsiteX0" fmla="*/ 284852 w 284852"/>
                    <a:gd name="connsiteY0" fmla="*/ 0 h 192614"/>
                    <a:gd name="connsiteX1" fmla="*/ 118010 w 284852"/>
                    <a:gd name="connsiteY1" fmla="*/ 0 h 192614"/>
                    <a:gd name="connsiteX2" fmla="*/ 0 w 284852"/>
                    <a:gd name="connsiteY2" fmla="*/ 108515 h 192614"/>
                    <a:gd name="connsiteX3" fmla="*/ 9495 w 284852"/>
                    <a:gd name="connsiteY3" fmla="*/ 151921 h 192614"/>
                    <a:gd name="connsiteX4" fmla="*/ 12208 w 284852"/>
                    <a:gd name="connsiteY4" fmla="*/ 157347 h 192614"/>
                    <a:gd name="connsiteX5" fmla="*/ 69178 w 284852"/>
                    <a:gd name="connsiteY5" fmla="*/ 192614 h 192614"/>
                    <a:gd name="connsiteX6" fmla="*/ 69178 w 284852"/>
                    <a:gd name="connsiteY6" fmla="*/ 192614 h 192614"/>
                    <a:gd name="connsiteX7" fmla="*/ 71891 w 284852"/>
                    <a:gd name="connsiteY7" fmla="*/ 192614 h 192614"/>
                    <a:gd name="connsiteX8" fmla="*/ 74604 w 284852"/>
                    <a:gd name="connsiteY8" fmla="*/ 192614 h 192614"/>
                    <a:gd name="connsiteX9" fmla="*/ 123436 w 284852"/>
                    <a:gd name="connsiteY9" fmla="*/ 141070 h 192614"/>
                    <a:gd name="connsiteX10" fmla="*/ 71891 w 284852"/>
                    <a:gd name="connsiteY10" fmla="*/ 89525 h 192614"/>
                    <a:gd name="connsiteX11" fmla="*/ 74604 w 284852"/>
                    <a:gd name="connsiteY11" fmla="*/ 86812 h 192614"/>
                    <a:gd name="connsiteX12" fmla="*/ 120723 w 284852"/>
                    <a:gd name="connsiteY12" fmla="*/ 69178 h 192614"/>
                    <a:gd name="connsiteX13" fmla="*/ 192614 w 284852"/>
                    <a:gd name="connsiteY13" fmla="*/ 141070 h 192614"/>
                    <a:gd name="connsiteX14" fmla="*/ 191258 w 284852"/>
                    <a:gd name="connsiteY14" fmla="*/ 153278 h 192614"/>
                    <a:gd name="connsiteX15" fmla="*/ 284852 w 284852"/>
                    <a:gd name="connsiteY15" fmla="*/ 0 h 19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4852" h="192614">
                      <a:moveTo>
                        <a:pt x="284852" y="0"/>
                      </a:moveTo>
                      <a:lnTo>
                        <a:pt x="118010" y="0"/>
                      </a:lnTo>
                      <a:cubicBezTo>
                        <a:pt x="23059" y="0"/>
                        <a:pt x="0" y="73248"/>
                        <a:pt x="0" y="108515"/>
                      </a:cubicBezTo>
                      <a:cubicBezTo>
                        <a:pt x="0" y="123436"/>
                        <a:pt x="2713" y="138357"/>
                        <a:pt x="9495" y="151921"/>
                      </a:cubicBezTo>
                      <a:cubicBezTo>
                        <a:pt x="10852" y="153278"/>
                        <a:pt x="10852" y="155991"/>
                        <a:pt x="12208" y="157347"/>
                      </a:cubicBezTo>
                      <a:cubicBezTo>
                        <a:pt x="23059" y="177694"/>
                        <a:pt x="44763" y="192614"/>
                        <a:pt x="69178" y="192614"/>
                      </a:cubicBezTo>
                      <a:cubicBezTo>
                        <a:pt x="69178" y="192614"/>
                        <a:pt x="69178" y="192614"/>
                        <a:pt x="69178" y="192614"/>
                      </a:cubicBezTo>
                      <a:cubicBezTo>
                        <a:pt x="70535" y="192614"/>
                        <a:pt x="70535" y="192614"/>
                        <a:pt x="71891" y="192614"/>
                      </a:cubicBezTo>
                      <a:cubicBezTo>
                        <a:pt x="73248" y="192614"/>
                        <a:pt x="73248" y="192614"/>
                        <a:pt x="74604" y="192614"/>
                      </a:cubicBezTo>
                      <a:cubicBezTo>
                        <a:pt x="101733" y="191258"/>
                        <a:pt x="123436" y="169555"/>
                        <a:pt x="123436" y="141070"/>
                      </a:cubicBezTo>
                      <a:cubicBezTo>
                        <a:pt x="123436" y="112585"/>
                        <a:pt x="100377" y="89525"/>
                        <a:pt x="71891" y="89525"/>
                      </a:cubicBezTo>
                      <a:cubicBezTo>
                        <a:pt x="73248" y="88169"/>
                        <a:pt x="73248" y="88169"/>
                        <a:pt x="74604" y="86812"/>
                      </a:cubicBezTo>
                      <a:cubicBezTo>
                        <a:pt x="86812" y="75961"/>
                        <a:pt x="103089" y="69178"/>
                        <a:pt x="120723" y="69178"/>
                      </a:cubicBezTo>
                      <a:cubicBezTo>
                        <a:pt x="160060" y="69178"/>
                        <a:pt x="192614" y="101733"/>
                        <a:pt x="192614" y="141070"/>
                      </a:cubicBezTo>
                      <a:cubicBezTo>
                        <a:pt x="192614" y="145139"/>
                        <a:pt x="192614" y="149208"/>
                        <a:pt x="191258" y="153278"/>
                      </a:cubicBezTo>
                      <a:lnTo>
                        <a:pt x="284852" y="0"/>
                      </a:lnTo>
                      <a:close/>
                    </a:path>
                  </a:pathLst>
                </a:custGeom>
                <a:solidFill>
                  <a:srgbClr val="FFFFFF"/>
                </a:solidFill>
                <a:ln w="13558" cap="flat">
                  <a:noFill/>
                  <a:prstDash val="solid"/>
                  <a:miter/>
                </a:ln>
              </p:spPr>
              <p:txBody>
                <a:bodyPr rtlCol="0" anchor="ctr"/>
                <a:lstStyle/>
                <a:p>
                  <a:endParaRPr lang="sv-SE"/>
                </a:p>
              </p:txBody>
            </p:sp>
          </p:grpSp>
          <p:grpSp>
            <p:nvGrpSpPr>
              <p:cNvPr id="53" name="Bild 6">
                <a:extLst>
                  <a:ext uri="{FF2B5EF4-FFF2-40B4-BE49-F238E27FC236}">
                    <a16:creationId xmlns:a16="http://schemas.microsoft.com/office/drawing/2014/main" id="{DADFDBA0-06EC-4EF0-A96B-9B09936FB171}"/>
                  </a:ext>
                </a:extLst>
              </p:cNvPr>
              <p:cNvGrpSpPr/>
              <p:nvPr/>
            </p:nvGrpSpPr>
            <p:grpSpPr>
              <a:xfrm>
                <a:off x="1680269" y="6160097"/>
                <a:ext cx="1363221" cy="208891"/>
                <a:chOff x="1680269" y="6160097"/>
                <a:chExt cx="1363221" cy="208891"/>
              </a:xfrm>
              <a:solidFill>
                <a:srgbClr val="FFFFFF"/>
              </a:solidFill>
            </p:grpSpPr>
            <p:sp>
              <p:nvSpPr>
                <p:cNvPr id="54" name="Frihandsfigur: Form 53">
                  <a:extLst>
                    <a:ext uri="{FF2B5EF4-FFF2-40B4-BE49-F238E27FC236}">
                      <a16:creationId xmlns:a16="http://schemas.microsoft.com/office/drawing/2014/main" id="{4936BECC-F496-476D-A08A-F826CE59CA1E}"/>
                    </a:ext>
                  </a:extLst>
                </p:cNvPr>
                <p:cNvSpPr/>
                <p:nvPr/>
              </p:nvSpPr>
              <p:spPr>
                <a:xfrm>
                  <a:off x="1680269" y="6179087"/>
                  <a:ext cx="69178" cy="75960"/>
                </a:xfrm>
                <a:custGeom>
                  <a:avLst/>
                  <a:gdLst>
                    <a:gd name="connsiteX0" fmla="*/ 65109 w 69178"/>
                    <a:gd name="connsiteY0" fmla="*/ 5426 h 75960"/>
                    <a:gd name="connsiteX1" fmla="*/ 69178 w 69178"/>
                    <a:gd name="connsiteY1" fmla="*/ 0 h 75960"/>
                    <a:gd name="connsiteX2" fmla="*/ 55614 w 69178"/>
                    <a:gd name="connsiteY2" fmla="*/ 0 h 75960"/>
                    <a:gd name="connsiteX3" fmla="*/ 58327 w 69178"/>
                    <a:gd name="connsiteY3" fmla="*/ 5426 h 75960"/>
                    <a:gd name="connsiteX4" fmla="*/ 40693 w 69178"/>
                    <a:gd name="connsiteY4" fmla="*/ 51545 h 75960"/>
                    <a:gd name="connsiteX5" fmla="*/ 21703 w 69178"/>
                    <a:gd name="connsiteY5" fmla="*/ 5426 h 75960"/>
                    <a:gd name="connsiteX6" fmla="*/ 24416 w 69178"/>
                    <a:gd name="connsiteY6" fmla="*/ 0 h 75960"/>
                    <a:gd name="connsiteX7" fmla="*/ 0 w 69178"/>
                    <a:gd name="connsiteY7" fmla="*/ 0 h 75960"/>
                    <a:gd name="connsiteX8" fmla="*/ 5426 w 69178"/>
                    <a:gd name="connsiteY8" fmla="*/ 5426 h 75960"/>
                    <a:gd name="connsiteX9" fmla="*/ 35267 w 69178"/>
                    <a:gd name="connsiteY9" fmla="*/ 75961 h 75960"/>
                    <a:gd name="connsiteX10" fmla="*/ 65109 w 69178"/>
                    <a:gd name="connsiteY10" fmla="*/ 5426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178" h="75960">
                      <a:moveTo>
                        <a:pt x="65109" y="5426"/>
                      </a:moveTo>
                      <a:cubicBezTo>
                        <a:pt x="66465" y="2713"/>
                        <a:pt x="66465" y="2713"/>
                        <a:pt x="69178" y="0"/>
                      </a:cubicBezTo>
                      <a:lnTo>
                        <a:pt x="55614" y="0"/>
                      </a:lnTo>
                      <a:cubicBezTo>
                        <a:pt x="58327" y="1356"/>
                        <a:pt x="58327" y="2713"/>
                        <a:pt x="58327" y="5426"/>
                      </a:cubicBezTo>
                      <a:cubicBezTo>
                        <a:pt x="58327" y="6782"/>
                        <a:pt x="40693" y="51545"/>
                        <a:pt x="40693" y="51545"/>
                      </a:cubicBezTo>
                      <a:cubicBezTo>
                        <a:pt x="40693" y="51545"/>
                        <a:pt x="23059" y="6782"/>
                        <a:pt x="21703" y="5426"/>
                      </a:cubicBezTo>
                      <a:cubicBezTo>
                        <a:pt x="20347" y="2713"/>
                        <a:pt x="21703" y="0"/>
                        <a:pt x="24416" y="0"/>
                      </a:cubicBezTo>
                      <a:lnTo>
                        <a:pt x="0" y="0"/>
                      </a:lnTo>
                      <a:cubicBezTo>
                        <a:pt x="2713" y="1356"/>
                        <a:pt x="4069" y="2713"/>
                        <a:pt x="5426" y="5426"/>
                      </a:cubicBezTo>
                      <a:cubicBezTo>
                        <a:pt x="8139" y="9495"/>
                        <a:pt x="35267" y="75961"/>
                        <a:pt x="35267" y="75961"/>
                      </a:cubicBezTo>
                      <a:cubicBezTo>
                        <a:pt x="35267" y="75961"/>
                        <a:pt x="62396" y="9495"/>
                        <a:pt x="65109" y="5426"/>
                      </a:cubicBezTo>
                      <a:close/>
                    </a:path>
                  </a:pathLst>
                </a:custGeom>
                <a:solidFill>
                  <a:srgbClr val="FFFFFF"/>
                </a:solidFill>
                <a:ln w="13558" cap="flat">
                  <a:noFill/>
                  <a:prstDash val="solid"/>
                  <a:miter/>
                </a:ln>
              </p:spPr>
              <p:txBody>
                <a:bodyPr rtlCol="0" anchor="ctr"/>
                <a:lstStyle/>
                <a:p>
                  <a:endParaRPr lang="sv-SE"/>
                </a:p>
              </p:txBody>
            </p:sp>
            <p:sp>
              <p:nvSpPr>
                <p:cNvPr id="55" name="Frihandsfigur: Form 54">
                  <a:extLst>
                    <a:ext uri="{FF2B5EF4-FFF2-40B4-BE49-F238E27FC236}">
                      <a16:creationId xmlns:a16="http://schemas.microsoft.com/office/drawing/2014/main" id="{71BDA664-E179-4C3A-B2A0-FE678F630FFF}"/>
                    </a:ext>
                  </a:extLst>
                </p:cNvPr>
                <p:cNvSpPr/>
                <p:nvPr/>
              </p:nvSpPr>
              <p:spPr>
                <a:xfrm>
                  <a:off x="1830834" y="6179087"/>
                  <a:ext cx="46119" cy="75960"/>
                </a:xfrm>
                <a:custGeom>
                  <a:avLst/>
                  <a:gdLst>
                    <a:gd name="connsiteX0" fmla="*/ 20347 w 46119"/>
                    <a:gd name="connsiteY0" fmla="*/ 69178 h 75960"/>
                    <a:gd name="connsiteX1" fmla="*/ 0 w 46119"/>
                    <a:gd name="connsiteY1" fmla="*/ 51545 h 75960"/>
                    <a:gd name="connsiteX2" fmla="*/ 0 w 46119"/>
                    <a:gd name="connsiteY2" fmla="*/ 70535 h 75960"/>
                    <a:gd name="connsiteX3" fmla="*/ 20347 w 46119"/>
                    <a:gd name="connsiteY3" fmla="*/ 75961 h 75960"/>
                    <a:gd name="connsiteX4" fmla="*/ 46119 w 46119"/>
                    <a:gd name="connsiteY4" fmla="*/ 52901 h 75960"/>
                    <a:gd name="connsiteX5" fmla="*/ 25772 w 46119"/>
                    <a:gd name="connsiteY5" fmla="*/ 29842 h 75960"/>
                    <a:gd name="connsiteX6" fmla="*/ 10852 w 46119"/>
                    <a:gd name="connsiteY6" fmla="*/ 16277 h 75960"/>
                    <a:gd name="connsiteX7" fmla="*/ 21703 w 46119"/>
                    <a:gd name="connsiteY7" fmla="*/ 5426 h 75960"/>
                    <a:gd name="connsiteX8" fmla="*/ 39337 w 46119"/>
                    <a:gd name="connsiteY8" fmla="*/ 20347 h 75960"/>
                    <a:gd name="connsiteX9" fmla="*/ 39337 w 46119"/>
                    <a:gd name="connsiteY9" fmla="*/ 4069 h 75960"/>
                    <a:gd name="connsiteX10" fmla="*/ 23059 w 46119"/>
                    <a:gd name="connsiteY10" fmla="*/ 0 h 75960"/>
                    <a:gd name="connsiteX11" fmla="*/ 0 w 46119"/>
                    <a:gd name="connsiteY11" fmla="*/ 20347 h 75960"/>
                    <a:gd name="connsiteX12" fmla="*/ 14921 w 46119"/>
                    <a:gd name="connsiteY12" fmla="*/ 39337 h 75960"/>
                    <a:gd name="connsiteX13" fmla="*/ 33911 w 46119"/>
                    <a:gd name="connsiteY13" fmla="*/ 56970 h 75960"/>
                    <a:gd name="connsiteX14" fmla="*/ 20347 w 46119"/>
                    <a:gd name="connsiteY14" fmla="*/ 69178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119" h="75960">
                      <a:moveTo>
                        <a:pt x="20347" y="69178"/>
                      </a:moveTo>
                      <a:cubicBezTo>
                        <a:pt x="9495" y="69178"/>
                        <a:pt x="2713" y="58327"/>
                        <a:pt x="0" y="51545"/>
                      </a:cubicBezTo>
                      <a:lnTo>
                        <a:pt x="0" y="70535"/>
                      </a:lnTo>
                      <a:cubicBezTo>
                        <a:pt x="4069" y="71891"/>
                        <a:pt x="10852" y="75961"/>
                        <a:pt x="20347" y="75961"/>
                      </a:cubicBezTo>
                      <a:cubicBezTo>
                        <a:pt x="33911" y="75961"/>
                        <a:pt x="46119" y="66466"/>
                        <a:pt x="46119" y="52901"/>
                      </a:cubicBezTo>
                      <a:cubicBezTo>
                        <a:pt x="46119" y="37980"/>
                        <a:pt x="35268" y="33911"/>
                        <a:pt x="25772" y="29842"/>
                      </a:cubicBezTo>
                      <a:cubicBezTo>
                        <a:pt x="14921" y="25772"/>
                        <a:pt x="10852" y="23059"/>
                        <a:pt x="10852" y="16277"/>
                      </a:cubicBezTo>
                      <a:cubicBezTo>
                        <a:pt x="10852" y="12208"/>
                        <a:pt x="13564" y="5426"/>
                        <a:pt x="21703" y="5426"/>
                      </a:cubicBezTo>
                      <a:cubicBezTo>
                        <a:pt x="32555" y="5426"/>
                        <a:pt x="37980" y="13564"/>
                        <a:pt x="39337" y="20347"/>
                      </a:cubicBezTo>
                      <a:lnTo>
                        <a:pt x="39337" y="4069"/>
                      </a:lnTo>
                      <a:cubicBezTo>
                        <a:pt x="33911" y="1356"/>
                        <a:pt x="27129" y="0"/>
                        <a:pt x="23059" y="0"/>
                      </a:cubicBezTo>
                      <a:cubicBezTo>
                        <a:pt x="13564" y="0"/>
                        <a:pt x="0" y="5426"/>
                        <a:pt x="0" y="20347"/>
                      </a:cubicBezTo>
                      <a:cubicBezTo>
                        <a:pt x="0" y="28485"/>
                        <a:pt x="4069" y="33911"/>
                        <a:pt x="14921" y="39337"/>
                      </a:cubicBezTo>
                      <a:cubicBezTo>
                        <a:pt x="24416" y="44763"/>
                        <a:pt x="33911" y="46119"/>
                        <a:pt x="33911" y="56970"/>
                      </a:cubicBezTo>
                      <a:cubicBezTo>
                        <a:pt x="35268" y="61040"/>
                        <a:pt x="31198" y="69178"/>
                        <a:pt x="20347" y="69178"/>
                      </a:cubicBezTo>
                      <a:close/>
                    </a:path>
                  </a:pathLst>
                </a:custGeom>
                <a:solidFill>
                  <a:srgbClr val="FFFFFF"/>
                </a:solidFill>
                <a:ln w="13558" cap="flat">
                  <a:noFill/>
                  <a:prstDash val="solid"/>
                  <a:miter/>
                </a:ln>
              </p:spPr>
              <p:txBody>
                <a:bodyPr rtlCol="0" anchor="ctr"/>
                <a:lstStyle/>
                <a:p>
                  <a:endParaRPr lang="sv-SE"/>
                </a:p>
              </p:txBody>
            </p:sp>
            <p:sp>
              <p:nvSpPr>
                <p:cNvPr id="56" name="Frihandsfigur: Form 55">
                  <a:extLst>
                    <a:ext uri="{FF2B5EF4-FFF2-40B4-BE49-F238E27FC236}">
                      <a16:creationId xmlns:a16="http://schemas.microsoft.com/office/drawing/2014/main" id="{018DC443-FD8D-470D-8868-20B90EF9BD73}"/>
                    </a:ext>
                  </a:extLst>
                </p:cNvPr>
                <p:cNvSpPr/>
                <p:nvPr/>
              </p:nvSpPr>
              <p:spPr>
                <a:xfrm>
                  <a:off x="1886448" y="6179087"/>
                  <a:ext cx="59683" cy="73247"/>
                </a:xfrm>
                <a:custGeom>
                  <a:avLst/>
                  <a:gdLst>
                    <a:gd name="connsiteX0" fmla="*/ 5426 w 59683"/>
                    <a:gd name="connsiteY0" fmla="*/ 5426 h 73247"/>
                    <a:gd name="connsiteX1" fmla="*/ 23059 w 59683"/>
                    <a:gd name="connsiteY1" fmla="*/ 4069 h 73247"/>
                    <a:gd name="connsiteX2" fmla="*/ 23059 w 59683"/>
                    <a:gd name="connsiteY2" fmla="*/ 67822 h 73247"/>
                    <a:gd name="connsiteX3" fmla="*/ 20347 w 59683"/>
                    <a:gd name="connsiteY3" fmla="*/ 73248 h 73247"/>
                    <a:gd name="connsiteX4" fmla="*/ 39337 w 59683"/>
                    <a:gd name="connsiteY4" fmla="*/ 73248 h 73247"/>
                    <a:gd name="connsiteX5" fmla="*/ 36624 w 59683"/>
                    <a:gd name="connsiteY5" fmla="*/ 67822 h 73247"/>
                    <a:gd name="connsiteX6" fmla="*/ 36624 w 59683"/>
                    <a:gd name="connsiteY6" fmla="*/ 5426 h 73247"/>
                    <a:gd name="connsiteX7" fmla="*/ 54258 w 59683"/>
                    <a:gd name="connsiteY7" fmla="*/ 6782 h 73247"/>
                    <a:gd name="connsiteX8" fmla="*/ 59683 w 59683"/>
                    <a:gd name="connsiteY8" fmla="*/ 10852 h 73247"/>
                    <a:gd name="connsiteX9" fmla="*/ 59683 w 59683"/>
                    <a:gd name="connsiteY9" fmla="*/ 0 h 73247"/>
                    <a:gd name="connsiteX10" fmla="*/ 0 w 59683"/>
                    <a:gd name="connsiteY10" fmla="*/ 0 h 73247"/>
                    <a:gd name="connsiteX11" fmla="*/ 0 w 59683"/>
                    <a:gd name="connsiteY11" fmla="*/ 9495 h 73247"/>
                    <a:gd name="connsiteX12" fmla="*/ 5426 w 59683"/>
                    <a:gd name="connsiteY12" fmla="*/ 5426 h 73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683" h="73247">
                      <a:moveTo>
                        <a:pt x="5426" y="5426"/>
                      </a:moveTo>
                      <a:cubicBezTo>
                        <a:pt x="5426" y="5426"/>
                        <a:pt x="14921" y="4069"/>
                        <a:pt x="23059" y="4069"/>
                      </a:cubicBezTo>
                      <a:lnTo>
                        <a:pt x="23059" y="67822"/>
                      </a:lnTo>
                      <a:cubicBezTo>
                        <a:pt x="23059" y="70535"/>
                        <a:pt x="21703" y="71891"/>
                        <a:pt x="20347" y="73248"/>
                      </a:cubicBezTo>
                      <a:lnTo>
                        <a:pt x="39337" y="73248"/>
                      </a:lnTo>
                      <a:cubicBezTo>
                        <a:pt x="37980" y="71891"/>
                        <a:pt x="36624" y="70535"/>
                        <a:pt x="36624" y="67822"/>
                      </a:cubicBezTo>
                      <a:lnTo>
                        <a:pt x="36624" y="5426"/>
                      </a:lnTo>
                      <a:cubicBezTo>
                        <a:pt x="44763" y="5426"/>
                        <a:pt x="54258" y="6782"/>
                        <a:pt x="54258" y="6782"/>
                      </a:cubicBezTo>
                      <a:cubicBezTo>
                        <a:pt x="56970" y="6782"/>
                        <a:pt x="58327" y="9495"/>
                        <a:pt x="59683" y="10852"/>
                      </a:cubicBezTo>
                      <a:lnTo>
                        <a:pt x="59683" y="0"/>
                      </a:lnTo>
                      <a:lnTo>
                        <a:pt x="0" y="0"/>
                      </a:lnTo>
                      <a:lnTo>
                        <a:pt x="0" y="9495"/>
                      </a:lnTo>
                      <a:cubicBezTo>
                        <a:pt x="1356" y="8139"/>
                        <a:pt x="4069" y="5426"/>
                        <a:pt x="5426" y="5426"/>
                      </a:cubicBezTo>
                      <a:close/>
                    </a:path>
                  </a:pathLst>
                </a:custGeom>
                <a:solidFill>
                  <a:srgbClr val="FFFFFF"/>
                </a:solidFill>
                <a:ln w="13558" cap="flat">
                  <a:noFill/>
                  <a:prstDash val="solid"/>
                  <a:miter/>
                </a:ln>
              </p:spPr>
              <p:txBody>
                <a:bodyPr rtlCol="0" anchor="ctr"/>
                <a:lstStyle/>
                <a:p>
                  <a:endParaRPr lang="sv-SE"/>
                </a:p>
              </p:txBody>
            </p:sp>
            <p:sp>
              <p:nvSpPr>
                <p:cNvPr id="57" name="Frihandsfigur: Form 56">
                  <a:extLst>
                    <a:ext uri="{FF2B5EF4-FFF2-40B4-BE49-F238E27FC236}">
                      <a16:creationId xmlns:a16="http://schemas.microsoft.com/office/drawing/2014/main" id="{6A8BCCDE-3D08-4A6E-8236-F7E939D0D83B}"/>
                    </a:ext>
                  </a:extLst>
                </p:cNvPr>
                <p:cNvSpPr/>
                <p:nvPr/>
              </p:nvSpPr>
              <p:spPr>
                <a:xfrm>
                  <a:off x="1962409" y="6180443"/>
                  <a:ext cx="67821" cy="74604"/>
                </a:xfrm>
                <a:custGeom>
                  <a:avLst/>
                  <a:gdLst>
                    <a:gd name="connsiteX0" fmla="*/ 59683 w 67821"/>
                    <a:gd name="connsiteY0" fmla="*/ 67822 h 74604"/>
                    <a:gd name="connsiteX1" fmla="*/ 43406 w 67821"/>
                    <a:gd name="connsiteY1" fmla="*/ 43406 h 74604"/>
                    <a:gd name="connsiteX2" fmla="*/ 31198 w 67821"/>
                    <a:gd name="connsiteY2" fmla="*/ 35267 h 74604"/>
                    <a:gd name="connsiteX3" fmla="*/ 50188 w 67821"/>
                    <a:gd name="connsiteY3" fmla="*/ 17634 h 74604"/>
                    <a:gd name="connsiteX4" fmla="*/ 23060 w 67821"/>
                    <a:gd name="connsiteY4" fmla="*/ 0 h 74604"/>
                    <a:gd name="connsiteX5" fmla="*/ 0 w 67821"/>
                    <a:gd name="connsiteY5" fmla="*/ 0 h 74604"/>
                    <a:gd name="connsiteX6" fmla="*/ 2713 w 67821"/>
                    <a:gd name="connsiteY6" fmla="*/ 5426 h 74604"/>
                    <a:gd name="connsiteX7" fmla="*/ 2713 w 67821"/>
                    <a:gd name="connsiteY7" fmla="*/ 69178 h 74604"/>
                    <a:gd name="connsiteX8" fmla="*/ 0 w 67821"/>
                    <a:gd name="connsiteY8" fmla="*/ 74604 h 74604"/>
                    <a:gd name="connsiteX9" fmla="*/ 18990 w 67821"/>
                    <a:gd name="connsiteY9" fmla="*/ 74604 h 74604"/>
                    <a:gd name="connsiteX10" fmla="*/ 16277 w 67821"/>
                    <a:gd name="connsiteY10" fmla="*/ 69178 h 74604"/>
                    <a:gd name="connsiteX11" fmla="*/ 16277 w 67821"/>
                    <a:gd name="connsiteY11" fmla="*/ 39337 h 74604"/>
                    <a:gd name="connsiteX12" fmla="*/ 21703 w 67821"/>
                    <a:gd name="connsiteY12" fmla="*/ 39337 h 74604"/>
                    <a:gd name="connsiteX13" fmla="*/ 31198 w 67821"/>
                    <a:gd name="connsiteY13" fmla="*/ 48832 h 74604"/>
                    <a:gd name="connsiteX14" fmla="*/ 44763 w 67821"/>
                    <a:gd name="connsiteY14" fmla="*/ 69178 h 74604"/>
                    <a:gd name="connsiteX15" fmla="*/ 54258 w 67821"/>
                    <a:gd name="connsiteY15" fmla="*/ 74604 h 74604"/>
                    <a:gd name="connsiteX16" fmla="*/ 67822 w 67821"/>
                    <a:gd name="connsiteY16" fmla="*/ 74604 h 74604"/>
                    <a:gd name="connsiteX17" fmla="*/ 59683 w 67821"/>
                    <a:gd name="connsiteY17" fmla="*/ 67822 h 74604"/>
                    <a:gd name="connsiteX18" fmla="*/ 20347 w 67821"/>
                    <a:gd name="connsiteY18" fmla="*/ 32555 h 74604"/>
                    <a:gd name="connsiteX19" fmla="*/ 14921 w 67821"/>
                    <a:gd name="connsiteY19" fmla="*/ 32555 h 74604"/>
                    <a:gd name="connsiteX20" fmla="*/ 14921 w 67821"/>
                    <a:gd name="connsiteY20" fmla="*/ 4069 h 74604"/>
                    <a:gd name="connsiteX21" fmla="*/ 21703 w 67821"/>
                    <a:gd name="connsiteY21" fmla="*/ 4069 h 74604"/>
                    <a:gd name="connsiteX22" fmla="*/ 35268 w 67821"/>
                    <a:gd name="connsiteY22" fmla="*/ 17634 h 74604"/>
                    <a:gd name="connsiteX23" fmla="*/ 20347 w 67821"/>
                    <a:gd name="connsiteY23" fmla="*/ 32555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7821" h="74604">
                      <a:moveTo>
                        <a:pt x="59683" y="67822"/>
                      </a:moveTo>
                      <a:cubicBezTo>
                        <a:pt x="55614" y="63753"/>
                        <a:pt x="43406" y="43406"/>
                        <a:pt x="43406" y="43406"/>
                      </a:cubicBezTo>
                      <a:cubicBezTo>
                        <a:pt x="42050" y="40693"/>
                        <a:pt x="37980" y="36624"/>
                        <a:pt x="31198" y="35267"/>
                      </a:cubicBezTo>
                      <a:cubicBezTo>
                        <a:pt x="39337" y="35267"/>
                        <a:pt x="50188" y="28485"/>
                        <a:pt x="50188" y="17634"/>
                      </a:cubicBezTo>
                      <a:cubicBezTo>
                        <a:pt x="50188" y="10852"/>
                        <a:pt x="44763" y="0"/>
                        <a:pt x="23060" y="0"/>
                      </a:cubicBezTo>
                      <a:lnTo>
                        <a:pt x="0" y="0"/>
                      </a:lnTo>
                      <a:cubicBezTo>
                        <a:pt x="1357" y="1356"/>
                        <a:pt x="2713" y="2713"/>
                        <a:pt x="2713" y="5426"/>
                      </a:cubicBezTo>
                      <a:lnTo>
                        <a:pt x="2713" y="69178"/>
                      </a:lnTo>
                      <a:cubicBezTo>
                        <a:pt x="2713" y="71891"/>
                        <a:pt x="1357" y="73248"/>
                        <a:pt x="0" y="74604"/>
                      </a:cubicBezTo>
                      <a:lnTo>
                        <a:pt x="18990" y="74604"/>
                      </a:lnTo>
                      <a:cubicBezTo>
                        <a:pt x="17634" y="73248"/>
                        <a:pt x="16277" y="71891"/>
                        <a:pt x="16277" y="69178"/>
                      </a:cubicBezTo>
                      <a:lnTo>
                        <a:pt x="16277" y="39337"/>
                      </a:lnTo>
                      <a:cubicBezTo>
                        <a:pt x="16277" y="39337"/>
                        <a:pt x="20347" y="39337"/>
                        <a:pt x="21703" y="39337"/>
                      </a:cubicBezTo>
                      <a:cubicBezTo>
                        <a:pt x="25772" y="39337"/>
                        <a:pt x="28485" y="43406"/>
                        <a:pt x="31198" y="48832"/>
                      </a:cubicBezTo>
                      <a:cubicBezTo>
                        <a:pt x="35268" y="54258"/>
                        <a:pt x="39337" y="62396"/>
                        <a:pt x="44763" y="69178"/>
                      </a:cubicBezTo>
                      <a:cubicBezTo>
                        <a:pt x="46119" y="71891"/>
                        <a:pt x="50188" y="74604"/>
                        <a:pt x="54258" y="74604"/>
                      </a:cubicBezTo>
                      <a:lnTo>
                        <a:pt x="67822" y="74604"/>
                      </a:lnTo>
                      <a:cubicBezTo>
                        <a:pt x="66466" y="71891"/>
                        <a:pt x="62396" y="70535"/>
                        <a:pt x="59683" y="67822"/>
                      </a:cubicBezTo>
                      <a:close/>
                      <a:moveTo>
                        <a:pt x="20347" y="32555"/>
                      </a:moveTo>
                      <a:cubicBezTo>
                        <a:pt x="18990" y="32555"/>
                        <a:pt x="14921" y="32555"/>
                        <a:pt x="14921" y="32555"/>
                      </a:cubicBezTo>
                      <a:lnTo>
                        <a:pt x="14921" y="4069"/>
                      </a:lnTo>
                      <a:cubicBezTo>
                        <a:pt x="14921" y="4069"/>
                        <a:pt x="17634" y="4069"/>
                        <a:pt x="21703" y="4069"/>
                      </a:cubicBezTo>
                      <a:cubicBezTo>
                        <a:pt x="32555" y="4069"/>
                        <a:pt x="35268" y="12208"/>
                        <a:pt x="35268" y="17634"/>
                      </a:cubicBezTo>
                      <a:cubicBezTo>
                        <a:pt x="35268" y="28485"/>
                        <a:pt x="27129" y="32555"/>
                        <a:pt x="20347" y="32555"/>
                      </a:cubicBezTo>
                      <a:close/>
                    </a:path>
                  </a:pathLst>
                </a:custGeom>
                <a:solidFill>
                  <a:srgbClr val="FFFFFF"/>
                </a:solidFill>
                <a:ln w="13558" cap="flat">
                  <a:noFill/>
                  <a:prstDash val="solid"/>
                  <a:miter/>
                </a:ln>
              </p:spPr>
              <p:txBody>
                <a:bodyPr rtlCol="0" anchor="ctr"/>
                <a:lstStyle/>
                <a:p>
                  <a:endParaRPr lang="sv-SE"/>
                </a:p>
              </p:txBody>
            </p:sp>
            <p:sp>
              <p:nvSpPr>
                <p:cNvPr id="58" name="Frihandsfigur: Form 57">
                  <a:extLst>
                    <a:ext uri="{FF2B5EF4-FFF2-40B4-BE49-F238E27FC236}">
                      <a16:creationId xmlns:a16="http://schemas.microsoft.com/office/drawing/2014/main" id="{B93A6BF9-42DB-4482-9E2F-25C7E108BDC9}"/>
                    </a:ext>
                  </a:extLst>
                </p:cNvPr>
                <p:cNvSpPr/>
                <p:nvPr/>
              </p:nvSpPr>
              <p:spPr>
                <a:xfrm>
                  <a:off x="2032944" y="6176374"/>
                  <a:ext cx="73247" cy="75960"/>
                </a:xfrm>
                <a:custGeom>
                  <a:avLst/>
                  <a:gdLst>
                    <a:gd name="connsiteX0" fmla="*/ 13564 w 73247"/>
                    <a:gd name="connsiteY0" fmla="*/ 70535 h 75960"/>
                    <a:gd name="connsiteX1" fmla="*/ 18990 w 73247"/>
                    <a:gd name="connsiteY1" fmla="*/ 55614 h 75960"/>
                    <a:gd name="connsiteX2" fmla="*/ 46119 w 73247"/>
                    <a:gd name="connsiteY2" fmla="*/ 55614 h 75960"/>
                    <a:gd name="connsiteX3" fmla="*/ 52901 w 73247"/>
                    <a:gd name="connsiteY3" fmla="*/ 70535 h 75960"/>
                    <a:gd name="connsiteX4" fmla="*/ 50188 w 73247"/>
                    <a:gd name="connsiteY4" fmla="*/ 75961 h 75960"/>
                    <a:gd name="connsiteX5" fmla="*/ 73248 w 73247"/>
                    <a:gd name="connsiteY5" fmla="*/ 75961 h 75960"/>
                    <a:gd name="connsiteX6" fmla="*/ 67822 w 73247"/>
                    <a:gd name="connsiteY6" fmla="*/ 70535 h 75960"/>
                    <a:gd name="connsiteX7" fmla="*/ 36624 w 73247"/>
                    <a:gd name="connsiteY7" fmla="*/ 0 h 75960"/>
                    <a:gd name="connsiteX8" fmla="*/ 5426 w 73247"/>
                    <a:gd name="connsiteY8" fmla="*/ 70535 h 75960"/>
                    <a:gd name="connsiteX9" fmla="*/ 0 w 73247"/>
                    <a:gd name="connsiteY9" fmla="*/ 75961 h 75960"/>
                    <a:gd name="connsiteX10" fmla="*/ 14921 w 73247"/>
                    <a:gd name="connsiteY10" fmla="*/ 75961 h 75960"/>
                    <a:gd name="connsiteX11" fmla="*/ 13564 w 73247"/>
                    <a:gd name="connsiteY11" fmla="*/ 70535 h 75960"/>
                    <a:gd name="connsiteX12" fmla="*/ 32554 w 73247"/>
                    <a:gd name="connsiteY12" fmla="*/ 23059 h 75960"/>
                    <a:gd name="connsiteX13" fmla="*/ 43406 w 73247"/>
                    <a:gd name="connsiteY13" fmla="*/ 50188 h 75960"/>
                    <a:gd name="connsiteX14" fmla="*/ 21703 w 73247"/>
                    <a:gd name="connsiteY14" fmla="*/ 50188 h 75960"/>
                    <a:gd name="connsiteX15" fmla="*/ 32554 w 73247"/>
                    <a:gd name="connsiteY15" fmla="*/ 23059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247" h="75960">
                      <a:moveTo>
                        <a:pt x="13564" y="70535"/>
                      </a:moveTo>
                      <a:cubicBezTo>
                        <a:pt x="13564" y="69178"/>
                        <a:pt x="16277" y="62396"/>
                        <a:pt x="18990" y="55614"/>
                      </a:cubicBezTo>
                      <a:lnTo>
                        <a:pt x="46119" y="55614"/>
                      </a:lnTo>
                      <a:cubicBezTo>
                        <a:pt x="48832" y="62396"/>
                        <a:pt x="51545" y="69178"/>
                        <a:pt x="52901" y="70535"/>
                      </a:cubicBezTo>
                      <a:cubicBezTo>
                        <a:pt x="54258" y="73248"/>
                        <a:pt x="52901" y="74604"/>
                        <a:pt x="50188" y="75961"/>
                      </a:cubicBezTo>
                      <a:lnTo>
                        <a:pt x="73248" y="75961"/>
                      </a:lnTo>
                      <a:cubicBezTo>
                        <a:pt x="69178" y="74604"/>
                        <a:pt x="69178" y="73248"/>
                        <a:pt x="67822" y="70535"/>
                      </a:cubicBezTo>
                      <a:cubicBezTo>
                        <a:pt x="66465" y="66466"/>
                        <a:pt x="36624" y="0"/>
                        <a:pt x="36624" y="0"/>
                      </a:cubicBezTo>
                      <a:cubicBezTo>
                        <a:pt x="36624" y="0"/>
                        <a:pt x="8139" y="66466"/>
                        <a:pt x="5426" y="70535"/>
                      </a:cubicBezTo>
                      <a:cubicBezTo>
                        <a:pt x="4069" y="73248"/>
                        <a:pt x="2713" y="73248"/>
                        <a:pt x="0" y="75961"/>
                      </a:cubicBezTo>
                      <a:lnTo>
                        <a:pt x="14921" y="75961"/>
                      </a:lnTo>
                      <a:cubicBezTo>
                        <a:pt x="12208" y="74604"/>
                        <a:pt x="12208" y="73248"/>
                        <a:pt x="13564" y="70535"/>
                      </a:cubicBezTo>
                      <a:close/>
                      <a:moveTo>
                        <a:pt x="32554" y="23059"/>
                      </a:moveTo>
                      <a:cubicBezTo>
                        <a:pt x="32554" y="23059"/>
                        <a:pt x="37980" y="37980"/>
                        <a:pt x="43406" y="50188"/>
                      </a:cubicBezTo>
                      <a:lnTo>
                        <a:pt x="21703" y="50188"/>
                      </a:lnTo>
                      <a:cubicBezTo>
                        <a:pt x="24416" y="42050"/>
                        <a:pt x="32554" y="23059"/>
                        <a:pt x="32554" y="23059"/>
                      </a:cubicBezTo>
                      <a:close/>
                    </a:path>
                  </a:pathLst>
                </a:custGeom>
                <a:solidFill>
                  <a:srgbClr val="FFFFFF"/>
                </a:solidFill>
                <a:ln w="13558" cap="flat">
                  <a:noFill/>
                  <a:prstDash val="solid"/>
                  <a:miter/>
                </a:ln>
              </p:spPr>
              <p:txBody>
                <a:bodyPr rtlCol="0" anchor="ctr"/>
                <a:lstStyle/>
                <a:p>
                  <a:endParaRPr lang="sv-SE"/>
                </a:p>
              </p:txBody>
            </p:sp>
            <p:sp>
              <p:nvSpPr>
                <p:cNvPr id="59" name="Frihandsfigur: Form 58">
                  <a:extLst>
                    <a:ext uri="{FF2B5EF4-FFF2-40B4-BE49-F238E27FC236}">
                      <a16:creationId xmlns:a16="http://schemas.microsoft.com/office/drawing/2014/main" id="{94F49E18-FE0F-4B26-BBDD-B119E9DDCCD0}"/>
                    </a:ext>
                  </a:extLst>
                </p:cNvPr>
                <p:cNvSpPr/>
                <p:nvPr/>
              </p:nvSpPr>
              <p:spPr>
                <a:xfrm>
                  <a:off x="1791497" y="6160097"/>
                  <a:ext cx="10851" cy="10851"/>
                </a:xfrm>
                <a:custGeom>
                  <a:avLst/>
                  <a:gdLst>
                    <a:gd name="connsiteX0" fmla="*/ 5426 w 10851"/>
                    <a:gd name="connsiteY0" fmla="*/ 10852 h 10851"/>
                    <a:gd name="connsiteX1" fmla="*/ 10852 w 10851"/>
                    <a:gd name="connsiteY1" fmla="*/ 5426 h 10851"/>
                    <a:gd name="connsiteX2" fmla="*/ 5426 w 10851"/>
                    <a:gd name="connsiteY2" fmla="*/ 0 h 10851"/>
                    <a:gd name="connsiteX3" fmla="*/ 0 w 10851"/>
                    <a:gd name="connsiteY3" fmla="*/ 5426 h 10851"/>
                    <a:gd name="connsiteX4" fmla="*/ 5426 w 10851"/>
                    <a:gd name="connsiteY4" fmla="*/ 10852 h 10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1" h="10851">
                      <a:moveTo>
                        <a:pt x="5426" y="10852"/>
                      </a:moveTo>
                      <a:cubicBezTo>
                        <a:pt x="8139" y="10852"/>
                        <a:pt x="10852" y="8139"/>
                        <a:pt x="10852" y="5426"/>
                      </a:cubicBezTo>
                      <a:cubicBezTo>
                        <a:pt x="10852" y="2713"/>
                        <a:pt x="8139" y="0"/>
                        <a:pt x="5426" y="0"/>
                      </a:cubicBezTo>
                      <a:cubicBezTo>
                        <a:pt x="2713" y="0"/>
                        <a:pt x="0" y="2713"/>
                        <a:pt x="0" y="5426"/>
                      </a:cubicBezTo>
                      <a:cubicBezTo>
                        <a:pt x="0" y="9495"/>
                        <a:pt x="2713" y="10852"/>
                        <a:pt x="5426" y="10852"/>
                      </a:cubicBezTo>
                      <a:close/>
                    </a:path>
                  </a:pathLst>
                </a:custGeom>
                <a:solidFill>
                  <a:srgbClr val="FFFFFF"/>
                </a:solidFill>
                <a:ln w="13558" cap="flat">
                  <a:noFill/>
                  <a:prstDash val="solid"/>
                  <a:miter/>
                </a:ln>
              </p:spPr>
              <p:txBody>
                <a:bodyPr rtlCol="0" anchor="ctr"/>
                <a:lstStyle/>
                <a:p>
                  <a:endParaRPr lang="sv-SE"/>
                </a:p>
              </p:txBody>
            </p:sp>
            <p:sp>
              <p:nvSpPr>
                <p:cNvPr id="60" name="Frihandsfigur: Form 59">
                  <a:extLst>
                    <a:ext uri="{FF2B5EF4-FFF2-40B4-BE49-F238E27FC236}">
                      <a16:creationId xmlns:a16="http://schemas.microsoft.com/office/drawing/2014/main" id="{3DA324B7-998C-4F40-90F2-4CA23E479600}"/>
                    </a:ext>
                  </a:extLst>
                </p:cNvPr>
                <p:cNvSpPr/>
                <p:nvPr/>
              </p:nvSpPr>
              <p:spPr>
                <a:xfrm>
                  <a:off x="1749448" y="6176374"/>
                  <a:ext cx="73247" cy="75960"/>
                </a:xfrm>
                <a:custGeom>
                  <a:avLst/>
                  <a:gdLst>
                    <a:gd name="connsiteX0" fmla="*/ 18990 w 73247"/>
                    <a:gd name="connsiteY0" fmla="*/ 55614 h 75960"/>
                    <a:gd name="connsiteX1" fmla="*/ 46119 w 73247"/>
                    <a:gd name="connsiteY1" fmla="*/ 55614 h 75960"/>
                    <a:gd name="connsiteX2" fmla="*/ 52901 w 73247"/>
                    <a:gd name="connsiteY2" fmla="*/ 70535 h 75960"/>
                    <a:gd name="connsiteX3" fmla="*/ 50188 w 73247"/>
                    <a:gd name="connsiteY3" fmla="*/ 75961 h 75960"/>
                    <a:gd name="connsiteX4" fmla="*/ 73248 w 73247"/>
                    <a:gd name="connsiteY4" fmla="*/ 75961 h 75960"/>
                    <a:gd name="connsiteX5" fmla="*/ 67822 w 73247"/>
                    <a:gd name="connsiteY5" fmla="*/ 70535 h 75960"/>
                    <a:gd name="connsiteX6" fmla="*/ 36624 w 73247"/>
                    <a:gd name="connsiteY6" fmla="*/ 0 h 75960"/>
                    <a:gd name="connsiteX7" fmla="*/ 5426 w 73247"/>
                    <a:gd name="connsiteY7" fmla="*/ 70535 h 75960"/>
                    <a:gd name="connsiteX8" fmla="*/ 0 w 73247"/>
                    <a:gd name="connsiteY8" fmla="*/ 75961 h 75960"/>
                    <a:gd name="connsiteX9" fmla="*/ 14921 w 73247"/>
                    <a:gd name="connsiteY9" fmla="*/ 75961 h 75960"/>
                    <a:gd name="connsiteX10" fmla="*/ 12208 w 73247"/>
                    <a:gd name="connsiteY10" fmla="*/ 70535 h 75960"/>
                    <a:gd name="connsiteX11" fmla="*/ 18990 w 73247"/>
                    <a:gd name="connsiteY11" fmla="*/ 55614 h 75960"/>
                    <a:gd name="connsiteX12" fmla="*/ 32555 w 73247"/>
                    <a:gd name="connsiteY12" fmla="*/ 23059 h 75960"/>
                    <a:gd name="connsiteX13" fmla="*/ 43406 w 73247"/>
                    <a:gd name="connsiteY13" fmla="*/ 50188 h 75960"/>
                    <a:gd name="connsiteX14" fmla="*/ 21703 w 73247"/>
                    <a:gd name="connsiteY14" fmla="*/ 50188 h 75960"/>
                    <a:gd name="connsiteX15" fmla="*/ 32555 w 73247"/>
                    <a:gd name="connsiteY15" fmla="*/ 23059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247" h="75960">
                      <a:moveTo>
                        <a:pt x="18990" y="55614"/>
                      </a:moveTo>
                      <a:lnTo>
                        <a:pt x="46119" y="55614"/>
                      </a:lnTo>
                      <a:cubicBezTo>
                        <a:pt x="48832" y="62396"/>
                        <a:pt x="51545" y="69178"/>
                        <a:pt x="52901" y="70535"/>
                      </a:cubicBezTo>
                      <a:cubicBezTo>
                        <a:pt x="54258" y="73248"/>
                        <a:pt x="52901" y="74604"/>
                        <a:pt x="50188" y="75961"/>
                      </a:cubicBezTo>
                      <a:lnTo>
                        <a:pt x="73248" y="75961"/>
                      </a:lnTo>
                      <a:cubicBezTo>
                        <a:pt x="69178" y="74604"/>
                        <a:pt x="69178" y="73248"/>
                        <a:pt x="67822" y="70535"/>
                      </a:cubicBezTo>
                      <a:cubicBezTo>
                        <a:pt x="66466" y="66466"/>
                        <a:pt x="36624" y="0"/>
                        <a:pt x="36624" y="0"/>
                      </a:cubicBezTo>
                      <a:cubicBezTo>
                        <a:pt x="36624" y="0"/>
                        <a:pt x="8139" y="66466"/>
                        <a:pt x="5426" y="70535"/>
                      </a:cubicBezTo>
                      <a:cubicBezTo>
                        <a:pt x="4069" y="73248"/>
                        <a:pt x="2713" y="73248"/>
                        <a:pt x="0" y="75961"/>
                      </a:cubicBezTo>
                      <a:lnTo>
                        <a:pt x="14921" y="75961"/>
                      </a:lnTo>
                      <a:cubicBezTo>
                        <a:pt x="12208" y="74604"/>
                        <a:pt x="10852" y="73248"/>
                        <a:pt x="12208" y="70535"/>
                      </a:cubicBezTo>
                      <a:cubicBezTo>
                        <a:pt x="13564" y="69178"/>
                        <a:pt x="16277" y="62396"/>
                        <a:pt x="18990" y="55614"/>
                      </a:cubicBezTo>
                      <a:close/>
                      <a:moveTo>
                        <a:pt x="32555" y="23059"/>
                      </a:moveTo>
                      <a:cubicBezTo>
                        <a:pt x="32555" y="23059"/>
                        <a:pt x="37980" y="37980"/>
                        <a:pt x="43406" y="50188"/>
                      </a:cubicBezTo>
                      <a:lnTo>
                        <a:pt x="21703" y="50188"/>
                      </a:lnTo>
                      <a:cubicBezTo>
                        <a:pt x="24416" y="42050"/>
                        <a:pt x="32555" y="23059"/>
                        <a:pt x="32555" y="23059"/>
                      </a:cubicBezTo>
                      <a:close/>
                    </a:path>
                  </a:pathLst>
                </a:custGeom>
                <a:solidFill>
                  <a:srgbClr val="FFFFFF"/>
                </a:solidFill>
                <a:ln w="13558" cap="flat">
                  <a:noFill/>
                  <a:prstDash val="solid"/>
                  <a:miter/>
                </a:ln>
              </p:spPr>
              <p:txBody>
                <a:bodyPr rtlCol="0" anchor="ctr"/>
                <a:lstStyle/>
                <a:p>
                  <a:endParaRPr lang="sv-SE"/>
                </a:p>
              </p:txBody>
            </p:sp>
            <p:sp>
              <p:nvSpPr>
                <p:cNvPr id="61" name="Frihandsfigur: Form 60">
                  <a:extLst>
                    <a:ext uri="{FF2B5EF4-FFF2-40B4-BE49-F238E27FC236}">
                      <a16:creationId xmlns:a16="http://schemas.microsoft.com/office/drawing/2014/main" id="{F2D8EB28-4968-4E7A-96E9-ED31746ACD86}"/>
                    </a:ext>
                  </a:extLst>
                </p:cNvPr>
                <p:cNvSpPr/>
                <p:nvPr/>
              </p:nvSpPr>
              <p:spPr>
                <a:xfrm>
                  <a:off x="1768438" y="6160097"/>
                  <a:ext cx="10851" cy="10851"/>
                </a:xfrm>
                <a:custGeom>
                  <a:avLst/>
                  <a:gdLst>
                    <a:gd name="connsiteX0" fmla="*/ 5426 w 10851"/>
                    <a:gd name="connsiteY0" fmla="*/ 10852 h 10851"/>
                    <a:gd name="connsiteX1" fmla="*/ 10851 w 10851"/>
                    <a:gd name="connsiteY1" fmla="*/ 5426 h 10851"/>
                    <a:gd name="connsiteX2" fmla="*/ 5426 w 10851"/>
                    <a:gd name="connsiteY2" fmla="*/ 0 h 10851"/>
                    <a:gd name="connsiteX3" fmla="*/ 0 w 10851"/>
                    <a:gd name="connsiteY3" fmla="*/ 5426 h 10851"/>
                    <a:gd name="connsiteX4" fmla="*/ 5426 w 10851"/>
                    <a:gd name="connsiteY4" fmla="*/ 10852 h 10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1" h="10851">
                      <a:moveTo>
                        <a:pt x="5426" y="10852"/>
                      </a:moveTo>
                      <a:cubicBezTo>
                        <a:pt x="8139" y="10852"/>
                        <a:pt x="10851" y="8139"/>
                        <a:pt x="10851" y="5426"/>
                      </a:cubicBezTo>
                      <a:cubicBezTo>
                        <a:pt x="10851" y="2713"/>
                        <a:pt x="8139" y="0"/>
                        <a:pt x="5426" y="0"/>
                      </a:cubicBezTo>
                      <a:cubicBezTo>
                        <a:pt x="2713" y="0"/>
                        <a:pt x="0" y="2713"/>
                        <a:pt x="0" y="5426"/>
                      </a:cubicBezTo>
                      <a:cubicBezTo>
                        <a:pt x="0" y="9495"/>
                        <a:pt x="1356" y="10852"/>
                        <a:pt x="5426" y="10852"/>
                      </a:cubicBezTo>
                      <a:close/>
                    </a:path>
                  </a:pathLst>
                </a:custGeom>
                <a:solidFill>
                  <a:srgbClr val="FFFFFF"/>
                </a:solidFill>
                <a:ln w="13558" cap="flat">
                  <a:noFill/>
                  <a:prstDash val="solid"/>
                  <a:miter/>
                </a:ln>
              </p:spPr>
              <p:txBody>
                <a:bodyPr rtlCol="0" anchor="ctr"/>
                <a:lstStyle/>
                <a:p>
                  <a:endParaRPr lang="sv-SE"/>
                </a:p>
              </p:txBody>
            </p:sp>
            <p:sp>
              <p:nvSpPr>
                <p:cNvPr id="62" name="Frihandsfigur: Form 61">
                  <a:extLst>
                    <a:ext uri="{FF2B5EF4-FFF2-40B4-BE49-F238E27FC236}">
                      <a16:creationId xmlns:a16="http://schemas.microsoft.com/office/drawing/2014/main" id="{DE1A7316-A6E0-436F-9854-9635D67779A0}"/>
                    </a:ext>
                  </a:extLst>
                </p:cNvPr>
                <p:cNvSpPr/>
                <p:nvPr/>
              </p:nvSpPr>
              <p:spPr>
                <a:xfrm>
                  <a:off x="1688408" y="6290315"/>
                  <a:ext cx="74604" cy="75960"/>
                </a:xfrm>
                <a:custGeom>
                  <a:avLst/>
                  <a:gdLst>
                    <a:gd name="connsiteX0" fmla="*/ 74604 w 74604"/>
                    <a:gd name="connsiteY0" fmla="*/ 42050 h 75960"/>
                    <a:gd name="connsiteX1" fmla="*/ 55614 w 74604"/>
                    <a:gd name="connsiteY1" fmla="*/ 42050 h 75960"/>
                    <a:gd name="connsiteX2" fmla="*/ 58327 w 74604"/>
                    <a:gd name="connsiteY2" fmla="*/ 47475 h 75960"/>
                    <a:gd name="connsiteX3" fmla="*/ 58327 w 74604"/>
                    <a:gd name="connsiteY3" fmla="*/ 66466 h 75960"/>
                    <a:gd name="connsiteX4" fmla="*/ 44763 w 74604"/>
                    <a:gd name="connsiteY4" fmla="*/ 70535 h 75960"/>
                    <a:gd name="connsiteX5" fmla="*/ 14921 w 74604"/>
                    <a:gd name="connsiteY5" fmla="*/ 36624 h 75960"/>
                    <a:gd name="connsiteX6" fmla="*/ 44763 w 74604"/>
                    <a:gd name="connsiteY6" fmla="*/ 5426 h 75960"/>
                    <a:gd name="connsiteX7" fmla="*/ 69178 w 74604"/>
                    <a:gd name="connsiteY7" fmla="*/ 23059 h 75960"/>
                    <a:gd name="connsiteX8" fmla="*/ 67822 w 74604"/>
                    <a:gd name="connsiteY8" fmla="*/ 5426 h 75960"/>
                    <a:gd name="connsiteX9" fmla="*/ 42050 w 74604"/>
                    <a:gd name="connsiteY9" fmla="*/ 0 h 75960"/>
                    <a:gd name="connsiteX10" fmla="*/ 0 w 74604"/>
                    <a:gd name="connsiteY10" fmla="*/ 37980 h 75960"/>
                    <a:gd name="connsiteX11" fmla="*/ 40693 w 74604"/>
                    <a:gd name="connsiteY11" fmla="*/ 75961 h 75960"/>
                    <a:gd name="connsiteX12" fmla="*/ 74604 w 74604"/>
                    <a:gd name="connsiteY12" fmla="*/ 67822 h 75960"/>
                    <a:gd name="connsiteX13" fmla="*/ 73248 w 74604"/>
                    <a:gd name="connsiteY13" fmla="*/ 63753 h 75960"/>
                    <a:gd name="connsiteX14" fmla="*/ 73248 w 74604"/>
                    <a:gd name="connsiteY14" fmla="*/ 47475 h 75960"/>
                    <a:gd name="connsiteX15" fmla="*/ 74604 w 74604"/>
                    <a:gd name="connsiteY15" fmla="*/ 42050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604" h="75960">
                      <a:moveTo>
                        <a:pt x="74604" y="42050"/>
                      </a:moveTo>
                      <a:lnTo>
                        <a:pt x="55614" y="42050"/>
                      </a:lnTo>
                      <a:cubicBezTo>
                        <a:pt x="56970" y="43406"/>
                        <a:pt x="58327" y="44763"/>
                        <a:pt x="58327" y="47475"/>
                      </a:cubicBezTo>
                      <a:lnTo>
                        <a:pt x="58327" y="66466"/>
                      </a:lnTo>
                      <a:cubicBezTo>
                        <a:pt x="52901" y="69178"/>
                        <a:pt x="46119" y="70535"/>
                        <a:pt x="44763" y="70535"/>
                      </a:cubicBezTo>
                      <a:cubicBezTo>
                        <a:pt x="21703" y="70535"/>
                        <a:pt x="14921" y="51545"/>
                        <a:pt x="14921" y="36624"/>
                      </a:cubicBezTo>
                      <a:cubicBezTo>
                        <a:pt x="14921" y="18990"/>
                        <a:pt x="25772" y="5426"/>
                        <a:pt x="44763" y="5426"/>
                      </a:cubicBezTo>
                      <a:cubicBezTo>
                        <a:pt x="50188" y="5426"/>
                        <a:pt x="63753" y="8139"/>
                        <a:pt x="69178" y="23059"/>
                      </a:cubicBezTo>
                      <a:lnTo>
                        <a:pt x="67822" y="5426"/>
                      </a:lnTo>
                      <a:cubicBezTo>
                        <a:pt x="59683" y="1356"/>
                        <a:pt x="51545" y="0"/>
                        <a:pt x="42050" y="0"/>
                      </a:cubicBezTo>
                      <a:cubicBezTo>
                        <a:pt x="13564" y="0"/>
                        <a:pt x="0" y="18990"/>
                        <a:pt x="0" y="37980"/>
                      </a:cubicBezTo>
                      <a:cubicBezTo>
                        <a:pt x="0" y="61040"/>
                        <a:pt x="18990" y="75961"/>
                        <a:pt x="40693" y="75961"/>
                      </a:cubicBezTo>
                      <a:cubicBezTo>
                        <a:pt x="48832" y="75961"/>
                        <a:pt x="65109" y="73248"/>
                        <a:pt x="74604" y="67822"/>
                      </a:cubicBezTo>
                      <a:cubicBezTo>
                        <a:pt x="74604" y="67822"/>
                        <a:pt x="73248" y="65109"/>
                        <a:pt x="73248" y="63753"/>
                      </a:cubicBezTo>
                      <a:lnTo>
                        <a:pt x="73248" y="47475"/>
                      </a:lnTo>
                      <a:cubicBezTo>
                        <a:pt x="71891" y="44763"/>
                        <a:pt x="71891" y="43406"/>
                        <a:pt x="74604" y="42050"/>
                      </a:cubicBezTo>
                      <a:close/>
                    </a:path>
                  </a:pathLst>
                </a:custGeom>
                <a:solidFill>
                  <a:srgbClr val="FFFFFF"/>
                </a:solidFill>
                <a:ln w="13558" cap="flat">
                  <a:noFill/>
                  <a:prstDash val="solid"/>
                  <a:miter/>
                </a:ln>
              </p:spPr>
              <p:txBody>
                <a:bodyPr rtlCol="0" anchor="ctr"/>
                <a:lstStyle/>
                <a:p>
                  <a:endParaRPr lang="sv-SE"/>
                </a:p>
              </p:txBody>
            </p:sp>
            <p:sp>
              <p:nvSpPr>
                <p:cNvPr id="63" name="Frihandsfigur: Form 62">
                  <a:extLst>
                    <a:ext uri="{FF2B5EF4-FFF2-40B4-BE49-F238E27FC236}">
                      <a16:creationId xmlns:a16="http://schemas.microsoft.com/office/drawing/2014/main" id="{0EEF6253-46AF-40ED-99C8-AD610760AAAF}"/>
                    </a:ext>
                  </a:extLst>
                </p:cNvPr>
                <p:cNvSpPr/>
                <p:nvPr/>
              </p:nvSpPr>
              <p:spPr>
                <a:xfrm>
                  <a:off x="1870171" y="6290315"/>
                  <a:ext cx="59683" cy="74604"/>
                </a:xfrm>
                <a:custGeom>
                  <a:avLst/>
                  <a:gdLst>
                    <a:gd name="connsiteX0" fmla="*/ 0 w 59683"/>
                    <a:gd name="connsiteY0" fmla="*/ 10852 h 74604"/>
                    <a:gd name="connsiteX1" fmla="*/ 5426 w 59683"/>
                    <a:gd name="connsiteY1" fmla="*/ 6782 h 74604"/>
                    <a:gd name="connsiteX2" fmla="*/ 23059 w 59683"/>
                    <a:gd name="connsiteY2" fmla="*/ 5426 h 74604"/>
                    <a:gd name="connsiteX3" fmla="*/ 23059 w 59683"/>
                    <a:gd name="connsiteY3" fmla="*/ 69178 h 74604"/>
                    <a:gd name="connsiteX4" fmla="*/ 20347 w 59683"/>
                    <a:gd name="connsiteY4" fmla="*/ 74604 h 74604"/>
                    <a:gd name="connsiteX5" fmla="*/ 39337 w 59683"/>
                    <a:gd name="connsiteY5" fmla="*/ 74604 h 74604"/>
                    <a:gd name="connsiteX6" fmla="*/ 36624 w 59683"/>
                    <a:gd name="connsiteY6" fmla="*/ 69178 h 74604"/>
                    <a:gd name="connsiteX7" fmla="*/ 36624 w 59683"/>
                    <a:gd name="connsiteY7" fmla="*/ 5426 h 74604"/>
                    <a:gd name="connsiteX8" fmla="*/ 54258 w 59683"/>
                    <a:gd name="connsiteY8" fmla="*/ 6782 h 74604"/>
                    <a:gd name="connsiteX9" fmla="*/ 59683 w 59683"/>
                    <a:gd name="connsiteY9" fmla="*/ 10852 h 74604"/>
                    <a:gd name="connsiteX10" fmla="*/ 59683 w 59683"/>
                    <a:gd name="connsiteY10" fmla="*/ 0 h 74604"/>
                    <a:gd name="connsiteX11" fmla="*/ 0 w 59683"/>
                    <a:gd name="connsiteY11" fmla="*/ 0 h 74604"/>
                    <a:gd name="connsiteX12" fmla="*/ 0 w 59683"/>
                    <a:gd name="connsiteY12" fmla="*/ 10852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683" h="74604">
                      <a:moveTo>
                        <a:pt x="0" y="10852"/>
                      </a:moveTo>
                      <a:cubicBezTo>
                        <a:pt x="1356" y="9495"/>
                        <a:pt x="2713" y="6782"/>
                        <a:pt x="5426" y="6782"/>
                      </a:cubicBezTo>
                      <a:cubicBezTo>
                        <a:pt x="5426" y="6782"/>
                        <a:pt x="14921" y="5426"/>
                        <a:pt x="23059" y="5426"/>
                      </a:cubicBezTo>
                      <a:lnTo>
                        <a:pt x="23059" y="69178"/>
                      </a:lnTo>
                      <a:cubicBezTo>
                        <a:pt x="23059" y="71891"/>
                        <a:pt x="21703" y="73248"/>
                        <a:pt x="20347" y="74604"/>
                      </a:cubicBezTo>
                      <a:lnTo>
                        <a:pt x="39337" y="74604"/>
                      </a:lnTo>
                      <a:cubicBezTo>
                        <a:pt x="37980" y="73248"/>
                        <a:pt x="36624" y="71891"/>
                        <a:pt x="36624" y="69178"/>
                      </a:cubicBezTo>
                      <a:lnTo>
                        <a:pt x="36624" y="5426"/>
                      </a:lnTo>
                      <a:cubicBezTo>
                        <a:pt x="44762" y="5426"/>
                        <a:pt x="54258" y="6782"/>
                        <a:pt x="54258" y="6782"/>
                      </a:cubicBezTo>
                      <a:cubicBezTo>
                        <a:pt x="56970" y="6782"/>
                        <a:pt x="58327" y="9495"/>
                        <a:pt x="59683" y="10852"/>
                      </a:cubicBezTo>
                      <a:lnTo>
                        <a:pt x="59683" y="0"/>
                      </a:lnTo>
                      <a:lnTo>
                        <a:pt x="0" y="0"/>
                      </a:lnTo>
                      <a:lnTo>
                        <a:pt x="0" y="10852"/>
                      </a:lnTo>
                      <a:close/>
                    </a:path>
                  </a:pathLst>
                </a:custGeom>
                <a:solidFill>
                  <a:srgbClr val="FFFFFF"/>
                </a:solidFill>
                <a:ln w="13558" cap="flat">
                  <a:noFill/>
                  <a:prstDash val="solid"/>
                  <a:miter/>
                </a:ln>
              </p:spPr>
              <p:txBody>
                <a:bodyPr rtlCol="0" anchor="ctr"/>
                <a:lstStyle/>
                <a:p>
                  <a:endParaRPr lang="sv-SE"/>
                </a:p>
              </p:txBody>
            </p:sp>
            <p:sp>
              <p:nvSpPr>
                <p:cNvPr id="64" name="Frihandsfigur: Form 63">
                  <a:extLst>
                    <a:ext uri="{FF2B5EF4-FFF2-40B4-BE49-F238E27FC236}">
                      <a16:creationId xmlns:a16="http://schemas.microsoft.com/office/drawing/2014/main" id="{47431CEF-FC98-4004-8847-39AEBCFA9DF6}"/>
                    </a:ext>
                  </a:extLst>
                </p:cNvPr>
                <p:cNvSpPr/>
                <p:nvPr/>
              </p:nvSpPr>
              <p:spPr>
                <a:xfrm>
                  <a:off x="1932567" y="6287602"/>
                  <a:ext cx="73247" cy="77317"/>
                </a:xfrm>
                <a:custGeom>
                  <a:avLst/>
                  <a:gdLst>
                    <a:gd name="connsiteX0" fmla="*/ 67822 w 73247"/>
                    <a:gd name="connsiteY0" fmla="*/ 71891 h 77317"/>
                    <a:gd name="connsiteX1" fmla="*/ 36624 w 73247"/>
                    <a:gd name="connsiteY1" fmla="*/ 0 h 77317"/>
                    <a:gd name="connsiteX2" fmla="*/ 5426 w 73247"/>
                    <a:gd name="connsiteY2" fmla="*/ 71891 h 77317"/>
                    <a:gd name="connsiteX3" fmla="*/ 0 w 73247"/>
                    <a:gd name="connsiteY3" fmla="*/ 77317 h 77317"/>
                    <a:gd name="connsiteX4" fmla="*/ 14921 w 73247"/>
                    <a:gd name="connsiteY4" fmla="*/ 77317 h 77317"/>
                    <a:gd name="connsiteX5" fmla="*/ 12208 w 73247"/>
                    <a:gd name="connsiteY5" fmla="*/ 71891 h 77317"/>
                    <a:gd name="connsiteX6" fmla="*/ 18990 w 73247"/>
                    <a:gd name="connsiteY6" fmla="*/ 56970 h 77317"/>
                    <a:gd name="connsiteX7" fmla="*/ 46119 w 73247"/>
                    <a:gd name="connsiteY7" fmla="*/ 56970 h 77317"/>
                    <a:gd name="connsiteX8" fmla="*/ 52901 w 73247"/>
                    <a:gd name="connsiteY8" fmla="*/ 71891 h 77317"/>
                    <a:gd name="connsiteX9" fmla="*/ 50188 w 73247"/>
                    <a:gd name="connsiteY9" fmla="*/ 77317 h 77317"/>
                    <a:gd name="connsiteX10" fmla="*/ 73248 w 73247"/>
                    <a:gd name="connsiteY10" fmla="*/ 77317 h 77317"/>
                    <a:gd name="connsiteX11" fmla="*/ 67822 w 73247"/>
                    <a:gd name="connsiteY11" fmla="*/ 71891 h 77317"/>
                    <a:gd name="connsiteX12" fmla="*/ 21703 w 73247"/>
                    <a:gd name="connsiteY12" fmla="*/ 51545 h 77317"/>
                    <a:gd name="connsiteX13" fmla="*/ 32555 w 73247"/>
                    <a:gd name="connsiteY13" fmla="*/ 24416 h 77317"/>
                    <a:gd name="connsiteX14" fmla="*/ 43406 w 73247"/>
                    <a:gd name="connsiteY14" fmla="*/ 51545 h 77317"/>
                    <a:gd name="connsiteX15" fmla="*/ 21703 w 73247"/>
                    <a:gd name="connsiteY15" fmla="*/ 51545 h 7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247" h="77317">
                      <a:moveTo>
                        <a:pt x="67822" y="71891"/>
                      </a:moveTo>
                      <a:cubicBezTo>
                        <a:pt x="66466" y="67822"/>
                        <a:pt x="36624" y="0"/>
                        <a:pt x="36624" y="0"/>
                      </a:cubicBezTo>
                      <a:cubicBezTo>
                        <a:pt x="36624" y="0"/>
                        <a:pt x="8139" y="67822"/>
                        <a:pt x="5426" y="71891"/>
                      </a:cubicBezTo>
                      <a:cubicBezTo>
                        <a:pt x="4069" y="74604"/>
                        <a:pt x="2713" y="74604"/>
                        <a:pt x="0" y="77317"/>
                      </a:cubicBezTo>
                      <a:lnTo>
                        <a:pt x="14921" y="77317"/>
                      </a:lnTo>
                      <a:cubicBezTo>
                        <a:pt x="12208" y="75961"/>
                        <a:pt x="10852" y="74604"/>
                        <a:pt x="12208" y="71891"/>
                      </a:cubicBezTo>
                      <a:cubicBezTo>
                        <a:pt x="12208" y="70535"/>
                        <a:pt x="14921" y="63753"/>
                        <a:pt x="18990" y="56970"/>
                      </a:cubicBezTo>
                      <a:lnTo>
                        <a:pt x="46119" y="56970"/>
                      </a:lnTo>
                      <a:cubicBezTo>
                        <a:pt x="48832" y="65109"/>
                        <a:pt x="51545" y="70535"/>
                        <a:pt x="52901" y="71891"/>
                      </a:cubicBezTo>
                      <a:cubicBezTo>
                        <a:pt x="54258" y="74604"/>
                        <a:pt x="52901" y="75961"/>
                        <a:pt x="50188" y="77317"/>
                      </a:cubicBezTo>
                      <a:lnTo>
                        <a:pt x="73248" y="77317"/>
                      </a:lnTo>
                      <a:cubicBezTo>
                        <a:pt x="69178" y="75961"/>
                        <a:pt x="69178" y="74604"/>
                        <a:pt x="67822" y="71891"/>
                      </a:cubicBezTo>
                      <a:close/>
                      <a:moveTo>
                        <a:pt x="21703" y="51545"/>
                      </a:moveTo>
                      <a:cubicBezTo>
                        <a:pt x="25772" y="43406"/>
                        <a:pt x="32555" y="24416"/>
                        <a:pt x="32555" y="24416"/>
                      </a:cubicBezTo>
                      <a:cubicBezTo>
                        <a:pt x="32555" y="24416"/>
                        <a:pt x="37980" y="39337"/>
                        <a:pt x="43406" y="51545"/>
                      </a:cubicBezTo>
                      <a:lnTo>
                        <a:pt x="21703" y="51545"/>
                      </a:lnTo>
                      <a:close/>
                    </a:path>
                  </a:pathLst>
                </a:custGeom>
                <a:solidFill>
                  <a:srgbClr val="FFFFFF"/>
                </a:solidFill>
                <a:ln w="13558" cap="flat">
                  <a:noFill/>
                  <a:prstDash val="solid"/>
                  <a:miter/>
                </a:ln>
              </p:spPr>
              <p:txBody>
                <a:bodyPr rtlCol="0" anchor="ctr"/>
                <a:lstStyle/>
                <a:p>
                  <a:endParaRPr lang="sv-SE"/>
                </a:p>
              </p:txBody>
            </p:sp>
            <p:sp>
              <p:nvSpPr>
                <p:cNvPr id="65" name="Frihandsfigur: Form 64">
                  <a:extLst>
                    <a:ext uri="{FF2B5EF4-FFF2-40B4-BE49-F238E27FC236}">
                      <a16:creationId xmlns:a16="http://schemas.microsoft.com/office/drawing/2014/main" id="{505D4335-9CA0-456D-81CA-1EC68753B03B}"/>
                    </a:ext>
                  </a:extLst>
                </p:cNvPr>
                <p:cNvSpPr/>
                <p:nvPr/>
              </p:nvSpPr>
              <p:spPr>
                <a:xfrm>
                  <a:off x="2020736" y="6290315"/>
                  <a:ext cx="48831" cy="75960"/>
                </a:xfrm>
                <a:custGeom>
                  <a:avLst/>
                  <a:gdLst>
                    <a:gd name="connsiteX0" fmla="*/ 29842 w 48831"/>
                    <a:gd name="connsiteY0" fmla="*/ 69178 h 75960"/>
                    <a:gd name="connsiteX1" fmla="*/ 17634 w 48831"/>
                    <a:gd name="connsiteY1" fmla="*/ 69178 h 75960"/>
                    <a:gd name="connsiteX2" fmla="*/ 17634 w 48831"/>
                    <a:gd name="connsiteY2" fmla="*/ 5426 h 75960"/>
                    <a:gd name="connsiteX3" fmla="*/ 20347 w 48831"/>
                    <a:gd name="connsiteY3" fmla="*/ 0 h 75960"/>
                    <a:gd name="connsiteX4" fmla="*/ 0 w 48831"/>
                    <a:gd name="connsiteY4" fmla="*/ 0 h 75960"/>
                    <a:gd name="connsiteX5" fmla="*/ 2713 w 48831"/>
                    <a:gd name="connsiteY5" fmla="*/ 5426 h 75960"/>
                    <a:gd name="connsiteX6" fmla="*/ 2713 w 48831"/>
                    <a:gd name="connsiteY6" fmla="*/ 70535 h 75960"/>
                    <a:gd name="connsiteX7" fmla="*/ 0 w 48831"/>
                    <a:gd name="connsiteY7" fmla="*/ 75961 h 75960"/>
                    <a:gd name="connsiteX8" fmla="*/ 46119 w 48831"/>
                    <a:gd name="connsiteY8" fmla="*/ 75961 h 75960"/>
                    <a:gd name="connsiteX9" fmla="*/ 48832 w 48831"/>
                    <a:gd name="connsiteY9" fmla="*/ 63753 h 75960"/>
                    <a:gd name="connsiteX10" fmla="*/ 29842 w 48831"/>
                    <a:gd name="connsiteY10" fmla="*/ 69178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831" h="75960">
                      <a:moveTo>
                        <a:pt x="29842" y="69178"/>
                      </a:moveTo>
                      <a:cubicBezTo>
                        <a:pt x="24416" y="69178"/>
                        <a:pt x="20347" y="69178"/>
                        <a:pt x="17634" y="69178"/>
                      </a:cubicBezTo>
                      <a:lnTo>
                        <a:pt x="17634" y="5426"/>
                      </a:lnTo>
                      <a:cubicBezTo>
                        <a:pt x="17634" y="2713"/>
                        <a:pt x="18990" y="1356"/>
                        <a:pt x="20347" y="0"/>
                      </a:cubicBezTo>
                      <a:lnTo>
                        <a:pt x="0" y="0"/>
                      </a:lnTo>
                      <a:cubicBezTo>
                        <a:pt x="1357" y="1356"/>
                        <a:pt x="2713" y="2713"/>
                        <a:pt x="2713" y="5426"/>
                      </a:cubicBezTo>
                      <a:lnTo>
                        <a:pt x="2713" y="70535"/>
                      </a:lnTo>
                      <a:cubicBezTo>
                        <a:pt x="2713" y="73248"/>
                        <a:pt x="1357" y="74604"/>
                        <a:pt x="0" y="75961"/>
                      </a:cubicBezTo>
                      <a:lnTo>
                        <a:pt x="46119" y="75961"/>
                      </a:lnTo>
                      <a:lnTo>
                        <a:pt x="48832" y="63753"/>
                      </a:lnTo>
                      <a:cubicBezTo>
                        <a:pt x="46119" y="69178"/>
                        <a:pt x="42050" y="69178"/>
                        <a:pt x="29842" y="69178"/>
                      </a:cubicBezTo>
                      <a:close/>
                    </a:path>
                  </a:pathLst>
                </a:custGeom>
                <a:solidFill>
                  <a:srgbClr val="FFFFFF"/>
                </a:solidFill>
                <a:ln w="13558" cap="flat">
                  <a:noFill/>
                  <a:prstDash val="solid"/>
                  <a:miter/>
                </a:ln>
              </p:spPr>
              <p:txBody>
                <a:bodyPr rtlCol="0" anchor="ctr"/>
                <a:lstStyle/>
                <a:p>
                  <a:endParaRPr lang="sv-SE"/>
                </a:p>
              </p:txBody>
            </p:sp>
            <p:sp>
              <p:nvSpPr>
                <p:cNvPr id="66" name="Frihandsfigur: Form 65">
                  <a:extLst>
                    <a:ext uri="{FF2B5EF4-FFF2-40B4-BE49-F238E27FC236}">
                      <a16:creationId xmlns:a16="http://schemas.microsoft.com/office/drawing/2014/main" id="{ED992C6F-1BA6-403F-8693-E7898A1F6E14}"/>
                    </a:ext>
                  </a:extLst>
                </p:cNvPr>
                <p:cNvSpPr/>
                <p:nvPr/>
              </p:nvSpPr>
              <p:spPr>
                <a:xfrm>
                  <a:off x="2077706" y="6287602"/>
                  <a:ext cx="73247" cy="77317"/>
                </a:xfrm>
                <a:custGeom>
                  <a:avLst/>
                  <a:gdLst>
                    <a:gd name="connsiteX0" fmla="*/ 67822 w 73247"/>
                    <a:gd name="connsiteY0" fmla="*/ 71891 h 77317"/>
                    <a:gd name="connsiteX1" fmla="*/ 36624 w 73247"/>
                    <a:gd name="connsiteY1" fmla="*/ 0 h 77317"/>
                    <a:gd name="connsiteX2" fmla="*/ 5426 w 73247"/>
                    <a:gd name="connsiteY2" fmla="*/ 71891 h 77317"/>
                    <a:gd name="connsiteX3" fmla="*/ 0 w 73247"/>
                    <a:gd name="connsiteY3" fmla="*/ 77317 h 77317"/>
                    <a:gd name="connsiteX4" fmla="*/ 14921 w 73247"/>
                    <a:gd name="connsiteY4" fmla="*/ 77317 h 77317"/>
                    <a:gd name="connsiteX5" fmla="*/ 12208 w 73247"/>
                    <a:gd name="connsiteY5" fmla="*/ 71891 h 77317"/>
                    <a:gd name="connsiteX6" fmla="*/ 18990 w 73247"/>
                    <a:gd name="connsiteY6" fmla="*/ 56970 h 77317"/>
                    <a:gd name="connsiteX7" fmla="*/ 46119 w 73247"/>
                    <a:gd name="connsiteY7" fmla="*/ 56970 h 77317"/>
                    <a:gd name="connsiteX8" fmla="*/ 52901 w 73247"/>
                    <a:gd name="connsiteY8" fmla="*/ 71891 h 77317"/>
                    <a:gd name="connsiteX9" fmla="*/ 50188 w 73247"/>
                    <a:gd name="connsiteY9" fmla="*/ 77317 h 77317"/>
                    <a:gd name="connsiteX10" fmla="*/ 73248 w 73247"/>
                    <a:gd name="connsiteY10" fmla="*/ 77317 h 77317"/>
                    <a:gd name="connsiteX11" fmla="*/ 67822 w 73247"/>
                    <a:gd name="connsiteY11" fmla="*/ 71891 h 77317"/>
                    <a:gd name="connsiteX12" fmla="*/ 21703 w 73247"/>
                    <a:gd name="connsiteY12" fmla="*/ 51545 h 77317"/>
                    <a:gd name="connsiteX13" fmla="*/ 32555 w 73247"/>
                    <a:gd name="connsiteY13" fmla="*/ 24416 h 77317"/>
                    <a:gd name="connsiteX14" fmla="*/ 43406 w 73247"/>
                    <a:gd name="connsiteY14" fmla="*/ 51545 h 77317"/>
                    <a:gd name="connsiteX15" fmla="*/ 21703 w 73247"/>
                    <a:gd name="connsiteY15" fmla="*/ 51545 h 7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247" h="77317">
                      <a:moveTo>
                        <a:pt x="67822" y="71891"/>
                      </a:moveTo>
                      <a:cubicBezTo>
                        <a:pt x="66466" y="67822"/>
                        <a:pt x="36624" y="0"/>
                        <a:pt x="36624" y="0"/>
                      </a:cubicBezTo>
                      <a:cubicBezTo>
                        <a:pt x="36624" y="0"/>
                        <a:pt x="8139" y="67822"/>
                        <a:pt x="5426" y="71891"/>
                      </a:cubicBezTo>
                      <a:cubicBezTo>
                        <a:pt x="4069" y="74604"/>
                        <a:pt x="2713" y="74604"/>
                        <a:pt x="0" y="77317"/>
                      </a:cubicBezTo>
                      <a:lnTo>
                        <a:pt x="14921" y="77317"/>
                      </a:lnTo>
                      <a:cubicBezTo>
                        <a:pt x="12208" y="75961"/>
                        <a:pt x="10852" y="74604"/>
                        <a:pt x="12208" y="71891"/>
                      </a:cubicBezTo>
                      <a:cubicBezTo>
                        <a:pt x="12208" y="70535"/>
                        <a:pt x="14921" y="63753"/>
                        <a:pt x="18990" y="56970"/>
                      </a:cubicBezTo>
                      <a:lnTo>
                        <a:pt x="46119" y="56970"/>
                      </a:lnTo>
                      <a:cubicBezTo>
                        <a:pt x="48832" y="65109"/>
                        <a:pt x="51545" y="70535"/>
                        <a:pt x="52901" y="71891"/>
                      </a:cubicBezTo>
                      <a:cubicBezTo>
                        <a:pt x="54258" y="74604"/>
                        <a:pt x="52901" y="75961"/>
                        <a:pt x="50188" y="77317"/>
                      </a:cubicBezTo>
                      <a:lnTo>
                        <a:pt x="73248" y="77317"/>
                      </a:lnTo>
                      <a:cubicBezTo>
                        <a:pt x="69178" y="75961"/>
                        <a:pt x="69178" y="74604"/>
                        <a:pt x="67822" y="71891"/>
                      </a:cubicBezTo>
                      <a:close/>
                      <a:moveTo>
                        <a:pt x="21703" y="51545"/>
                      </a:moveTo>
                      <a:cubicBezTo>
                        <a:pt x="25772" y="43406"/>
                        <a:pt x="32555" y="24416"/>
                        <a:pt x="32555" y="24416"/>
                      </a:cubicBezTo>
                      <a:cubicBezTo>
                        <a:pt x="32555" y="24416"/>
                        <a:pt x="37980" y="39337"/>
                        <a:pt x="43406" y="51545"/>
                      </a:cubicBezTo>
                      <a:lnTo>
                        <a:pt x="21703" y="51545"/>
                      </a:lnTo>
                      <a:close/>
                    </a:path>
                  </a:pathLst>
                </a:custGeom>
                <a:solidFill>
                  <a:srgbClr val="FFFFFF"/>
                </a:solidFill>
                <a:ln w="13558" cap="flat">
                  <a:noFill/>
                  <a:prstDash val="solid"/>
                  <a:miter/>
                </a:ln>
              </p:spPr>
              <p:txBody>
                <a:bodyPr rtlCol="0" anchor="ctr"/>
                <a:lstStyle/>
                <a:p>
                  <a:endParaRPr lang="sv-SE"/>
                </a:p>
              </p:txBody>
            </p:sp>
            <p:sp>
              <p:nvSpPr>
                <p:cNvPr id="67" name="Frihandsfigur: Form 66">
                  <a:extLst>
                    <a:ext uri="{FF2B5EF4-FFF2-40B4-BE49-F238E27FC236}">
                      <a16:creationId xmlns:a16="http://schemas.microsoft.com/office/drawing/2014/main" id="{6A3AE077-C7BE-4DFD-A554-905C4F6D1522}"/>
                    </a:ext>
                  </a:extLst>
                </p:cNvPr>
                <p:cNvSpPr/>
                <p:nvPr/>
              </p:nvSpPr>
              <p:spPr>
                <a:xfrm>
                  <a:off x="2161805" y="6288959"/>
                  <a:ext cx="69178" cy="78673"/>
                </a:xfrm>
                <a:custGeom>
                  <a:avLst/>
                  <a:gdLst>
                    <a:gd name="connsiteX0" fmla="*/ 59683 w 69178"/>
                    <a:gd name="connsiteY0" fmla="*/ 6782 h 78673"/>
                    <a:gd name="connsiteX1" fmla="*/ 59683 w 69178"/>
                    <a:gd name="connsiteY1" fmla="*/ 50188 h 78673"/>
                    <a:gd name="connsiteX2" fmla="*/ 18990 w 69178"/>
                    <a:gd name="connsiteY2" fmla="*/ 1356 h 78673"/>
                    <a:gd name="connsiteX3" fmla="*/ 0 w 69178"/>
                    <a:gd name="connsiteY3" fmla="*/ 1356 h 78673"/>
                    <a:gd name="connsiteX4" fmla="*/ 5426 w 69178"/>
                    <a:gd name="connsiteY4" fmla="*/ 5426 h 78673"/>
                    <a:gd name="connsiteX5" fmla="*/ 6782 w 69178"/>
                    <a:gd name="connsiteY5" fmla="*/ 12208 h 78673"/>
                    <a:gd name="connsiteX6" fmla="*/ 6782 w 69178"/>
                    <a:gd name="connsiteY6" fmla="*/ 70535 h 78673"/>
                    <a:gd name="connsiteX7" fmla="*/ 4069 w 69178"/>
                    <a:gd name="connsiteY7" fmla="*/ 75961 h 78673"/>
                    <a:gd name="connsiteX8" fmla="*/ 16277 w 69178"/>
                    <a:gd name="connsiteY8" fmla="*/ 75961 h 78673"/>
                    <a:gd name="connsiteX9" fmla="*/ 13564 w 69178"/>
                    <a:gd name="connsiteY9" fmla="*/ 70535 h 78673"/>
                    <a:gd name="connsiteX10" fmla="*/ 13564 w 69178"/>
                    <a:gd name="connsiteY10" fmla="*/ 16277 h 78673"/>
                    <a:gd name="connsiteX11" fmla="*/ 66465 w 69178"/>
                    <a:gd name="connsiteY11" fmla="*/ 78674 h 78673"/>
                    <a:gd name="connsiteX12" fmla="*/ 66465 w 69178"/>
                    <a:gd name="connsiteY12" fmla="*/ 5426 h 78673"/>
                    <a:gd name="connsiteX13" fmla="*/ 69178 w 69178"/>
                    <a:gd name="connsiteY13" fmla="*/ 0 h 78673"/>
                    <a:gd name="connsiteX14" fmla="*/ 56970 w 69178"/>
                    <a:gd name="connsiteY14" fmla="*/ 0 h 78673"/>
                    <a:gd name="connsiteX15" fmla="*/ 59683 w 69178"/>
                    <a:gd name="connsiteY15" fmla="*/ 6782 h 7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9178" h="78673">
                      <a:moveTo>
                        <a:pt x="59683" y="6782"/>
                      </a:moveTo>
                      <a:lnTo>
                        <a:pt x="59683" y="50188"/>
                      </a:lnTo>
                      <a:lnTo>
                        <a:pt x="18990" y="1356"/>
                      </a:lnTo>
                      <a:lnTo>
                        <a:pt x="0" y="1356"/>
                      </a:lnTo>
                      <a:cubicBezTo>
                        <a:pt x="2713" y="2713"/>
                        <a:pt x="4069" y="4069"/>
                        <a:pt x="5426" y="5426"/>
                      </a:cubicBezTo>
                      <a:cubicBezTo>
                        <a:pt x="8139" y="8139"/>
                        <a:pt x="6782" y="8139"/>
                        <a:pt x="6782" y="12208"/>
                      </a:cubicBezTo>
                      <a:lnTo>
                        <a:pt x="6782" y="70535"/>
                      </a:lnTo>
                      <a:cubicBezTo>
                        <a:pt x="6782" y="73248"/>
                        <a:pt x="5426" y="74604"/>
                        <a:pt x="4069" y="75961"/>
                      </a:cubicBezTo>
                      <a:lnTo>
                        <a:pt x="16277" y="75961"/>
                      </a:lnTo>
                      <a:cubicBezTo>
                        <a:pt x="14921" y="74604"/>
                        <a:pt x="13564" y="73248"/>
                        <a:pt x="13564" y="70535"/>
                      </a:cubicBezTo>
                      <a:lnTo>
                        <a:pt x="13564" y="16277"/>
                      </a:lnTo>
                      <a:cubicBezTo>
                        <a:pt x="13564" y="17634"/>
                        <a:pt x="66465" y="78674"/>
                        <a:pt x="66465" y="78674"/>
                      </a:cubicBezTo>
                      <a:lnTo>
                        <a:pt x="66465" y="5426"/>
                      </a:lnTo>
                      <a:cubicBezTo>
                        <a:pt x="66465" y="2713"/>
                        <a:pt x="67822" y="1356"/>
                        <a:pt x="69178" y="0"/>
                      </a:cubicBezTo>
                      <a:lnTo>
                        <a:pt x="56970" y="0"/>
                      </a:lnTo>
                      <a:cubicBezTo>
                        <a:pt x="58327" y="2713"/>
                        <a:pt x="59683" y="4069"/>
                        <a:pt x="59683" y="6782"/>
                      </a:cubicBezTo>
                      <a:close/>
                    </a:path>
                  </a:pathLst>
                </a:custGeom>
                <a:solidFill>
                  <a:srgbClr val="FFFFFF"/>
                </a:solidFill>
                <a:ln w="13558" cap="flat">
                  <a:noFill/>
                  <a:prstDash val="solid"/>
                  <a:miter/>
                </a:ln>
              </p:spPr>
              <p:txBody>
                <a:bodyPr rtlCol="0" anchor="ctr"/>
                <a:lstStyle/>
                <a:p>
                  <a:endParaRPr lang="sv-SE"/>
                </a:p>
              </p:txBody>
            </p:sp>
            <p:sp>
              <p:nvSpPr>
                <p:cNvPr id="68" name="Frihandsfigur: Form 67">
                  <a:extLst>
                    <a:ext uri="{FF2B5EF4-FFF2-40B4-BE49-F238E27FC236}">
                      <a16:creationId xmlns:a16="http://schemas.microsoft.com/office/drawing/2014/main" id="{3D933A8E-F5C8-4E52-9640-9D3972D12366}"/>
                    </a:ext>
                  </a:extLst>
                </p:cNvPr>
                <p:cNvSpPr/>
                <p:nvPr/>
              </p:nvSpPr>
              <p:spPr>
                <a:xfrm>
                  <a:off x="2259469" y="6290315"/>
                  <a:ext cx="73247" cy="75960"/>
                </a:xfrm>
                <a:custGeom>
                  <a:avLst/>
                  <a:gdLst>
                    <a:gd name="connsiteX0" fmla="*/ 28485 w 73247"/>
                    <a:gd name="connsiteY0" fmla="*/ 0 h 75960"/>
                    <a:gd name="connsiteX1" fmla="*/ 0 w 73247"/>
                    <a:gd name="connsiteY1" fmla="*/ 0 h 75960"/>
                    <a:gd name="connsiteX2" fmla="*/ 2713 w 73247"/>
                    <a:gd name="connsiteY2" fmla="*/ 5426 h 75960"/>
                    <a:gd name="connsiteX3" fmla="*/ 2713 w 73247"/>
                    <a:gd name="connsiteY3" fmla="*/ 70535 h 75960"/>
                    <a:gd name="connsiteX4" fmla="*/ 0 w 73247"/>
                    <a:gd name="connsiteY4" fmla="*/ 75961 h 75960"/>
                    <a:gd name="connsiteX5" fmla="*/ 28485 w 73247"/>
                    <a:gd name="connsiteY5" fmla="*/ 75961 h 75960"/>
                    <a:gd name="connsiteX6" fmla="*/ 73248 w 73247"/>
                    <a:gd name="connsiteY6" fmla="*/ 37980 h 75960"/>
                    <a:gd name="connsiteX7" fmla="*/ 28485 w 73247"/>
                    <a:gd name="connsiteY7" fmla="*/ 0 h 75960"/>
                    <a:gd name="connsiteX8" fmla="*/ 24416 w 73247"/>
                    <a:gd name="connsiteY8" fmla="*/ 69178 h 75960"/>
                    <a:gd name="connsiteX9" fmla="*/ 16277 w 73247"/>
                    <a:gd name="connsiteY9" fmla="*/ 69178 h 75960"/>
                    <a:gd name="connsiteX10" fmla="*/ 16277 w 73247"/>
                    <a:gd name="connsiteY10" fmla="*/ 6782 h 75960"/>
                    <a:gd name="connsiteX11" fmla="*/ 25772 w 73247"/>
                    <a:gd name="connsiteY11" fmla="*/ 6782 h 75960"/>
                    <a:gd name="connsiteX12" fmla="*/ 55614 w 73247"/>
                    <a:gd name="connsiteY12" fmla="*/ 37980 h 75960"/>
                    <a:gd name="connsiteX13" fmla="*/ 24416 w 73247"/>
                    <a:gd name="connsiteY13" fmla="*/ 69178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247" h="75960">
                      <a:moveTo>
                        <a:pt x="28485" y="0"/>
                      </a:moveTo>
                      <a:lnTo>
                        <a:pt x="0" y="0"/>
                      </a:lnTo>
                      <a:cubicBezTo>
                        <a:pt x="1356" y="1356"/>
                        <a:pt x="2713" y="2713"/>
                        <a:pt x="2713" y="5426"/>
                      </a:cubicBezTo>
                      <a:lnTo>
                        <a:pt x="2713" y="70535"/>
                      </a:lnTo>
                      <a:cubicBezTo>
                        <a:pt x="2713" y="73248"/>
                        <a:pt x="1356" y="74604"/>
                        <a:pt x="0" y="75961"/>
                      </a:cubicBezTo>
                      <a:lnTo>
                        <a:pt x="28485" y="75961"/>
                      </a:lnTo>
                      <a:cubicBezTo>
                        <a:pt x="58327" y="75961"/>
                        <a:pt x="73248" y="56970"/>
                        <a:pt x="73248" y="37980"/>
                      </a:cubicBezTo>
                      <a:cubicBezTo>
                        <a:pt x="71891" y="25772"/>
                        <a:pt x="65109" y="0"/>
                        <a:pt x="28485" y="0"/>
                      </a:cubicBezTo>
                      <a:close/>
                      <a:moveTo>
                        <a:pt x="24416" y="69178"/>
                      </a:moveTo>
                      <a:lnTo>
                        <a:pt x="16277" y="69178"/>
                      </a:lnTo>
                      <a:lnTo>
                        <a:pt x="16277" y="6782"/>
                      </a:lnTo>
                      <a:cubicBezTo>
                        <a:pt x="17634" y="6782"/>
                        <a:pt x="24416" y="6782"/>
                        <a:pt x="25772" y="6782"/>
                      </a:cubicBezTo>
                      <a:cubicBezTo>
                        <a:pt x="48832" y="6782"/>
                        <a:pt x="55614" y="24416"/>
                        <a:pt x="55614" y="37980"/>
                      </a:cubicBezTo>
                      <a:cubicBezTo>
                        <a:pt x="56970" y="52901"/>
                        <a:pt x="50188" y="69178"/>
                        <a:pt x="24416" y="69178"/>
                      </a:cubicBezTo>
                      <a:close/>
                    </a:path>
                  </a:pathLst>
                </a:custGeom>
                <a:solidFill>
                  <a:srgbClr val="FFFFFF"/>
                </a:solidFill>
                <a:ln w="13558" cap="flat">
                  <a:noFill/>
                  <a:prstDash val="solid"/>
                  <a:miter/>
                </a:ln>
              </p:spPr>
              <p:txBody>
                <a:bodyPr rtlCol="0" anchor="ctr"/>
                <a:lstStyle/>
                <a:p>
                  <a:endParaRPr lang="sv-SE"/>
                </a:p>
              </p:txBody>
            </p:sp>
            <p:sp>
              <p:nvSpPr>
                <p:cNvPr id="69" name="Frihandsfigur: Form 68">
                  <a:extLst>
                    <a:ext uri="{FF2B5EF4-FFF2-40B4-BE49-F238E27FC236}">
                      <a16:creationId xmlns:a16="http://schemas.microsoft.com/office/drawing/2014/main" id="{C53A595E-3DA8-4A7A-8278-A9382DDC812F}"/>
                    </a:ext>
                  </a:extLst>
                </p:cNvPr>
                <p:cNvSpPr/>
                <p:nvPr/>
              </p:nvSpPr>
              <p:spPr>
                <a:xfrm>
                  <a:off x="2353063" y="6290315"/>
                  <a:ext cx="47475" cy="78673"/>
                </a:xfrm>
                <a:custGeom>
                  <a:avLst/>
                  <a:gdLst>
                    <a:gd name="connsiteX0" fmla="*/ 25772 w 47475"/>
                    <a:gd name="connsiteY0" fmla="*/ 29842 h 78673"/>
                    <a:gd name="connsiteX1" fmla="*/ 10852 w 47475"/>
                    <a:gd name="connsiteY1" fmla="*/ 16277 h 78673"/>
                    <a:gd name="connsiteX2" fmla="*/ 23059 w 47475"/>
                    <a:gd name="connsiteY2" fmla="*/ 5426 h 78673"/>
                    <a:gd name="connsiteX3" fmla="*/ 40693 w 47475"/>
                    <a:gd name="connsiteY3" fmla="*/ 20347 h 78673"/>
                    <a:gd name="connsiteX4" fmla="*/ 40693 w 47475"/>
                    <a:gd name="connsiteY4" fmla="*/ 4069 h 78673"/>
                    <a:gd name="connsiteX5" fmla="*/ 24416 w 47475"/>
                    <a:gd name="connsiteY5" fmla="*/ 0 h 78673"/>
                    <a:gd name="connsiteX6" fmla="*/ 0 w 47475"/>
                    <a:gd name="connsiteY6" fmla="*/ 20347 h 78673"/>
                    <a:gd name="connsiteX7" fmla="*/ 14921 w 47475"/>
                    <a:gd name="connsiteY7" fmla="*/ 40693 h 78673"/>
                    <a:gd name="connsiteX8" fmla="*/ 33911 w 47475"/>
                    <a:gd name="connsiteY8" fmla="*/ 58327 h 78673"/>
                    <a:gd name="connsiteX9" fmla="*/ 20347 w 47475"/>
                    <a:gd name="connsiteY9" fmla="*/ 71891 h 78673"/>
                    <a:gd name="connsiteX10" fmla="*/ 0 w 47475"/>
                    <a:gd name="connsiteY10" fmla="*/ 54258 h 78673"/>
                    <a:gd name="connsiteX11" fmla="*/ 0 w 47475"/>
                    <a:gd name="connsiteY11" fmla="*/ 73248 h 78673"/>
                    <a:gd name="connsiteX12" fmla="*/ 21703 w 47475"/>
                    <a:gd name="connsiteY12" fmla="*/ 78673 h 78673"/>
                    <a:gd name="connsiteX13" fmla="*/ 47475 w 47475"/>
                    <a:gd name="connsiteY13" fmla="*/ 55614 h 78673"/>
                    <a:gd name="connsiteX14" fmla="*/ 25772 w 47475"/>
                    <a:gd name="connsiteY14" fmla="*/ 29842 h 7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475" h="78673">
                      <a:moveTo>
                        <a:pt x="25772" y="29842"/>
                      </a:moveTo>
                      <a:cubicBezTo>
                        <a:pt x="14921" y="25772"/>
                        <a:pt x="10852" y="23059"/>
                        <a:pt x="10852" y="16277"/>
                      </a:cubicBezTo>
                      <a:cubicBezTo>
                        <a:pt x="10852" y="12208"/>
                        <a:pt x="13564" y="5426"/>
                        <a:pt x="23059" y="5426"/>
                      </a:cubicBezTo>
                      <a:cubicBezTo>
                        <a:pt x="33911" y="5426"/>
                        <a:pt x="39337" y="13564"/>
                        <a:pt x="40693" y="20347"/>
                      </a:cubicBezTo>
                      <a:lnTo>
                        <a:pt x="40693" y="4069"/>
                      </a:lnTo>
                      <a:cubicBezTo>
                        <a:pt x="35268" y="1356"/>
                        <a:pt x="28485" y="0"/>
                        <a:pt x="24416" y="0"/>
                      </a:cubicBezTo>
                      <a:cubicBezTo>
                        <a:pt x="14921" y="0"/>
                        <a:pt x="0" y="5426"/>
                        <a:pt x="0" y="20347"/>
                      </a:cubicBezTo>
                      <a:cubicBezTo>
                        <a:pt x="0" y="28485"/>
                        <a:pt x="4069" y="35267"/>
                        <a:pt x="14921" y="40693"/>
                      </a:cubicBezTo>
                      <a:cubicBezTo>
                        <a:pt x="24416" y="46119"/>
                        <a:pt x="33911" y="47475"/>
                        <a:pt x="33911" y="58327"/>
                      </a:cubicBezTo>
                      <a:cubicBezTo>
                        <a:pt x="33911" y="63753"/>
                        <a:pt x="31198" y="71891"/>
                        <a:pt x="20347" y="71891"/>
                      </a:cubicBezTo>
                      <a:cubicBezTo>
                        <a:pt x="9495" y="71891"/>
                        <a:pt x="2713" y="61040"/>
                        <a:pt x="0" y="54258"/>
                      </a:cubicBezTo>
                      <a:lnTo>
                        <a:pt x="0" y="73248"/>
                      </a:lnTo>
                      <a:cubicBezTo>
                        <a:pt x="4069" y="74604"/>
                        <a:pt x="10852" y="78673"/>
                        <a:pt x="21703" y="78673"/>
                      </a:cubicBezTo>
                      <a:cubicBezTo>
                        <a:pt x="35268" y="78673"/>
                        <a:pt x="47475" y="69178"/>
                        <a:pt x="47475" y="55614"/>
                      </a:cubicBezTo>
                      <a:cubicBezTo>
                        <a:pt x="47475" y="37980"/>
                        <a:pt x="36624" y="33911"/>
                        <a:pt x="25772" y="29842"/>
                      </a:cubicBezTo>
                      <a:close/>
                    </a:path>
                  </a:pathLst>
                </a:custGeom>
                <a:solidFill>
                  <a:srgbClr val="FFFFFF"/>
                </a:solidFill>
                <a:ln w="13558" cap="flat">
                  <a:noFill/>
                  <a:prstDash val="solid"/>
                  <a:miter/>
                </a:ln>
              </p:spPr>
              <p:txBody>
                <a:bodyPr rtlCol="0" anchor="ctr"/>
                <a:lstStyle/>
                <a:p>
                  <a:endParaRPr lang="sv-SE"/>
                </a:p>
              </p:txBody>
            </p:sp>
            <p:sp>
              <p:nvSpPr>
                <p:cNvPr id="70" name="Frihandsfigur: Form 69">
                  <a:extLst>
                    <a:ext uri="{FF2B5EF4-FFF2-40B4-BE49-F238E27FC236}">
                      <a16:creationId xmlns:a16="http://schemas.microsoft.com/office/drawing/2014/main" id="{18CAF1F4-B839-45FE-9F88-2BA4922A07C9}"/>
                    </a:ext>
                  </a:extLst>
                </p:cNvPr>
                <p:cNvSpPr/>
                <p:nvPr/>
              </p:nvSpPr>
              <p:spPr>
                <a:xfrm>
                  <a:off x="2424955" y="6290315"/>
                  <a:ext cx="70534" cy="75960"/>
                </a:xfrm>
                <a:custGeom>
                  <a:avLst/>
                  <a:gdLst>
                    <a:gd name="connsiteX0" fmla="*/ 44763 w 70534"/>
                    <a:gd name="connsiteY0" fmla="*/ 44763 h 75960"/>
                    <a:gd name="connsiteX1" fmla="*/ 32554 w 70534"/>
                    <a:gd name="connsiteY1" fmla="*/ 36624 h 75960"/>
                    <a:gd name="connsiteX2" fmla="*/ 51545 w 70534"/>
                    <a:gd name="connsiteY2" fmla="*/ 18990 h 75960"/>
                    <a:gd name="connsiteX3" fmla="*/ 23059 w 70534"/>
                    <a:gd name="connsiteY3" fmla="*/ 0 h 75960"/>
                    <a:gd name="connsiteX4" fmla="*/ 0 w 70534"/>
                    <a:gd name="connsiteY4" fmla="*/ 0 h 75960"/>
                    <a:gd name="connsiteX5" fmla="*/ 2713 w 70534"/>
                    <a:gd name="connsiteY5" fmla="*/ 5426 h 75960"/>
                    <a:gd name="connsiteX6" fmla="*/ 2713 w 70534"/>
                    <a:gd name="connsiteY6" fmla="*/ 70535 h 75960"/>
                    <a:gd name="connsiteX7" fmla="*/ 0 w 70534"/>
                    <a:gd name="connsiteY7" fmla="*/ 75961 h 75960"/>
                    <a:gd name="connsiteX8" fmla="*/ 20347 w 70534"/>
                    <a:gd name="connsiteY8" fmla="*/ 75961 h 75960"/>
                    <a:gd name="connsiteX9" fmla="*/ 17634 w 70534"/>
                    <a:gd name="connsiteY9" fmla="*/ 70535 h 75960"/>
                    <a:gd name="connsiteX10" fmla="*/ 17634 w 70534"/>
                    <a:gd name="connsiteY10" fmla="*/ 40693 h 75960"/>
                    <a:gd name="connsiteX11" fmla="*/ 23059 w 70534"/>
                    <a:gd name="connsiteY11" fmla="*/ 40693 h 75960"/>
                    <a:gd name="connsiteX12" fmla="*/ 32554 w 70534"/>
                    <a:gd name="connsiteY12" fmla="*/ 50188 h 75960"/>
                    <a:gd name="connsiteX13" fmla="*/ 46119 w 70534"/>
                    <a:gd name="connsiteY13" fmla="*/ 70535 h 75960"/>
                    <a:gd name="connsiteX14" fmla="*/ 55614 w 70534"/>
                    <a:gd name="connsiteY14" fmla="*/ 75961 h 75960"/>
                    <a:gd name="connsiteX15" fmla="*/ 70535 w 70534"/>
                    <a:gd name="connsiteY15" fmla="*/ 75961 h 75960"/>
                    <a:gd name="connsiteX16" fmla="*/ 63753 w 70534"/>
                    <a:gd name="connsiteY16" fmla="*/ 71891 h 75960"/>
                    <a:gd name="connsiteX17" fmla="*/ 44763 w 70534"/>
                    <a:gd name="connsiteY17" fmla="*/ 44763 h 75960"/>
                    <a:gd name="connsiteX18" fmla="*/ 21703 w 70534"/>
                    <a:gd name="connsiteY18" fmla="*/ 33911 h 75960"/>
                    <a:gd name="connsiteX19" fmla="*/ 16277 w 70534"/>
                    <a:gd name="connsiteY19" fmla="*/ 33911 h 75960"/>
                    <a:gd name="connsiteX20" fmla="*/ 16277 w 70534"/>
                    <a:gd name="connsiteY20" fmla="*/ 5426 h 75960"/>
                    <a:gd name="connsiteX21" fmla="*/ 23059 w 70534"/>
                    <a:gd name="connsiteY21" fmla="*/ 5426 h 75960"/>
                    <a:gd name="connsiteX22" fmla="*/ 36624 w 70534"/>
                    <a:gd name="connsiteY22" fmla="*/ 18990 h 75960"/>
                    <a:gd name="connsiteX23" fmla="*/ 21703 w 70534"/>
                    <a:gd name="connsiteY23" fmla="*/ 33911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0534" h="75960">
                      <a:moveTo>
                        <a:pt x="44763" y="44763"/>
                      </a:moveTo>
                      <a:cubicBezTo>
                        <a:pt x="43406" y="42050"/>
                        <a:pt x="39337" y="37980"/>
                        <a:pt x="32554" y="36624"/>
                      </a:cubicBezTo>
                      <a:cubicBezTo>
                        <a:pt x="40693" y="36624"/>
                        <a:pt x="51545" y="29842"/>
                        <a:pt x="51545" y="18990"/>
                      </a:cubicBezTo>
                      <a:cubicBezTo>
                        <a:pt x="51545" y="12208"/>
                        <a:pt x="46119" y="0"/>
                        <a:pt x="23059" y="0"/>
                      </a:cubicBezTo>
                      <a:lnTo>
                        <a:pt x="0" y="0"/>
                      </a:lnTo>
                      <a:cubicBezTo>
                        <a:pt x="1357" y="1356"/>
                        <a:pt x="2713" y="2713"/>
                        <a:pt x="2713" y="5426"/>
                      </a:cubicBezTo>
                      <a:lnTo>
                        <a:pt x="2713" y="70535"/>
                      </a:lnTo>
                      <a:cubicBezTo>
                        <a:pt x="2713" y="73248"/>
                        <a:pt x="1357" y="74604"/>
                        <a:pt x="0" y="75961"/>
                      </a:cubicBezTo>
                      <a:lnTo>
                        <a:pt x="20347" y="75961"/>
                      </a:lnTo>
                      <a:cubicBezTo>
                        <a:pt x="18990" y="74604"/>
                        <a:pt x="17634" y="73248"/>
                        <a:pt x="17634" y="70535"/>
                      </a:cubicBezTo>
                      <a:lnTo>
                        <a:pt x="17634" y="40693"/>
                      </a:lnTo>
                      <a:cubicBezTo>
                        <a:pt x="17634" y="40693"/>
                        <a:pt x="21703" y="40693"/>
                        <a:pt x="23059" y="40693"/>
                      </a:cubicBezTo>
                      <a:cubicBezTo>
                        <a:pt x="27129" y="40693"/>
                        <a:pt x="29842" y="44763"/>
                        <a:pt x="32554" y="50188"/>
                      </a:cubicBezTo>
                      <a:cubicBezTo>
                        <a:pt x="36624" y="56970"/>
                        <a:pt x="40693" y="63753"/>
                        <a:pt x="46119" y="70535"/>
                      </a:cubicBezTo>
                      <a:cubicBezTo>
                        <a:pt x="47475" y="73248"/>
                        <a:pt x="51545" y="75961"/>
                        <a:pt x="55614" y="75961"/>
                      </a:cubicBezTo>
                      <a:lnTo>
                        <a:pt x="70535" y="75961"/>
                      </a:lnTo>
                      <a:cubicBezTo>
                        <a:pt x="70535" y="75961"/>
                        <a:pt x="65109" y="74604"/>
                        <a:pt x="63753" y="71891"/>
                      </a:cubicBezTo>
                      <a:cubicBezTo>
                        <a:pt x="58327" y="66466"/>
                        <a:pt x="44763" y="44763"/>
                        <a:pt x="44763" y="44763"/>
                      </a:cubicBezTo>
                      <a:close/>
                      <a:moveTo>
                        <a:pt x="21703" y="33911"/>
                      </a:moveTo>
                      <a:cubicBezTo>
                        <a:pt x="20347" y="33911"/>
                        <a:pt x="16277" y="33911"/>
                        <a:pt x="16277" y="33911"/>
                      </a:cubicBezTo>
                      <a:lnTo>
                        <a:pt x="16277" y="5426"/>
                      </a:lnTo>
                      <a:cubicBezTo>
                        <a:pt x="16277" y="5426"/>
                        <a:pt x="18990" y="5426"/>
                        <a:pt x="23059" y="5426"/>
                      </a:cubicBezTo>
                      <a:cubicBezTo>
                        <a:pt x="33911" y="5426"/>
                        <a:pt x="36624" y="13564"/>
                        <a:pt x="36624" y="18990"/>
                      </a:cubicBezTo>
                      <a:cubicBezTo>
                        <a:pt x="36624" y="29842"/>
                        <a:pt x="29842" y="33911"/>
                        <a:pt x="21703" y="33911"/>
                      </a:cubicBezTo>
                      <a:close/>
                    </a:path>
                  </a:pathLst>
                </a:custGeom>
                <a:solidFill>
                  <a:srgbClr val="FFFFFF"/>
                </a:solidFill>
                <a:ln w="13558" cap="flat">
                  <a:noFill/>
                  <a:prstDash val="solid"/>
                  <a:miter/>
                </a:ln>
              </p:spPr>
              <p:txBody>
                <a:bodyPr rtlCol="0" anchor="ctr"/>
                <a:lstStyle/>
                <a:p>
                  <a:endParaRPr lang="sv-SE"/>
                </a:p>
              </p:txBody>
            </p:sp>
            <p:sp>
              <p:nvSpPr>
                <p:cNvPr id="71" name="Frihandsfigur: Form 70">
                  <a:extLst>
                    <a:ext uri="{FF2B5EF4-FFF2-40B4-BE49-F238E27FC236}">
                      <a16:creationId xmlns:a16="http://schemas.microsoft.com/office/drawing/2014/main" id="{6ACD88F0-BED9-4F72-8B36-44BB51AC1BDE}"/>
                    </a:ext>
                  </a:extLst>
                </p:cNvPr>
                <p:cNvSpPr/>
                <p:nvPr/>
              </p:nvSpPr>
              <p:spPr>
                <a:xfrm>
                  <a:off x="2509054" y="6288959"/>
                  <a:ext cx="50188" cy="75960"/>
                </a:xfrm>
                <a:custGeom>
                  <a:avLst/>
                  <a:gdLst>
                    <a:gd name="connsiteX0" fmla="*/ 31198 w 50188"/>
                    <a:gd name="connsiteY0" fmla="*/ 70535 h 75960"/>
                    <a:gd name="connsiteX1" fmla="*/ 16277 w 50188"/>
                    <a:gd name="connsiteY1" fmla="*/ 70535 h 75960"/>
                    <a:gd name="connsiteX2" fmla="*/ 16277 w 50188"/>
                    <a:gd name="connsiteY2" fmla="*/ 37980 h 75960"/>
                    <a:gd name="connsiteX3" fmla="*/ 32555 w 50188"/>
                    <a:gd name="connsiteY3" fmla="*/ 37980 h 75960"/>
                    <a:gd name="connsiteX4" fmla="*/ 36624 w 50188"/>
                    <a:gd name="connsiteY4" fmla="*/ 40693 h 75960"/>
                    <a:gd name="connsiteX5" fmla="*/ 36624 w 50188"/>
                    <a:gd name="connsiteY5" fmla="*/ 28485 h 75960"/>
                    <a:gd name="connsiteX6" fmla="*/ 32555 w 50188"/>
                    <a:gd name="connsiteY6" fmla="*/ 31198 h 75960"/>
                    <a:gd name="connsiteX7" fmla="*/ 16277 w 50188"/>
                    <a:gd name="connsiteY7" fmla="*/ 31198 h 75960"/>
                    <a:gd name="connsiteX8" fmla="*/ 16277 w 50188"/>
                    <a:gd name="connsiteY8" fmla="*/ 5426 h 75960"/>
                    <a:gd name="connsiteX9" fmla="*/ 35268 w 50188"/>
                    <a:gd name="connsiteY9" fmla="*/ 5426 h 75960"/>
                    <a:gd name="connsiteX10" fmla="*/ 43406 w 50188"/>
                    <a:gd name="connsiteY10" fmla="*/ 9495 h 75960"/>
                    <a:gd name="connsiteX11" fmla="*/ 43406 w 50188"/>
                    <a:gd name="connsiteY11" fmla="*/ 0 h 75960"/>
                    <a:gd name="connsiteX12" fmla="*/ 0 w 50188"/>
                    <a:gd name="connsiteY12" fmla="*/ 0 h 75960"/>
                    <a:gd name="connsiteX13" fmla="*/ 2713 w 50188"/>
                    <a:gd name="connsiteY13" fmla="*/ 5426 h 75960"/>
                    <a:gd name="connsiteX14" fmla="*/ 2713 w 50188"/>
                    <a:gd name="connsiteY14" fmla="*/ 70535 h 75960"/>
                    <a:gd name="connsiteX15" fmla="*/ 0 w 50188"/>
                    <a:gd name="connsiteY15" fmla="*/ 75961 h 75960"/>
                    <a:gd name="connsiteX16" fmla="*/ 47475 w 50188"/>
                    <a:gd name="connsiteY16" fmla="*/ 75961 h 75960"/>
                    <a:gd name="connsiteX17" fmla="*/ 50188 w 50188"/>
                    <a:gd name="connsiteY17" fmla="*/ 63753 h 75960"/>
                    <a:gd name="connsiteX18" fmla="*/ 31198 w 50188"/>
                    <a:gd name="connsiteY18" fmla="*/ 70535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88" h="75960">
                      <a:moveTo>
                        <a:pt x="31198" y="70535"/>
                      </a:moveTo>
                      <a:cubicBezTo>
                        <a:pt x="25772" y="70535"/>
                        <a:pt x="18990" y="70535"/>
                        <a:pt x="16277" y="70535"/>
                      </a:cubicBezTo>
                      <a:lnTo>
                        <a:pt x="16277" y="37980"/>
                      </a:lnTo>
                      <a:lnTo>
                        <a:pt x="32555" y="37980"/>
                      </a:lnTo>
                      <a:cubicBezTo>
                        <a:pt x="33911" y="37980"/>
                        <a:pt x="35268" y="39337"/>
                        <a:pt x="36624" y="40693"/>
                      </a:cubicBezTo>
                      <a:lnTo>
                        <a:pt x="36624" y="28485"/>
                      </a:lnTo>
                      <a:cubicBezTo>
                        <a:pt x="36624" y="29842"/>
                        <a:pt x="33911" y="31198"/>
                        <a:pt x="32555" y="31198"/>
                      </a:cubicBezTo>
                      <a:lnTo>
                        <a:pt x="16277" y="31198"/>
                      </a:lnTo>
                      <a:lnTo>
                        <a:pt x="16277" y="5426"/>
                      </a:lnTo>
                      <a:cubicBezTo>
                        <a:pt x="16277" y="5426"/>
                        <a:pt x="31198" y="5426"/>
                        <a:pt x="35268" y="5426"/>
                      </a:cubicBezTo>
                      <a:cubicBezTo>
                        <a:pt x="39337" y="5426"/>
                        <a:pt x="42050" y="6782"/>
                        <a:pt x="43406" y="9495"/>
                      </a:cubicBezTo>
                      <a:lnTo>
                        <a:pt x="43406" y="0"/>
                      </a:lnTo>
                      <a:lnTo>
                        <a:pt x="0" y="0"/>
                      </a:lnTo>
                      <a:cubicBezTo>
                        <a:pt x="1357" y="1356"/>
                        <a:pt x="2713" y="2713"/>
                        <a:pt x="2713" y="5426"/>
                      </a:cubicBezTo>
                      <a:lnTo>
                        <a:pt x="2713" y="70535"/>
                      </a:lnTo>
                      <a:cubicBezTo>
                        <a:pt x="2713" y="73248"/>
                        <a:pt x="1357" y="74604"/>
                        <a:pt x="0" y="75961"/>
                      </a:cubicBezTo>
                      <a:lnTo>
                        <a:pt x="47475" y="75961"/>
                      </a:lnTo>
                      <a:lnTo>
                        <a:pt x="50188" y="63753"/>
                      </a:lnTo>
                      <a:cubicBezTo>
                        <a:pt x="44763" y="70535"/>
                        <a:pt x="40693" y="70535"/>
                        <a:pt x="31198" y="70535"/>
                      </a:cubicBezTo>
                      <a:close/>
                    </a:path>
                  </a:pathLst>
                </a:custGeom>
                <a:solidFill>
                  <a:srgbClr val="FFFFFF"/>
                </a:solidFill>
                <a:ln w="13558" cap="flat">
                  <a:noFill/>
                  <a:prstDash val="solid"/>
                  <a:miter/>
                </a:ln>
              </p:spPr>
              <p:txBody>
                <a:bodyPr rtlCol="0" anchor="ctr"/>
                <a:lstStyle/>
                <a:p>
                  <a:endParaRPr lang="sv-SE"/>
                </a:p>
              </p:txBody>
            </p:sp>
            <p:sp>
              <p:nvSpPr>
                <p:cNvPr id="72" name="Frihandsfigur: Form 71">
                  <a:extLst>
                    <a:ext uri="{FF2B5EF4-FFF2-40B4-BE49-F238E27FC236}">
                      <a16:creationId xmlns:a16="http://schemas.microsoft.com/office/drawing/2014/main" id="{320475E5-AE98-45F6-BC35-E0BDEDFE3475}"/>
                    </a:ext>
                  </a:extLst>
                </p:cNvPr>
                <p:cNvSpPr/>
                <p:nvPr/>
              </p:nvSpPr>
              <p:spPr>
                <a:xfrm>
                  <a:off x="2574163" y="6290315"/>
                  <a:ext cx="74604" cy="75960"/>
                </a:xfrm>
                <a:custGeom>
                  <a:avLst/>
                  <a:gdLst>
                    <a:gd name="connsiteX0" fmla="*/ 74604 w 74604"/>
                    <a:gd name="connsiteY0" fmla="*/ 42050 h 75960"/>
                    <a:gd name="connsiteX1" fmla="*/ 55614 w 74604"/>
                    <a:gd name="connsiteY1" fmla="*/ 42050 h 75960"/>
                    <a:gd name="connsiteX2" fmla="*/ 58327 w 74604"/>
                    <a:gd name="connsiteY2" fmla="*/ 47475 h 75960"/>
                    <a:gd name="connsiteX3" fmla="*/ 58327 w 74604"/>
                    <a:gd name="connsiteY3" fmla="*/ 66466 h 75960"/>
                    <a:gd name="connsiteX4" fmla="*/ 44763 w 74604"/>
                    <a:gd name="connsiteY4" fmla="*/ 70535 h 75960"/>
                    <a:gd name="connsiteX5" fmla="*/ 14921 w 74604"/>
                    <a:gd name="connsiteY5" fmla="*/ 36624 h 75960"/>
                    <a:gd name="connsiteX6" fmla="*/ 44763 w 74604"/>
                    <a:gd name="connsiteY6" fmla="*/ 5426 h 75960"/>
                    <a:gd name="connsiteX7" fmla="*/ 69178 w 74604"/>
                    <a:gd name="connsiteY7" fmla="*/ 23059 h 75960"/>
                    <a:gd name="connsiteX8" fmla="*/ 67822 w 74604"/>
                    <a:gd name="connsiteY8" fmla="*/ 5426 h 75960"/>
                    <a:gd name="connsiteX9" fmla="*/ 42050 w 74604"/>
                    <a:gd name="connsiteY9" fmla="*/ 0 h 75960"/>
                    <a:gd name="connsiteX10" fmla="*/ 0 w 74604"/>
                    <a:gd name="connsiteY10" fmla="*/ 37980 h 75960"/>
                    <a:gd name="connsiteX11" fmla="*/ 40693 w 74604"/>
                    <a:gd name="connsiteY11" fmla="*/ 75961 h 75960"/>
                    <a:gd name="connsiteX12" fmla="*/ 74604 w 74604"/>
                    <a:gd name="connsiteY12" fmla="*/ 67822 h 75960"/>
                    <a:gd name="connsiteX13" fmla="*/ 73248 w 74604"/>
                    <a:gd name="connsiteY13" fmla="*/ 63753 h 75960"/>
                    <a:gd name="connsiteX14" fmla="*/ 73248 w 74604"/>
                    <a:gd name="connsiteY14" fmla="*/ 47475 h 75960"/>
                    <a:gd name="connsiteX15" fmla="*/ 74604 w 74604"/>
                    <a:gd name="connsiteY15" fmla="*/ 42050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604" h="75960">
                      <a:moveTo>
                        <a:pt x="74604" y="42050"/>
                      </a:moveTo>
                      <a:lnTo>
                        <a:pt x="55614" y="42050"/>
                      </a:lnTo>
                      <a:cubicBezTo>
                        <a:pt x="56970" y="43406"/>
                        <a:pt x="58327" y="44763"/>
                        <a:pt x="58327" y="47475"/>
                      </a:cubicBezTo>
                      <a:lnTo>
                        <a:pt x="58327" y="66466"/>
                      </a:lnTo>
                      <a:cubicBezTo>
                        <a:pt x="52901" y="69178"/>
                        <a:pt x="46119" y="70535"/>
                        <a:pt x="44763" y="70535"/>
                      </a:cubicBezTo>
                      <a:cubicBezTo>
                        <a:pt x="21703" y="70535"/>
                        <a:pt x="14921" y="51545"/>
                        <a:pt x="14921" y="36624"/>
                      </a:cubicBezTo>
                      <a:cubicBezTo>
                        <a:pt x="14921" y="18990"/>
                        <a:pt x="25772" y="5426"/>
                        <a:pt x="44763" y="5426"/>
                      </a:cubicBezTo>
                      <a:cubicBezTo>
                        <a:pt x="50188" y="5426"/>
                        <a:pt x="63753" y="8139"/>
                        <a:pt x="69178" y="23059"/>
                      </a:cubicBezTo>
                      <a:lnTo>
                        <a:pt x="67822" y="5426"/>
                      </a:lnTo>
                      <a:cubicBezTo>
                        <a:pt x="59683" y="1356"/>
                        <a:pt x="51545" y="0"/>
                        <a:pt x="42050" y="0"/>
                      </a:cubicBezTo>
                      <a:cubicBezTo>
                        <a:pt x="13564" y="0"/>
                        <a:pt x="0" y="18990"/>
                        <a:pt x="0" y="37980"/>
                      </a:cubicBezTo>
                      <a:cubicBezTo>
                        <a:pt x="0" y="61040"/>
                        <a:pt x="18990" y="75961"/>
                        <a:pt x="40693" y="75961"/>
                      </a:cubicBezTo>
                      <a:cubicBezTo>
                        <a:pt x="48832" y="75961"/>
                        <a:pt x="65109" y="73248"/>
                        <a:pt x="74604" y="67822"/>
                      </a:cubicBezTo>
                      <a:cubicBezTo>
                        <a:pt x="74604" y="67822"/>
                        <a:pt x="73248" y="65109"/>
                        <a:pt x="73248" y="63753"/>
                      </a:cubicBezTo>
                      <a:lnTo>
                        <a:pt x="73248" y="47475"/>
                      </a:lnTo>
                      <a:cubicBezTo>
                        <a:pt x="71891" y="44763"/>
                        <a:pt x="73248" y="43406"/>
                        <a:pt x="74604" y="42050"/>
                      </a:cubicBezTo>
                      <a:close/>
                    </a:path>
                  </a:pathLst>
                </a:custGeom>
                <a:solidFill>
                  <a:srgbClr val="FFFFFF"/>
                </a:solidFill>
                <a:ln w="13558" cap="flat">
                  <a:noFill/>
                  <a:prstDash val="solid"/>
                  <a:miter/>
                </a:ln>
              </p:spPr>
              <p:txBody>
                <a:bodyPr rtlCol="0" anchor="ctr"/>
                <a:lstStyle/>
                <a:p>
                  <a:endParaRPr lang="sv-SE"/>
                </a:p>
              </p:txBody>
            </p:sp>
            <p:sp>
              <p:nvSpPr>
                <p:cNvPr id="73" name="Frihandsfigur: Form 72">
                  <a:extLst>
                    <a:ext uri="{FF2B5EF4-FFF2-40B4-BE49-F238E27FC236}">
                      <a16:creationId xmlns:a16="http://schemas.microsoft.com/office/drawing/2014/main" id="{ADAA3294-1315-4803-9416-4E7D165A36F8}"/>
                    </a:ext>
                  </a:extLst>
                </p:cNvPr>
                <p:cNvSpPr/>
                <p:nvPr/>
              </p:nvSpPr>
              <p:spPr>
                <a:xfrm>
                  <a:off x="2673183" y="6290315"/>
                  <a:ext cx="20346" cy="75960"/>
                </a:xfrm>
                <a:custGeom>
                  <a:avLst/>
                  <a:gdLst>
                    <a:gd name="connsiteX0" fmla="*/ 20347 w 20346"/>
                    <a:gd name="connsiteY0" fmla="*/ 0 h 75960"/>
                    <a:gd name="connsiteX1" fmla="*/ 0 w 20346"/>
                    <a:gd name="connsiteY1" fmla="*/ 0 h 75960"/>
                    <a:gd name="connsiteX2" fmla="*/ 2713 w 20346"/>
                    <a:gd name="connsiteY2" fmla="*/ 5426 h 75960"/>
                    <a:gd name="connsiteX3" fmla="*/ 2713 w 20346"/>
                    <a:gd name="connsiteY3" fmla="*/ 70535 h 75960"/>
                    <a:gd name="connsiteX4" fmla="*/ 0 w 20346"/>
                    <a:gd name="connsiteY4" fmla="*/ 75961 h 75960"/>
                    <a:gd name="connsiteX5" fmla="*/ 20347 w 20346"/>
                    <a:gd name="connsiteY5" fmla="*/ 75961 h 75960"/>
                    <a:gd name="connsiteX6" fmla="*/ 17634 w 20346"/>
                    <a:gd name="connsiteY6" fmla="*/ 70535 h 75960"/>
                    <a:gd name="connsiteX7" fmla="*/ 17634 w 20346"/>
                    <a:gd name="connsiteY7" fmla="*/ 5426 h 75960"/>
                    <a:gd name="connsiteX8" fmla="*/ 20347 w 20346"/>
                    <a:gd name="connsiteY8" fmla="*/ 0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46" h="75960">
                      <a:moveTo>
                        <a:pt x="20347" y="0"/>
                      </a:moveTo>
                      <a:lnTo>
                        <a:pt x="0" y="0"/>
                      </a:lnTo>
                      <a:cubicBezTo>
                        <a:pt x="1356" y="1356"/>
                        <a:pt x="2713" y="2713"/>
                        <a:pt x="2713" y="5426"/>
                      </a:cubicBezTo>
                      <a:lnTo>
                        <a:pt x="2713" y="70535"/>
                      </a:lnTo>
                      <a:cubicBezTo>
                        <a:pt x="2713" y="73248"/>
                        <a:pt x="1356" y="74604"/>
                        <a:pt x="0" y="75961"/>
                      </a:cubicBezTo>
                      <a:lnTo>
                        <a:pt x="20347" y="75961"/>
                      </a:lnTo>
                      <a:cubicBezTo>
                        <a:pt x="18990" y="74604"/>
                        <a:pt x="17634" y="73248"/>
                        <a:pt x="17634" y="70535"/>
                      </a:cubicBezTo>
                      <a:lnTo>
                        <a:pt x="17634" y="5426"/>
                      </a:lnTo>
                      <a:cubicBezTo>
                        <a:pt x="17634" y="2713"/>
                        <a:pt x="17634" y="1356"/>
                        <a:pt x="20347" y="0"/>
                      </a:cubicBezTo>
                      <a:close/>
                    </a:path>
                  </a:pathLst>
                </a:custGeom>
                <a:solidFill>
                  <a:srgbClr val="FFFFFF"/>
                </a:solidFill>
                <a:ln w="13558" cap="flat">
                  <a:noFill/>
                  <a:prstDash val="solid"/>
                  <a:miter/>
                </a:ln>
              </p:spPr>
              <p:txBody>
                <a:bodyPr rtlCol="0" anchor="ctr"/>
                <a:lstStyle/>
                <a:p>
                  <a:endParaRPr lang="sv-SE"/>
                </a:p>
              </p:txBody>
            </p:sp>
            <p:sp>
              <p:nvSpPr>
                <p:cNvPr id="74" name="Frihandsfigur: Form 73">
                  <a:extLst>
                    <a:ext uri="{FF2B5EF4-FFF2-40B4-BE49-F238E27FC236}">
                      <a16:creationId xmlns:a16="http://schemas.microsoft.com/office/drawing/2014/main" id="{C8C40F97-18F6-4B51-9CCE-4F20A103D162}"/>
                    </a:ext>
                  </a:extLst>
                </p:cNvPr>
                <p:cNvSpPr/>
                <p:nvPr/>
              </p:nvSpPr>
              <p:spPr>
                <a:xfrm>
                  <a:off x="2715232" y="6288959"/>
                  <a:ext cx="81446" cy="77317"/>
                </a:xfrm>
                <a:custGeom>
                  <a:avLst/>
                  <a:gdLst>
                    <a:gd name="connsiteX0" fmla="*/ 42050 w 81446"/>
                    <a:gd name="connsiteY0" fmla="*/ 0 h 77317"/>
                    <a:gd name="connsiteX1" fmla="*/ 0 w 81446"/>
                    <a:gd name="connsiteY1" fmla="*/ 37980 h 77317"/>
                    <a:gd name="connsiteX2" fmla="*/ 39337 w 81446"/>
                    <a:gd name="connsiteY2" fmla="*/ 77317 h 77317"/>
                    <a:gd name="connsiteX3" fmla="*/ 81386 w 81446"/>
                    <a:gd name="connsiteY3" fmla="*/ 39337 h 77317"/>
                    <a:gd name="connsiteX4" fmla="*/ 42050 w 81446"/>
                    <a:gd name="connsiteY4" fmla="*/ 0 h 77317"/>
                    <a:gd name="connsiteX5" fmla="*/ 42050 w 81446"/>
                    <a:gd name="connsiteY5" fmla="*/ 70535 h 77317"/>
                    <a:gd name="connsiteX6" fmla="*/ 16277 w 81446"/>
                    <a:gd name="connsiteY6" fmla="*/ 36624 h 77317"/>
                    <a:gd name="connsiteX7" fmla="*/ 42050 w 81446"/>
                    <a:gd name="connsiteY7" fmla="*/ 5426 h 77317"/>
                    <a:gd name="connsiteX8" fmla="*/ 67822 w 81446"/>
                    <a:gd name="connsiteY8" fmla="*/ 39337 h 77317"/>
                    <a:gd name="connsiteX9" fmla="*/ 42050 w 81446"/>
                    <a:gd name="connsiteY9" fmla="*/ 70535 h 7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446" h="77317">
                      <a:moveTo>
                        <a:pt x="42050" y="0"/>
                      </a:moveTo>
                      <a:cubicBezTo>
                        <a:pt x="16277" y="0"/>
                        <a:pt x="0" y="18990"/>
                        <a:pt x="0" y="37980"/>
                      </a:cubicBezTo>
                      <a:cubicBezTo>
                        <a:pt x="0" y="61040"/>
                        <a:pt x="17634" y="75961"/>
                        <a:pt x="39337" y="77317"/>
                      </a:cubicBezTo>
                      <a:cubicBezTo>
                        <a:pt x="59683" y="77317"/>
                        <a:pt x="80030" y="65109"/>
                        <a:pt x="81386" y="39337"/>
                      </a:cubicBezTo>
                      <a:cubicBezTo>
                        <a:pt x="82743" y="13564"/>
                        <a:pt x="61040" y="0"/>
                        <a:pt x="42050" y="0"/>
                      </a:cubicBezTo>
                      <a:close/>
                      <a:moveTo>
                        <a:pt x="42050" y="70535"/>
                      </a:moveTo>
                      <a:cubicBezTo>
                        <a:pt x="29842" y="70535"/>
                        <a:pt x="16277" y="59683"/>
                        <a:pt x="16277" y="36624"/>
                      </a:cubicBezTo>
                      <a:cubicBezTo>
                        <a:pt x="16277" y="17634"/>
                        <a:pt x="27129" y="5426"/>
                        <a:pt x="42050" y="5426"/>
                      </a:cubicBezTo>
                      <a:cubicBezTo>
                        <a:pt x="56971" y="5426"/>
                        <a:pt x="67822" y="17634"/>
                        <a:pt x="67822" y="39337"/>
                      </a:cubicBezTo>
                      <a:cubicBezTo>
                        <a:pt x="66466" y="59683"/>
                        <a:pt x="55614" y="70535"/>
                        <a:pt x="42050" y="70535"/>
                      </a:cubicBezTo>
                      <a:close/>
                    </a:path>
                  </a:pathLst>
                </a:custGeom>
                <a:solidFill>
                  <a:srgbClr val="FFFFFF"/>
                </a:solidFill>
                <a:ln w="13558" cap="flat">
                  <a:noFill/>
                  <a:prstDash val="solid"/>
                  <a:miter/>
                </a:ln>
              </p:spPr>
              <p:txBody>
                <a:bodyPr rtlCol="0" anchor="ctr"/>
                <a:lstStyle/>
                <a:p>
                  <a:endParaRPr lang="sv-SE"/>
                </a:p>
              </p:txBody>
            </p:sp>
            <p:sp>
              <p:nvSpPr>
                <p:cNvPr id="75" name="Frihandsfigur: Form 74">
                  <a:extLst>
                    <a:ext uri="{FF2B5EF4-FFF2-40B4-BE49-F238E27FC236}">
                      <a16:creationId xmlns:a16="http://schemas.microsoft.com/office/drawing/2014/main" id="{83368ECE-227D-4011-9686-5A922E212960}"/>
                    </a:ext>
                  </a:extLst>
                </p:cNvPr>
                <p:cNvSpPr/>
                <p:nvPr/>
              </p:nvSpPr>
              <p:spPr>
                <a:xfrm>
                  <a:off x="2812896" y="6288959"/>
                  <a:ext cx="69178" cy="78673"/>
                </a:xfrm>
                <a:custGeom>
                  <a:avLst/>
                  <a:gdLst>
                    <a:gd name="connsiteX0" fmla="*/ 59683 w 69178"/>
                    <a:gd name="connsiteY0" fmla="*/ 6782 h 78673"/>
                    <a:gd name="connsiteX1" fmla="*/ 59683 w 69178"/>
                    <a:gd name="connsiteY1" fmla="*/ 50188 h 78673"/>
                    <a:gd name="connsiteX2" fmla="*/ 18990 w 69178"/>
                    <a:gd name="connsiteY2" fmla="*/ 1356 h 78673"/>
                    <a:gd name="connsiteX3" fmla="*/ 0 w 69178"/>
                    <a:gd name="connsiteY3" fmla="*/ 1356 h 78673"/>
                    <a:gd name="connsiteX4" fmla="*/ 5426 w 69178"/>
                    <a:gd name="connsiteY4" fmla="*/ 5426 h 78673"/>
                    <a:gd name="connsiteX5" fmla="*/ 6782 w 69178"/>
                    <a:gd name="connsiteY5" fmla="*/ 12208 h 78673"/>
                    <a:gd name="connsiteX6" fmla="*/ 6782 w 69178"/>
                    <a:gd name="connsiteY6" fmla="*/ 70535 h 78673"/>
                    <a:gd name="connsiteX7" fmla="*/ 4069 w 69178"/>
                    <a:gd name="connsiteY7" fmla="*/ 75961 h 78673"/>
                    <a:gd name="connsiteX8" fmla="*/ 16277 w 69178"/>
                    <a:gd name="connsiteY8" fmla="*/ 75961 h 78673"/>
                    <a:gd name="connsiteX9" fmla="*/ 13564 w 69178"/>
                    <a:gd name="connsiteY9" fmla="*/ 70535 h 78673"/>
                    <a:gd name="connsiteX10" fmla="*/ 13564 w 69178"/>
                    <a:gd name="connsiteY10" fmla="*/ 16277 h 78673"/>
                    <a:gd name="connsiteX11" fmla="*/ 66465 w 69178"/>
                    <a:gd name="connsiteY11" fmla="*/ 78674 h 78673"/>
                    <a:gd name="connsiteX12" fmla="*/ 66465 w 69178"/>
                    <a:gd name="connsiteY12" fmla="*/ 5426 h 78673"/>
                    <a:gd name="connsiteX13" fmla="*/ 69178 w 69178"/>
                    <a:gd name="connsiteY13" fmla="*/ 0 h 78673"/>
                    <a:gd name="connsiteX14" fmla="*/ 56970 w 69178"/>
                    <a:gd name="connsiteY14" fmla="*/ 0 h 78673"/>
                    <a:gd name="connsiteX15" fmla="*/ 59683 w 69178"/>
                    <a:gd name="connsiteY15" fmla="*/ 6782 h 7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9178" h="78673">
                      <a:moveTo>
                        <a:pt x="59683" y="6782"/>
                      </a:moveTo>
                      <a:lnTo>
                        <a:pt x="59683" y="50188"/>
                      </a:lnTo>
                      <a:lnTo>
                        <a:pt x="18990" y="1356"/>
                      </a:lnTo>
                      <a:lnTo>
                        <a:pt x="0" y="1356"/>
                      </a:lnTo>
                      <a:cubicBezTo>
                        <a:pt x="2713" y="2713"/>
                        <a:pt x="4069" y="4069"/>
                        <a:pt x="5426" y="5426"/>
                      </a:cubicBezTo>
                      <a:cubicBezTo>
                        <a:pt x="8139" y="8139"/>
                        <a:pt x="6782" y="8139"/>
                        <a:pt x="6782" y="12208"/>
                      </a:cubicBezTo>
                      <a:lnTo>
                        <a:pt x="6782" y="70535"/>
                      </a:lnTo>
                      <a:cubicBezTo>
                        <a:pt x="6782" y="73248"/>
                        <a:pt x="5426" y="74604"/>
                        <a:pt x="4069" y="75961"/>
                      </a:cubicBezTo>
                      <a:lnTo>
                        <a:pt x="16277" y="75961"/>
                      </a:lnTo>
                      <a:cubicBezTo>
                        <a:pt x="14921" y="74604"/>
                        <a:pt x="13564" y="73248"/>
                        <a:pt x="13564" y="70535"/>
                      </a:cubicBezTo>
                      <a:lnTo>
                        <a:pt x="13564" y="16277"/>
                      </a:lnTo>
                      <a:cubicBezTo>
                        <a:pt x="13564" y="17634"/>
                        <a:pt x="66465" y="78674"/>
                        <a:pt x="66465" y="78674"/>
                      </a:cubicBezTo>
                      <a:lnTo>
                        <a:pt x="66465" y="5426"/>
                      </a:lnTo>
                      <a:cubicBezTo>
                        <a:pt x="66465" y="2713"/>
                        <a:pt x="67822" y="1356"/>
                        <a:pt x="69178" y="0"/>
                      </a:cubicBezTo>
                      <a:lnTo>
                        <a:pt x="56970" y="0"/>
                      </a:lnTo>
                      <a:cubicBezTo>
                        <a:pt x="58327" y="2713"/>
                        <a:pt x="59683" y="4069"/>
                        <a:pt x="59683" y="6782"/>
                      </a:cubicBezTo>
                      <a:close/>
                    </a:path>
                  </a:pathLst>
                </a:custGeom>
                <a:solidFill>
                  <a:srgbClr val="FFFFFF"/>
                </a:solidFill>
                <a:ln w="13558" cap="flat">
                  <a:noFill/>
                  <a:prstDash val="solid"/>
                  <a:miter/>
                </a:ln>
              </p:spPr>
              <p:txBody>
                <a:bodyPr rtlCol="0" anchor="ctr"/>
                <a:lstStyle/>
                <a:p>
                  <a:endParaRPr lang="sv-SE"/>
                </a:p>
              </p:txBody>
            </p:sp>
            <p:sp>
              <p:nvSpPr>
                <p:cNvPr id="76" name="Frihandsfigur: Form 75">
                  <a:extLst>
                    <a:ext uri="{FF2B5EF4-FFF2-40B4-BE49-F238E27FC236}">
                      <a16:creationId xmlns:a16="http://schemas.microsoft.com/office/drawing/2014/main" id="{03B46B1D-ACDA-4AE3-B797-AD3C8D20E07F}"/>
                    </a:ext>
                  </a:extLst>
                </p:cNvPr>
                <p:cNvSpPr/>
                <p:nvPr/>
              </p:nvSpPr>
              <p:spPr>
                <a:xfrm>
                  <a:off x="2909203" y="6288959"/>
                  <a:ext cx="50188" cy="75960"/>
                </a:xfrm>
                <a:custGeom>
                  <a:avLst/>
                  <a:gdLst>
                    <a:gd name="connsiteX0" fmla="*/ 29842 w 50188"/>
                    <a:gd name="connsiteY0" fmla="*/ 70535 h 75960"/>
                    <a:gd name="connsiteX1" fmla="*/ 16277 w 50188"/>
                    <a:gd name="connsiteY1" fmla="*/ 70535 h 75960"/>
                    <a:gd name="connsiteX2" fmla="*/ 16277 w 50188"/>
                    <a:gd name="connsiteY2" fmla="*/ 37980 h 75960"/>
                    <a:gd name="connsiteX3" fmla="*/ 32555 w 50188"/>
                    <a:gd name="connsiteY3" fmla="*/ 37980 h 75960"/>
                    <a:gd name="connsiteX4" fmla="*/ 36624 w 50188"/>
                    <a:gd name="connsiteY4" fmla="*/ 40693 h 75960"/>
                    <a:gd name="connsiteX5" fmla="*/ 36624 w 50188"/>
                    <a:gd name="connsiteY5" fmla="*/ 28485 h 75960"/>
                    <a:gd name="connsiteX6" fmla="*/ 32555 w 50188"/>
                    <a:gd name="connsiteY6" fmla="*/ 31198 h 75960"/>
                    <a:gd name="connsiteX7" fmla="*/ 16277 w 50188"/>
                    <a:gd name="connsiteY7" fmla="*/ 31198 h 75960"/>
                    <a:gd name="connsiteX8" fmla="*/ 16277 w 50188"/>
                    <a:gd name="connsiteY8" fmla="*/ 5426 h 75960"/>
                    <a:gd name="connsiteX9" fmla="*/ 35268 w 50188"/>
                    <a:gd name="connsiteY9" fmla="*/ 5426 h 75960"/>
                    <a:gd name="connsiteX10" fmla="*/ 43406 w 50188"/>
                    <a:gd name="connsiteY10" fmla="*/ 9495 h 75960"/>
                    <a:gd name="connsiteX11" fmla="*/ 43406 w 50188"/>
                    <a:gd name="connsiteY11" fmla="*/ 0 h 75960"/>
                    <a:gd name="connsiteX12" fmla="*/ 0 w 50188"/>
                    <a:gd name="connsiteY12" fmla="*/ 0 h 75960"/>
                    <a:gd name="connsiteX13" fmla="*/ 2713 w 50188"/>
                    <a:gd name="connsiteY13" fmla="*/ 5426 h 75960"/>
                    <a:gd name="connsiteX14" fmla="*/ 2713 w 50188"/>
                    <a:gd name="connsiteY14" fmla="*/ 70535 h 75960"/>
                    <a:gd name="connsiteX15" fmla="*/ 0 w 50188"/>
                    <a:gd name="connsiteY15" fmla="*/ 75961 h 75960"/>
                    <a:gd name="connsiteX16" fmla="*/ 47475 w 50188"/>
                    <a:gd name="connsiteY16" fmla="*/ 75961 h 75960"/>
                    <a:gd name="connsiteX17" fmla="*/ 50188 w 50188"/>
                    <a:gd name="connsiteY17" fmla="*/ 63753 h 75960"/>
                    <a:gd name="connsiteX18" fmla="*/ 29842 w 50188"/>
                    <a:gd name="connsiteY18" fmla="*/ 70535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88" h="75960">
                      <a:moveTo>
                        <a:pt x="29842" y="70535"/>
                      </a:moveTo>
                      <a:cubicBezTo>
                        <a:pt x="24416" y="70535"/>
                        <a:pt x="17634" y="70535"/>
                        <a:pt x="16277" y="70535"/>
                      </a:cubicBezTo>
                      <a:lnTo>
                        <a:pt x="16277" y="37980"/>
                      </a:lnTo>
                      <a:lnTo>
                        <a:pt x="32555" y="37980"/>
                      </a:lnTo>
                      <a:cubicBezTo>
                        <a:pt x="33911" y="37980"/>
                        <a:pt x="35268" y="39337"/>
                        <a:pt x="36624" y="40693"/>
                      </a:cubicBezTo>
                      <a:lnTo>
                        <a:pt x="36624" y="28485"/>
                      </a:lnTo>
                      <a:cubicBezTo>
                        <a:pt x="36624" y="29842"/>
                        <a:pt x="33911" y="31198"/>
                        <a:pt x="32555" y="31198"/>
                      </a:cubicBezTo>
                      <a:lnTo>
                        <a:pt x="16277" y="31198"/>
                      </a:lnTo>
                      <a:lnTo>
                        <a:pt x="16277" y="5426"/>
                      </a:lnTo>
                      <a:cubicBezTo>
                        <a:pt x="16277" y="5426"/>
                        <a:pt x="31198" y="5426"/>
                        <a:pt x="35268" y="5426"/>
                      </a:cubicBezTo>
                      <a:cubicBezTo>
                        <a:pt x="39337" y="5426"/>
                        <a:pt x="42050" y="6782"/>
                        <a:pt x="43406" y="9495"/>
                      </a:cubicBezTo>
                      <a:lnTo>
                        <a:pt x="43406" y="0"/>
                      </a:lnTo>
                      <a:lnTo>
                        <a:pt x="0" y="0"/>
                      </a:lnTo>
                      <a:cubicBezTo>
                        <a:pt x="1357" y="1356"/>
                        <a:pt x="2713" y="2713"/>
                        <a:pt x="2713" y="5426"/>
                      </a:cubicBezTo>
                      <a:lnTo>
                        <a:pt x="2713" y="70535"/>
                      </a:lnTo>
                      <a:cubicBezTo>
                        <a:pt x="2713" y="73248"/>
                        <a:pt x="1357" y="74604"/>
                        <a:pt x="0" y="75961"/>
                      </a:cubicBezTo>
                      <a:lnTo>
                        <a:pt x="47475" y="75961"/>
                      </a:lnTo>
                      <a:lnTo>
                        <a:pt x="50188" y="63753"/>
                      </a:lnTo>
                      <a:cubicBezTo>
                        <a:pt x="43406" y="70535"/>
                        <a:pt x="39337" y="70535"/>
                        <a:pt x="29842" y="70535"/>
                      </a:cubicBezTo>
                      <a:close/>
                    </a:path>
                  </a:pathLst>
                </a:custGeom>
                <a:solidFill>
                  <a:srgbClr val="FFFFFF"/>
                </a:solidFill>
                <a:ln w="13558" cap="flat">
                  <a:noFill/>
                  <a:prstDash val="solid"/>
                  <a:miter/>
                </a:ln>
              </p:spPr>
              <p:txBody>
                <a:bodyPr rtlCol="0" anchor="ctr"/>
                <a:lstStyle/>
                <a:p>
                  <a:endParaRPr lang="sv-SE"/>
                </a:p>
              </p:txBody>
            </p:sp>
            <p:sp>
              <p:nvSpPr>
                <p:cNvPr id="77" name="Frihandsfigur: Form 76">
                  <a:extLst>
                    <a:ext uri="{FF2B5EF4-FFF2-40B4-BE49-F238E27FC236}">
                      <a16:creationId xmlns:a16="http://schemas.microsoft.com/office/drawing/2014/main" id="{FE85B18E-D593-49FA-93F8-A008AE6B0567}"/>
                    </a:ext>
                  </a:extLst>
                </p:cNvPr>
                <p:cNvSpPr/>
                <p:nvPr/>
              </p:nvSpPr>
              <p:spPr>
                <a:xfrm>
                  <a:off x="2974312" y="6288959"/>
                  <a:ext cx="69178" cy="78673"/>
                </a:xfrm>
                <a:custGeom>
                  <a:avLst/>
                  <a:gdLst>
                    <a:gd name="connsiteX0" fmla="*/ 55614 w 69178"/>
                    <a:gd name="connsiteY0" fmla="*/ 1356 h 78673"/>
                    <a:gd name="connsiteX1" fmla="*/ 58327 w 69178"/>
                    <a:gd name="connsiteY1" fmla="*/ 6782 h 78673"/>
                    <a:gd name="connsiteX2" fmla="*/ 58327 w 69178"/>
                    <a:gd name="connsiteY2" fmla="*/ 50188 h 78673"/>
                    <a:gd name="connsiteX3" fmla="*/ 17634 w 69178"/>
                    <a:gd name="connsiteY3" fmla="*/ 1356 h 78673"/>
                    <a:gd name="connsiteX4" fmla="*/ 0 w 69178"/>
                    <a:gd name="connsiteY4" fmla="*/ 1356 h 78673"/>
                    <a:gd name="connsiteX5" fmla="*/ 5426 w 69178"/>
                    <a:gd name="connsiteY5" fmla="*/ 5426 h 78673"/>
                    <a:gd name="connsiteX6" fmla="*/ 6782 w 69178"/>
                    <a:gd name="connsiteY6" fmla="*/ 12208 h 78673"/>
                    <a:gd name="connsiteX7" fmla="*/ 6782 w 69178"/>
                    <a:gd name="connsiteY7" fmla="*/ 70535 h 78673"/>
                    <a:gd name="connsiteX8" fmla="*/ 4069 w 69178"/>
                    <a:gd name="connsiteY8" fmla="*/ 75961 h 78673"/>
                    <a:gd name="connsiteX9" fmla="*/ 16277 w 69178"/>
                    <a:gd name="connsiteY9" fmla="*/ 75961 h 78673"/>
                    <a:gd name="connsiteX10" fmla="*/ 13564 w 69178"/>
                    <a:gd name="connsiteY10" fmla="*/ 70535 h 78673"/>
                    <a:gd name="connsiteX11" fmla="*/ 13564 w 69178"/>
                    <a:gd name="connsiteY11" fmla="*/ 16277 h 78673"/>
                    <a:gd name="connsiteX12" fmla="*/ 66465 w 69178"/>
                    <a:gd name="connsiteY12" fmla="*/ 78674 h 78673"/>
                    <a:gd name="connsiteX13" fmla="*/ 66465 w 69178"/>
                    <a:gd name="connsiteY13" fmla="*/ 5426 h 78673"/>
                    <a:gd name="connsiteX14" fmla="*/ 69178 w 69178"/>
                    <a:gd name="connsiteY14" fmla="*/ 0 h 78673"/>
                    <a:gd name="connsiteX15" fmla="*/ 55614 w 69178"/>
                    <a:gd name="connsiteY15" fmla="*/ 0 h 7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9178" h="78673">
                      <a:moveTo>
                        <a:pt x="55614" y="1356"/>
                      </a:moveTo>
                      <a:cubicBezTo>
                        <a:pt x="56970" y="2713"/>
                        <a:pt x="58327" y="4069"/>
                        <a:pt x="58327" y="6782"/>
                      </a:cubicBezTo>
                      <a:lnTo>
                        <a:pt x="58327" y="50188"/>
                      </a:lnTo>
                      <a:lnTo>
                        <a:pt x="17634" y="1356"/>
                      </a:lnTo>
                      <a:lnTo>
                        <a:pt x="0" y="1356"/>
                      </a:lnTo>
                      <a:cubicBezTo>
                        <a:pt x="2713" y="2713"/>
                        <a:pt x="4069" y="4069"/>
                        <a:pt x="5426" y="5426"/>
                      </a:cubicBezTo>
                      <a:cubicBezTo>
                        <a:pt x="8139" y="8139"/>
                        <a:pt x="6782" y="8139"/>
                        <a:pt x="6782" y="12208"/>
                      </a:cubicBezTo>
                      <a:lnTo>
                        <a:pt x="6782" y="70535"/>
                      </a:lnTo>
                      <a:cubicBezTo>
                        <a:pt x="6782" y="73248"/>
                        <a:pt x="5426" y="74604"/>
                        <a:pt x="4069" y="75961"/>
                      </a:cubicBezTo>
                      <a:lnTo>
                        <a:pt x="16277" y="75961"/>
                      </a:lnTo>
                      <a:cubicBezTo>
                        <a:pt x="14921" y="74604"/>
                        <a:pt x="13564" y="73248"/>
                        <a:pt x="13564" y="70535"/>
                      </a:cubicBezTo>
                      <a:lnTo>
                        <a:pt x="13564" y="16277"/>
                      </a:lnTo>
                      <a:cubicBezTo>
                        <a:pt x="13564" y="17634"/>
                        <a:pt x="66465" y="78674"/>
                        <a:pt x="66465" y="78674"/>
                      </a:cubicBezTo>
                      <a:lnTo>
                        <a:pt x="66465" y="5426"/>
                      </a:lnTo>
                      <a:cubicBezTo>
                        <a:pt x="66465" y="2713"/>
                        <a:pt x="67822" y="1356"/>
                        <a:pt x="69178" y="0"/>
                      </a:cubicBezTo>
                      <a:lnTo>
                        <a:pt x="55614" y="0"/>
                      </a:lnTo>
                      <a:close/>
                    </a:path>
                  </a:pathLst>
                </a:custGeom>
                <a:solidFill>
                  <a:srgbClr val="FFFFFF"/>
                </a:solidFill>
                <a:ln w="13558" cap="flat">
                  <a:noFill/>
                  <a:prstDash val="solid"/>
                  <a:miter/>
                </a:ln>
              </p:spPr>
              <p:txBody>
                <a:bodyPr rtlCol="0" anchor="ctr"/>
                <a:lstStyle/>
                <a:p>
                  <a:endParaRPr lang="sv-SE"/>
                </a:p>
              </p:txBody>
            </p:sp>
            <p:sp>
              <p:nvSpPr>
                <p:cNvPr id="78" name="Frihandsfigur: Form 77">
                  <a:extLst>
                    <a:ext uri="{FF2B5EF4-FFF2-40B4-BE49-F238E27FC236}">
                      <a16:creationId xmlns:a16="http://schemas.microsoft.com/office/drawing/2014/main" id="{D1EA8FA8-6F46-4681-8F87-7E36F41F6604}"/>
                    </a:ext>
                  </a:extLst>
                </p:cNvPr>
                <p:cNvSpPr/>
                <p:nvPr/>
              </p:nvSpPr>
              <p:spPr>
                <a:xfrm>
                  <a:off x="1779289" y="6288959"/>
                  <a:ext cx="81446" cy="77317"/>
                </a:xfrm>
                <a:custGeom>
                  <a:avLst/>
                  <a:gdLst>
                    <a:gd name="connsiteX0" fmla="*/ 42050 w 81446"/>
                    <a:gd name="connsiteY0" fmla="*/ 0 h 77317"/>
                    <a:gd name="connsiteX1" fmla="*/ 0 w 81446"/>
                    <a:gd name="connsiteY1" fmla="*/ 37980 h 77317"/>
                    <a:gd name="connsiteX2" fmla="*/ 39337 w 81446"/>
                    <a:gd name="connsiteY2" fmla="*/ 77317 h 77317"/>
                    <a:gd name="connsiteX3" fmla="*/ 81386 w 81446"/>
                    <a:gd name="connsiteY3" fmla="*/ 39337 h 77317"/>
                    <a:gd name="connsiteX4" fmla="*/ 42050 w 81446"/>
                    <a:gd name="connsiteY4" fmla="*/ 0 h 77317"/>
                    <a:gd name="connsiteX5" fmla="*/ 42050 w 81446"/>
                    <a:gd name="connsiteY5" fmla="*/ 70535 h 77317"/>
                    <a:gd name="connsiteX6" fmla="*/ 16277 w 81446"/>
                    <a:gd name="connsiteY6" fmla="*/ 36624 h 77317"/>
                    <a:gd name="connsiteX7" fmla="*/ 42050 w 81446"/>
                    <a:gd name="connsiteY7" fmla="*/ 5426 h 77317"/>
                    <a:gd name="connsiteX8" fmla="*/ 67822 w 81446"/>
                    <a:gd name="connsiteY8" fmla="*/ 39337 h 77317"/>
                    <a:gd name="connsiteX9" fmla="*/ 42050 w 81446"/>
                    <a:gd name="connsiteY9" fmla="*/ 70535 h 7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446" h="77317">
                      <a:moveTo>
                        <a:pt x="42050" y="0"/>
                      </a:moveTo>
                      <a:cubicBezTo>
                        <a:pt x="16277" y="0"/>
                        <a:pt x="0" y="18990"/>
                        <a:pt x="0" y="37980"/>
                      </a:cubicBezTo>
                      <a:cubicBezTo>
                        <a:pt x="0" y="61040"/>
                        <a:pt x="17634" y="75961"/>
                        <a:pt x="39337" y="77317"/>
                      </a:cubicBezTo>
                      <a:cubicBezTo>
                        <a:pt x="59683" y="77317"/>
                        <a:pt x="80030" y="65109"/>
                        <a:pt x="81386" y="39337"/>
                      </a:cubicBezTo>
                      <a:cubicBezTo>
                        <a:pt x="82743" y="13564"/>
                        <a:pt x="61040" y="0"/>
                        <a:pt x="42050" y="0"/>
                      </a:cubicBezTo>
                      <a:close/>
                      <a:moveTo>
                        <a:pt x="42050" y="70535"/>
                      </a:moveTo>
                      <a:cubicBezTo>
                        <a:pt x="29842" y="70535"/>
                        <a:pt x="16277" y="59683"/>
                        <a:pt x="16277" y="36624"/>
                      </a:cubicBezTo>
                      <a:cubicBezTo>
                        <a:pt x="16277" y="17634"/>
                        <a:pt x="27129" y="5426"/>
                        <a:pt x="42050" y="5426"/>
                      </a:cubicBezTo>
                      <a:cubicBezTo>
                        <a:pt x="56971" y="5426"/>
                        <a:pt x="67822" y="17634"/>
                        <a:pt x="67822" y="39337"/>
                      </a:cubicBezTo>
                      <a:cubicBezTo>
                        <a:pt x="66466" y="59683"/>
                        <a:pt x="55614" y="70535"/>
                        <a:pt x="42050" y="70535"/>
                      </a:cubicBezTo>
                      <a:close/>
                    </a:path>
                  </a:pathLst>
                </a:custGeom>
                <a:solidFill>
                  <a:srgbClr val="FFFFFF"/>
                </a:solidFill>
                <a:ln w="13558" cap="flat">
                  <a:noFill/>
                  <a:prstDash val="solid"/>
                  <a:miter/>
                </a:ln>
              </p:spPr>
              <p:txBody>
                <a:bodyPr rtlCol="0" anchor="ctr"/>
                <a:lstStyle/>
                <a:p>
                  <a:endParaRPr lang="sv-SE"/>
                </a:p>
              </p:txBody>
            </p:sp>
            <p:sp>
              <p:nvSpPr>
                <p:cNvPr id="79" name="Frihandsfigur: Form 78">
                  <a:extLst>
                    <a:ext uri="{FF2B5EF4-FFF2-40B4-BE49-F238E27FC236}">
                      <a16:creationId xmlns:a16="http://schemas.microsoft.com/office/drawing/2014/main" id="{80ECEDAB-A5EF-4063-B1A5-860C42F17CC4}"/>
                    </a:ext>
                  </a:extLst>
                </p:cNvPr>
                <p:cNvSpPr/>
                <p:nvPr/>
              </p:nvSpPr>
              <p:spPr>
                <a:xfrm>
                  <a:off x="1826765" y="6272681"/>
                  <a:ext cx="10851" cy="10851"/>
                </a:xfrm>
                <a:custGeom>
                  <a:avLst/>
                  <a:gdLst>
                    <a:gd name="connsiteX0" fmla="*/ 5426 w 10851"/>
                    <a:gd name="connsiteY0" fmla="*/ 10852 h 10851"/>
                    <a:gd name="connsiteX1" fmla="*/ 10852 w 10851"/>
                    <a:gd name="connsiteY1" fmla="*/ 5426 h 10851"/>
                    <a:gd name="connsiteX2" fmla="*/ 5426 w 10851"/>
                    <a:gd name="connsiteY2" fmla="*/ 0 h 10851"/>
                    <a:gd name="connsiteX3" fmla="*/ 0 w 10851"/>
                    <a:gd name="connsiteY3" fmla="*/ 5426 h 10851"/>
                    <a:gd name="connsiteX4" fmla="*/ 5426 w 10851"/>
                    <a:gd name="connsiteY4" fmla="*/ 10852 h 10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1" h="10851">
                      <a:moveTo>
                        <a:pt x="5426" y="10852"/>
                      </a:moveTo>
                      <a:cubicBezTo>
                        <a:pt x="8139" y="10852"/>
                        <a:pt x="10852" y="8139"/>
                        <a:pt x="10852" y="5426"/>
                      </a:cubicBezTo>
                      <a:cubicBezTo>
                        <a:pt x="10852" y="2713"/>
                        <a:pt x="8139" y="0"/>
                        <a:pt x="5426" y="0"/>
                      </a:cubicBezTo>
                      <a:cubicBezTo>
                        <a:pt x="2713" y="0"/>
                        <a:pt x="0" y="2713"/>
                        <a:pt x="0" y="5426"/>
                      </a:cubicBezTo>
                      <a:cubicBezTo>
                        <a:pt x="0" y="9495"/>
                        <a:pt x="2713" y="10852"/>
                        <a:pt x="5426" y="10852"/>
                      </a:cubicBezTo>
                      <a:close/>
                    </a:path>
                  </a:pathLst>
                </a:custGeom>
                <a:solidFill>
                  <a:srgbClr val="FFFFFF"/>
                </a:solidFill>
                <a:ln w="13558" cap="flat">
                  <a:noFill/>
                  <a:prstDash val="solid"/>
                  <a:miter/>
                </a:ln>
              </p:spPr>
              <p:txBody>
                <a:bodyPr rtlCol="0" anchor="ctr"/>
                <a:lstStyle/>
                <a:p>
                  <a:endParaRPr lang="sv-SE"/>
                </a:p>
              </p:txBody>
            </p:sp>
            <p:sp>
              <p:nvSpPr>
                <p:cNvPr id="80" name="Frihandsfigur: Form 79">
                  <a:extLst>
                    <a:ext uri="{FF2B5EF4-FFF2-40B4-BE49-F238E27FC236}">
                      <a16:creationId xmlns:a16="http://schemas.microsoft.com/office/drawing/2014/main" id="{B5D4753F-7B4B-4D56-B7C0-8BAF97F12A57}"/>
                    </a:ext>
                  </a:extLst>
                </p:cNvPr>
                <p:cNvSpPr/>
                <p:nvPr/>
              </p:nvSpPr>
              <p:spPr>
                <a:xfrm>
                  <a:off x="1802349" y="6272681"/>
                  <a:ext cx="10851" cy="10851"/>
                </a:xfrm>
                <a:custGeom>
                  <a:avLst/>
                  <a:gdLst>
                    <a:gd name="connsiteX0" fmla="*/ 0 w 10851"/>
                    <a:gd name="connsiteY0" fmla="*/ 5426 h 10851"/>
                    <a:gd name="connsiteX1" fmla="*/ 5426 w 10851"/>
                    <a:gd name="connsiteY1" fmla="*/ 10852 h 10851"/>
                    <a:gd name="connsiteX2" fmla="*/ 10851 w 10851"/>
                    <a:gd name="connsiteY2" fmla="*/ 5426 h 10851"/>
                    <a:gd name="connsiteX3" fmla="*/ 5426 w 10851"/>
                    <a:gd name="connsiteY3" fmla="*/ 0 h 10851"/>
                    <a:gd name="connsiteX4" fmla="*/ 0 w 10851"/>
                    <a:gd name="connsiteY4" fmla="*/ 5426 h 10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1" h="10851">
                      <a:moveTo>
                        <a:pt x="0" y="5426"/>
                      </a:moveTo>
                      <a:cubicBezTo>
                        <a:pt x="0" y="8139"/>
                        <a:pt x="2713" y="10852"/>
                        <a:pt x="5426" y="10852"/>
                      </a:cubicBezTo>
                      <a:cubicBezTo>
                        <a:pt x="8139" y="10852"/>
                        <a:pt x="10851" y="8139"/>
                        <a:pt x="10851" y="5426"/>
                      </a:cubicBezTo>
                      <a:cubicBezTo>
                        <a:pt x="10851" y="2713"/>
                        <a:pt x="8139" y="0"/>
                        <a:pt x="5426" y="0"/>
                      </a:cubicBezTo>
                      <a:cubicBezTo>
                        <a:pt x="2713" y="0"/>
                        <a:pt x="0" y="2713"/>
                        <a:pt x="0" y="5426"/>
                      </a:cubicBezTo>
                      <a:close/>
                    </a:path>
                  </a:pathLst>
                </a:custGeom>
                <a:solidFill>
                  <a:srgbClr val="FFFFFF"/>
                </a:solidFill>
                <a:ln w="13558" cap="flat">
                  <a:noFill/>
                  <a:prstDash val="solid"/>
                  <a:miter/>
                </a:ln>
              </p:spPr>
              <p:txBody>
                <a:bodyPr rtlCol="0" anchor="ctr"/>
                <a:lstStyle/>
                <a:p>
                  <a:endParaRPr lang="sv-SE"/>
                </a:p>
              </p:txBody>
            </p:sp>
          </p:grpSp>
          <p:sp>
            <p:nvSpPr>
              <p:cNvPr id="81" name="Frihandsfigur: Form 80">
                <a:extLst>
                  <a:ext uri="{FF2B5EF4-FFF2-40B4-BE49-F238E27FC236}">
                    <a16:creationId xmlns:a16="http://schemas.microsoft.com/office/drawing/2014/main" id="{5CD83C37-A679-4971-8F75-C5069B8E268D}"/>
                  </a:ext>
                </a:extLst>
              </p:cNvPr>
              <p:cNvSpPr/>
              <p:nvPr/>
            </p:nvSpPr>
            <p:spPr>
              <a:xfrm>
                <a:off x="692781" y="6177731"/>
                <a:ext cx="52901" cy="74604"/>
              </a:xfrm>
              <a:custGeom>
                <a:avLst/>
                <a:gdLst>
                  <a:gd name="connsiteX0" fmla="*/ 32555 w 52901"/>
                  <a:gd name="connsiteY0" fmla="*/ 74604 h 74604"/>
                  <a:gd name="connsiteX1" fmla="*/ 21703 w 52901"/>
                  <a:gd name="connsiteY1" fmla="*/ 74604 h 74604"/>
                  <a:gd name="connsiteX2" fmla="*/ 0 w 52901"/>
                  <a:gd name="connsiteY2" fmla="*/ 0 h 74604"/>
                  <a:gd name="connsiteX3" fmla="*/ 10852 w 52901"/>
                  <a:gd name="connsiteY3" fmla="*/ 0 h 74604"/>
                  <a:gd name="connsiteX4" fmla="*/ 27129 w 52901"/>
                  <a:gd name="connsiteY4" fmla="*/ 65109 h 74604"/>
                  <a:gd name="connsiteX5" fmla="*/ 27129 w 52901"/>
                  <a:gd name="connsiteY5" fmla="*/ 65109 h 74604"/>
                  <a:gd name="connsiteX6" fmla="*/ 43406 w 52901"/>
                  <a:gd name="connsiteY6" fmla="*/ 1356 h 74604"/>
                  <a:gd name="connsiteX7" fmla="*/ 52901 w 52901"/>
                  <a:gd name="connsiteY7" fmla="*/ 1356 h 74604"/>
                  <a:gd name="connsiteX8" fmla="*/ 32555 w 52901"/>
                  <a:gd name="connsiteY8"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01" h="74604">
                    <a:moveTo>
                      <a:pt x="32555" y="74604"/>
                    </a:moveTo>
                    <a:lnTo>
                      <a:pt x="21703" y="74604"/>
                    </a:lnTo>
                    <a:lnTo>
                      <a:pt x="0" y="0"/>
                    </a:lnTo>
                    <a:lnTo>
                      <a:pt x="10852" y="0"/>
                    </a:lnTo>
                    <a:lnTo>
                      <a:pt x="27129" y="65109"/>
                    </a:lnTo>
                    <a:lnTo>
                      <a:pt x="27129" y="65109"/>
                    </a:lnTo>
                    <a:lnTo>
                      <a:pt x="43406" y="1356"/>
                    </a:lnTo>
                    <a:lnTo>
                      <a:pt x="52901" y="1356"/>
                    </a:lnTo>
                    <a:lnTo>
                      <a:pt x="32555" y="74604"/>
                    </a:lnTo>
                    <a:close/>
                  </a:path>
                </a:pathLst>
              </a:custGeom>
              <a:solidFill>
                <a:srgbClr val="FFFFFF"/>
              </a:solidFill>
              <a:ln w="13558" cap="flat">
                <a:noFill/>
                <a:prstDash val="solid"/>
                <a:miter/>
              </a:ln>
            </p:spPr>
            <p:txBody>
              <a:bodyPr rtlCol="0" anchor="ctr"/>
              <a:lstStyle/>
              <a:p>
                <a:endParaRPr lang="sv-SE"/>
              </a:p>
            </p:txBody>
          </p:sp>
          <p:sp>
            <p:nvSpPr>
              <p:cNvPr id="82" name="Frihandsfigur: Form 81">
                <a:extLst>
                  <a:ext uri="{FF2B5EF4-FFF2-40B4-BE49-F238E27FC236}">
                    <a16:creationId xmlns:a16="http://schemas.microsoft.com/office/drawing/2014/main" id="{4A509B7D-EE81-4EBC-A26B-7493200B5B27}"/>
                  </a:ext>
                </a:extLst>
              </p:cNvPr>
              <p:cNvSpPr/>
              <p:nvPr/>
            </p:nvSpPr>
            <p:spPr>
              <a:xfrm>
                <a:off x="752465" y="6158740"/>
                <a:ext cx="59683" cy="94950"/>
              </a:xfrm>
              <a:custGeom>
                <a:avLst/>
                <a:gdLst>
                  <a:gd name="connsiteX0" fmla="*/ 23059 w 59683"/>
                  <a:gd name="connsiteY0" fmla="*/ 20347 h 94950"/>
                  <a:gd name="connsiteX1" fmla="*/ 35267 w 59683"/>
                  <a:gd name="connsiteY1" fmla="*/ 20347 h 94950"/>
                  <a:gd name="connsiteX2" fmla="*/ 59683 w 59683"/>
                  <a:gd name="connsiteY2" fmla="*/ 94951 h 94950"/>
                  <a:gd name="connsiteX3" fmla="*/ 48832 w 59683"/>
                  <a:gd name="connsiteY3" fmla="*/ 94951 h 94950"/>
                  <a:gd name="connsiteX4" fmla="*/ 43406 w 59683"/>
                  <a:gd name="connsiteY4" fmla="*/ 77317 h 94950"/>
                  <a:gd name="connsiteX5" fmla="*/ 14921 w 59683"/>
                  <a:gd name="connsiteY5" fmla="*/ 77317 h 94950"/>
                  <a:gd name="connsiteX6" fmla="*/ 9495 w 59683"/>
                  <a:gd name="connsiteY6" fmla="*/ 94951 h 94950"/>
                  <a:gd name="connsiteX7" fmla="*/ 0 w 59683"/>
                  <a:gd name="connsiteY7" fmla="*/ 94951 h 94950"/>
                  <a:gd name="connsiteX8" fmla="*/ 23059 w 59683"/>
                  <a:gd name="connsiteY8" fmla="*/ 20347 h 94950"/>
                  <a:gd name="connsiteX9" fmla="*/ 25772 w 59683"/>
                  <a:gd name="connsiteY9" fmla="*/ 10852 h 94950"/>
                  <a:gd name="connsiteX10" fmla="*/ 16277 w 59683"/>
                  <a:gd name="connsiteY10" fmla="*/ 10852 h 94950"/>
                  <a:gd name="connsiteX11" fmla="*/ 16277 w 59683"/>
                  <a:gd name="connsiteY11" fmla="*/ 0 h 94950"/>
                  <a:gd name="connsiteX12" fmla="*/ 25772 w 59683"/>
                  <a:gd name="connsiteY12" fmla="*/ 0 h 94950"/>
                  <a:gd name="connsiteX13" fmla="*/ 25772 w 59683"/>
                  <a:gd name="connsiteY13" fmla="*/ 10852 h 94950"/>
                  <a:gd name="connsiteX14" fmla="*/ 28485 w 59683"/>
                  <a:gd name="connsiteY14" fmla="*/ 28485 h 94950"/>
                  <a:gd name="connsiteX15" fmla="*/ 28485 w 59683"/>
                  <a:gd name="connsiteY15" fmla="*/ 28485 h 94950"/>
                  <a:gd name="connsiteX16" fmla="*/ 16277 w 59683"/>
                  <a:gd name="connsiteY16" fmla="*/ 67822 h 94950"/>
                  <a:gd name="connsiteX17" fmla="*/ 39337 w 59683"/>
                  <a:gd name="connsiteY17" fmla="*/ 67822 h 94950"/>
                  <a:gd name="connsiteX18" fmla="*/ 28485 w 59683"/>
                  <a:gd name="connsiteY18" fmla="*/ 28485 h 94950"/>
                  <a:gd name="connsiteX19" fmla="*/ 43406 w 59683"/>
                  <a:gd name="connsiteY19" fmla="*/ 10852 h 94950"/>
                  <a:gd name="connsiteX20" fmla="*/ 33911 w 59683"/>
                  <a:gd name="connsiteY20" fmla="*/ 10852 h 94950"/>
                  <a:gd name="connsiteX21" fmla="*/ 33911 w 59683"/>
                  <a:gd name="connsiteY21" fmla="*/ 0 h 94950"/>
                  <a:gd name="connsiteX22" fmla="*/ 43406 w 59683"/>
                  <a:gd name="connsiteY22" fmla="*/ 0 h 94950"/>
                  <a:gd name="connsiteX23" fmla="*/ 43406 w 59683"/>
                  <a:gd name="connsiteY23" fmla="*/ 10852 h 9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683" h="94950">
                    <a:moveTo>
                      <a:pt x="23059" y="20347"/>
                    </a:moveTo>
                    <a:lnTo>
                      <a:pt x="35267" y="20347"/>
                    </a:lnTo>
                    <a:lnTo>
                      <a:pt x="59683" y="94951"/>
                    </a:lnTo>
                    <a:lnTo>
                      <a:pt x="48832" y="94951"/>
                    </a:lnTo>
                    <a:lnTo>
                      <a:pt x="43406" y="77317"/>
                    </a:lnTo>
                    <a:lnTo>
                      <a:pt x="14921" y="77317"/>
                    </a:lnTo>
                    <a:lnTo>
                      <a:pt x="9495" y="94951"/>
                    </a:lnTo>
                    <a:lnTo>
                      <a:pt x="0" y="94951"/>
                    </a:lnTo>
                    <a:lnTo>
                      <a:pt x="23059" y="20347"/>
                    </a:lnTo>
                    <a:close/>
                    <a:moveTo>
                      <a:pt x="25772" y="10852"/>
                    </a:moveTo>
                    <a:lnTo>
                      <a:pt x="16277" y="10852"/>
                    </a:lnTo>
                    <a:lnTo>
                      <a:pt x="16277" y="0"/>
                    </a:lnTo>
                    <a:lnTo>
                      <a:pt x="25772" y="0"/>
                    </a:lnTo>
                    <a:lnTo>
                      <a:pt x="25772" y="10852"/>
                    </a:lnTo>
                    <a:close/>
                    <a:moveTo>
                      <a:pt x="28485" y="28485"/>
                    </a:moveTo>
                    <a:lnTo>
                      <a:pt x="28485" y="28485"/>
                    </a:lnTo>
                    <a:lnTo>
                      <a:pt x="16277" y="67822"/>
                    </a:lnTo>
                    <a:lnTo>
                      <a:pt x="39337" y="67822"/>
                    </a:lnTo>
                    <a:lnTo>
                      <a:pt x="28485" y="28485"/>
                    </a:lnTo>
                    <a:close/>
                    <a:moveTo>
                      <a:pt x="43406" y="10852"/>
                    </a:moveTo>
                    <a:lnTo>
                      <a:pt x="33911" y="10852"/>
                    </a:lnTo>
                    <a:lnTo>
                      <a:pt x="33911" y="0"/>
                    </a:lnTo>
                    <a:lnTo>
                      <a:pt x="43406" y="0"/>
                    </a:lnTo>
                    <a:lnTo>
                      <a:pt x="43406" y="10852"/>
                    </a:lnTo>
                    <a:close/>
                  </a:path>
                </a:pathLst>
              </a:custGeom>
              <a:solidFill>
                <a:srgbClr val="FFFFFF"/>
              </a:solidFill>
              <a:ln w="13558" cap="flat">
                <a:noFill/>
                <a:prstDash val="solid"/>
                <a:miter/>
              </a:ln>
            </p:spPr>
            <p:txBody>
              <a:bodyPr rtlCol="0" anchor="ctr"/>
              <a:lstStyle/>
              <a:p>
                <a:endParaRPr lang="sv-SE"/>
              </a:p>
            </p:txBody>
          </p:sp>
          <p:sp>
            <p:nvSpPr>
              <p:cNvPr id="83" name="Frihandsfigur: Form 82">
                <a:extLst>
                  <a:ext uri="{FF2B5EF4-FFF2-40B4-BE49-F238E27FC236}">
                    <a16:creationId xmlns:a16="http://schemas.microsoft.com/office/drawing/2014/main" id="{8F70026D-7940-457A-A5C6-DD49B76022D3}"/>
                  </a:ext>
                </a:extLst>
              </p:cNvPr>
              <p:cNvSpPr/>
              <p:nvPr/>
            </p:nvSpPr>
            <p:spPr>
              <a:xfrm>
                <a:off x="824356" y="6177731"/>
                <a:ext cx="44762" cy="77317"/>
              </a:xfrm>
              <a:custGeom>
                <a:avLst/>
                <a:gdLst>
                  <a:gd name="connsiteX0" fmla="*/ 8139 w 44762"/>
                  <a:gd name="connsiteY0" fmla="*/ 52901 h 77317"/>
                  <a:gd name="connsiteX1" fmla="*/ 8139 w 44762"/>
                  <a:gd name="connsiteY1" fmla="*/ 55614 h 77317"/>
                  <a:gd name="connsiteX2" fmla="*/ 20347 w 44762"/>
                  <a:gd name="connsiteY2" fmla="*/ 69178 h 77317"/>
                  <a:gd name="connsiteX3" fmla="*/ 33911 w 44762"/>
                  <a:gd name="connsiteY3" fmla="*/ 56970 h 77317"/>
                  <a:gd name="connsiteX4" fmla="*/ 1356 w 44762"/>
                  <a:gd name="connsiteY4" fmla="*/ 20347 h 77317"/>
                  <a:gd name="connsiteX5" fmla="*/ 23059 w 44762"/>
                  <a:gd name="connsiteY5" fmla="*/ 0 h 77317"/>
                  <a:gd name="connsiteX6" fmla="*/ 43406 w 44762"/>
                  <a:gd name="connsiteY6" fmla="*/ 21703 h 77317"/>
                  <a:gd name="connsiteX7" fmla="*/ 33911 w 44762"/>
                  <a:gd name="connsiteY7" fmla="*/ 21703 h 77317"/>
                  <a:gd name="connsiteX8" fmla="*/ 23059 w 44762"/>
                  <a:gd name="connsiteY8" fmla="*/ 8139 h 77317"/>
                  <a:gd name="connsiteX9" fmla="*/ 12208 w 44762"/>
                  <a:gd name="connsiteY9" fmla="*/ 18990 h 77317"/>
                  <a:gd name="connsiteX10" fmla="*/ 44763 w 44762"/>
                  <a:gd name="connsiteY10" fmla="*/ 56970 h 77317"/>
                  <a:gd name="connsiteX11" fmla="*/ 21703 w 44762"/>
                  <a:gd name="connsiteY11" fmla="*/ 77317 h 77317"/>
                  <a:gd name="connsiteX12" fmla="*/ 0 w 44762"/>
                  <a:gd name="connsiteY12" fmla="*/ 54258 h 77317"/>
                  <a:gd name="connsiteX13" fmla="*/ 8139 w 44762"/>
                  <a:gd name="connsiteY13" fmla="*/ 54258 h 7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62" h="77317">
                    <a:moveTo>
                      <a:pt x="8139" y="52901"/>
                    </a:moveTo>
                    <a:lnTo>
                      <a:pt x="8139" y="55614"/>
                    </a:lnTo>
                    <a:cubicBezTo>
                      <a:pt x="8139" y="65109"/>
                      <a:pt x="14921" y="69178"/>
                      <a:pt x="20347" y="69178"/>
                    </a:cubicBezTo>
                    <a:cubicBezTo>
                      <a:pt x="28485" y="69178"/>
                      <a:pt x="33911" y="66466"/>
                      <a:pt x="33911" y="56970"/>
                    </a:cubicBezTo>
                    <a:cubicBezTo>
                      <a:pt x="33911" y="40693"/>
                      <a:pt x="1356" y="42050"/>
                      <a:pt x="1356" y="20347"/>
                    </a:cubicBezTo>
                    <a:cubicBezTo>
                      <a:pt x="1356" y="6782"/>
                      <a:pt x="10852" y="0"/>
                      <a:pt x="23059" y="0"/>
                    </a:cubicBezTo>
                    <a:cubicBezTo>
                      <a:pt x="36624" y="0"/>
                      <a:pt x="44763" y="6782"/>
                      <a:pt x="43406" y="21703"/>
                    </a:cubicBezTo>
                    <a:lnTo>
                      <a:pt x="33911" y="21703"/>
                    </a:lnTo>
                    <a:cubicBezTo>
                      <a:pt x="33911" y="13564"/>
                      <a:pt x="31198" y="8139"/>
                      <a:pt x="23059" y="8139"/>
                    </a:cubicBezTo>
                    <a:cubicBezTo>
                      <a:pt x="17634" y="8139"/>
                      <a:pt x="12208" y="10852"/>
                      <a:pt x="12208" y="18990"/>
                    </a:cubicBezTo>
                    <a:cubicBezTo>
                      <a:pt x="12208" y="35267"/>
                      <a:pt x="44763" y="32555"/>
                      <a:pt x="44763" y="56970"/>
                    </a:cubicBezTo>
                    <a:cubicBezTo>
                      <a:pt x="44763" y="71891"/>
                      <a:pt x="33911" y="77317"/>
                      <a:pt x="21703" y="77317"/>
                    </a:cubicBezTo>
                    <a:cubicBezTo>
                      <a:pt x="0" y="77317"/>
                      <a:pt x="0" y="61040"/>
                      <a:pt x="0" y="54258"/>
                    </a:cubicBezTo>
                    <a:lnTo>
                      <a:pt x="8139" y="54258"/>
                    </a:lnTo>
                    <a:close/>
                  </a:path>
                </a:pathLst>
              </a:custGeom>
              <a:solidFill>
                <a:srgbClr val="FFFFFF"/>
              </a:solidFill>
              <a:ln w="13558" cap="flat">
                <a:noFill/>
                <a:prstDash val="solid"/>
                <a:miter/>
              </a:ln>
            </p:spPr>
            <p:txBody>
              <a:bodyPr rtlCol="0" anchor="ctr"/>
              <a:lstStyle/>
              <a:p>
                <a:endParaRPr lang="sv-SE"/>
              </a:p>
            </p:txBody>
          </p:sp>
          <p:sp>
            <p:nvSpPr>
              <p:cNvPr id="84" name="Frihandsfigur: Form 83">
                <a:extLst>
                  <a:ext uri="{FF2B5EF4-FFF2-40B4-BE49-F238E27FC236}">
                    <a16:creationId xmlns:a16="http://schemas.microsoft.com/office/drawing/2014/main" id="{7AE5F4C9-122F-4C25-9DEF-B75EC63CF870}"/>
                  </a:ext>
                </a:extLst>
              </p:cNvPr>
              <p:cNvSpPr/>
              <p:nvPr/>
            </p:nvSpPr>
            <p:spPr>
              <a:xfrm>
                <a:off x="878614" y="6179087"/>
                <a:ext cx="47475" cy="74604"/>
              </a:xfrm>
              <a:custGeom>
                <a:avLst/>
                <a:gdLst>
                  <a:gd name="connsiteX0" fmla="*/ 47475 w 47475"/>
                  <a:gd name="connsiteY0" fmla="*/ 0 h 74604"/>
                  <a:gd name="connsiteX1" fmla="*/ 47475 w 47475"/>
                  <a:gd name="connsiteY1" fmla="*/ 8139 h 74604"/>
                  <a:gd name="connsiteX2" fmla="*/ 28485 w 47475"/>
                  <a:gd name="connsiteY2" fmla="*/ 8139 h 74604"/>
                  <a:gd name="connsiteX3" fmla="*/ 28485 w 47475"/>
                  <a:gd name="connsiteY3" fmla="*/ 74604 h 74604"/>
                  <a:gd name="connsiteX4" fmla="*/ 18990 w 47475"/>
                  <a:gd name="connsiteY4" fmla="*/ 74604 h 74604"/>
                  <a:gd name="connsiteX5" fmla="*/ 18990 w 47475"/>
                  <a:gd name="connsiteY5" fmla="*/ 8139 h 74604"/>
                  <a:gd name="connsiteX6" fmla="*/ 0 w 47475"/>
                  <a:gd name="connsiteY6" fmla="*/ 8139 h 74604"/>
                  <a:gd name="connsiteX7" fmla="*/ 0 w 47475"/>
                  <a:gd name="connsiteY7" fmla="*/ 0 h 74604"/>
                  <a:gd name="connsiteX8" fmla="*/ 47475 w 47475"/>
                  <a:gd name="connsiteY8" fmla="*/ 0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475" h="74604">
                    <a:moveTo>
                      <a:pt x="47475" y="0"/>
                    </a:moveTo>
                    <a:lnTo>
                      <a:pt x="47475" y="8139"/>
                    </a:lnTo>
                    <a:lnTo>
                      <a:pt x="28485" y="8139"/>
                    </a:lnTo>
                    <a:lnTo>
                      <a:pt x="28485" y="74604"/>
                    </a:lnTo>
                    <a:lnTo>
                      <a:pt x="18990" y="74604"/>
                    </a:lnTo>
                    <a:lnTo>
                      <a:pt x="18990" y="8139"/>
                    </a:lnTo>
                    <a:lnTo>
                      <a:pt x="0" y="8139"/>
                    </a:lnTo>
                    <a:lnTo>
                      <a:pt x="0" y="0"/>
                    </a:lnTo>
                    <a:lnTo>
                      <a:pt x="47475" y="0"/>
                    </a:lnTo>
                    <a:close/>
                  </a:path>
                </a:pathLst>
              </a:custGeom>
              <a:solidFill>
                <a:srgbClr val="FFFFFF"/>
              </a:solidFill>
              <a:ln w="13558" cap="flat">
                <a:noFill/>
                <a:prstDash val="solid"/>
                <a:miter/>
              </a:ln>
            </p:spPr>
            <p:txBody>
              <a:bodyPr rtlCol="0" anchor="ctr"/>
              <a:lstStyle/>
              <a:p>
                <a:endParaRPr lang="sv-SE"/>
              </a:p>
            </p:txBody>
          </p:sp>
          <p:sp>
            <p:nvSpPr>
              <p:cNvPr id="85" name="Frihandsfigur: Form 84">
                <a:extLst>
                  <a:ext uri="{FF2B5EF4-FFF2-40B4-BE49-F238E27FC236}">
                    <a16:creationId xmlns:a16="http://schemas.microsoft.com/office/drawing/2014/main" id="{79FD25B9-38E3-4E95-B6B8-63ABE1431F7E}"/>
                  </a:ext>
                </a:extLst>
              </p:cNvPr>
              <p:cNvSpPr/>
              <p:nvPr/>
            </p:nvSpPr>
            <p:spPr>
              <a:xfrm>
                <a:off x="932871" y="6179087"/>
                <a:ext cx="47475" cy="74604"/>
              </a:xfrm>
              <a:custGeom>
                <a:avLst/>
                <a:gdLst>
                  <a:gd name="connsiteX0" fmla="*/ 47475 w 47475"/>
                  <a:gd name="connsiteY0" fmla="*/ 0 h 74604"/>
                  <a:gd name="connsiteX1" fmla="*/ 47475 w 47475"/>
                  <a:gd name="connsiteY1" fmla="*/ 8139 h 74604"/>
                  <a:gd name="connsiteX2" fmla="*/ 28485 w 47475"/>
                  <a:gd name="connsiteY2" fmla="*/ 8139 h 74604"/>
                  <a:gd name="connsiteX3" fmla="*/ 28485 w 47475"/>
                  <a:gd name="connsiteY3" fmla="*/ 74604 h 74604"/>
                  <a:gd name="connsiteX4" fmla="*/ 18990 w 47475"/>
                  <a:gd name="connsiteY4" fmla="*/ 74604 h 74604"/>
                  <a:gd name="connsiteX5" fmla="*/ 18990 w 47475"/>
                  <a:gd name="connsiteY5" fmla="*/ 8139 h 74604"/>
                  <a:gd name="connsiteX6" fmla="*/ 0 w 47475"/>
                  <a:gd name="connsiteY6" fmla="*/ 8139 h 74604"/>
                  <a:gd name="connsiteX7" fmla="*/ 0 w 47475"/>
                  <a:gd name="connsiteY7" fmla="*/ 0 h 74604"/>
                  <a:gd name="connsiteX8" fmla="*/ 47475 w 47475"/>
                  <a:gd name="connsiteY8" fmla="*/ 0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475" h="74604">
                    <a:moveTo>
                      <a:pt x="47475" y="0"/>
                    </a:moveTo>
                    <a:lnTo>
                      <a:pt x="47475" y="8139"/>
                    </a:lnTo>
                    <a:lnTo>
                      <a:pt x="28485" y="8139"/>
                    </a:lnTo>
                    <a:lnTo>
                      <a:pt x="28485" y="74604"/>
                    </a:lnTo>
                    <a:lnTo>
                      <a:pt x="18990" y="74604"/>
                    </a:lnTo>
                    <a:lnTo>
                      <a:pt x="18990" y="8139"/>
                    </a:lnTo>
                    <a:lnTo>
                      <a:pt x="0" y="8139"/>
                    </a:lnTo>
                    <a:lnTo>
                      <a:pt x="0" y="0"/>
                    </a:lnTo>
                    <a:lnTo>
                      <a:pt x="47475" y="0"/>
                    </a:lnTo>
                    <a:close/>
                  </a:path>
                </a:pathLst>
              </a:custGeom>
              <a:solidFill>
                <a:srgbClr val="FFFFFF"/>
              </a:solidFill>
              <a:ln w="13558" cap="flat">
                <a:noFill/>
                <a:prstDash val="solid"/>
                <a:miter/>
              </a:ln>
            </p:spPr>
            <p:txBody>
              <a:bodyPr rtlCol="0" anchor="ctr"/>
              <a:lstStyle/>
              <a:p>
                <a:endParaRPr lang="sv-SE"/>
              </a:p>
            </p:txBody>
          </p:sp>
          <p:sp>
            <p:nvSpPr>
              <p:cNvPr id="86" name="Frihandsfigur: Form 85">
                <a:extLst>
                  <a:ext uri="{FF2B5EF4-FFF2-40B4-BE49-F238E27FC236}">
                    <a16:creationId xmlns:a16="http://schemas.microsoft.com/office/drawing/2014/main" id="{7F37F1D1-8B14-45A3-8F47-6B5357555D81}"/>
                  </a:ext>
                </a:extLst>
              </p:cNvPr>
              <p:cNvSpPr/>
              <p:nvPr/>
            </p:nvSpPr>
            <p:spPr>
              <a:xfrm>
                <a:off x="991198" y="6179087"/>
                <a:ext cx="44762" cy="73247"/>
              </a:xfrm>
              <a:custGeom>
                <a:avLst/>
                <a:gdLst>
                  <a:gd name="connsiteX0" fmla="*/ 9495 w 44762"/>
                  <a:gd name="connsiteY0" fmla="*/ 39337 h 73247"/>
                  <a:gd name="connsiteX1" fmla="*/ 9495 w 44762"/>
                  <a:gd name="connsiteY1" fmla="*/ 73248 h 73247"/>
                  <a:gd name="connsiteX2" fmla="*/ 0 w 44762"/>
                  <a:gd name="connsiteY2" fmla="*/ 73248 h 73247"/>
                  <a:gd name="connsiteX3" fmla="*/ 0 w 44762"/>
                  <a:gd name="connsiteY3" fmla="*/ 0 h 73247"/>
                  <a:gd name="connsiteX4" fmla="*/ 25772 w 44762"/>
                  <a:gd name="connsiteY4" fmla="*/ 0 h 73247"/>
                  <a:gd name="connsiteX5" fmla="*/ 43406 w 44762"/>
                  <a:gd name="connsiteY5" fmla="*/ 18990 h 73247"/>
                  <a:gd name="connsiteX6" fmla="*/ 29842 w 44762"/>
                  <a:gd name="connsiteY6" fmla="*/ 35267 h 73247"/>
                  <a:gd name="connsiteX7" fmla="*/ 29842 w 44762"/>
                  <a:gd name="connsiteY7" fmla="*/ 35267 h 73247"/>
                  <a:gd name="connsiteX8" fmla="*/ 42050 w 44762"/>
                  <a:gd name="connsiteY8" fmla="*/ 54258 h 73247"/>
                  <a:gd name="connsiteX9" fmla="*/ 44762 w 44762"/>
                  <a:gd name="connsiteY9" fmla="*/ 73248 h 73247"/>
                  <a:gd name="connsiteX10" fmla="*/ 35267 w 44762"/>
                  <a:gd name="connsiteY10" fmla="*/ 73248 h 73247"/>
                  <a:gd name="connsiteX11" fmla="*/ 32554 w 44762"/>
                  <a:gd name="connsiteY11" fmla="*/ 48832 h 73247"/>
                  <a:gd name="connsiteX12" fmla="*/ 21703 w 44762"/>
                  <a:gd name="connsiteY12" fmla="*/ 39337 h 73247"/>
                  <a:gd name="connsiteX13" fmla="*/ 9495 w 44762"/>
                  <a:gd name="connsiteY13" fmla="*/ 39337 h 73247"/>
                  <a:gd name="connsiteX14" fmla="*/ 9495 w 44762"/>
                  <a:gd name="connsiteY14" fmla="*/ 31198 h 73247"/>
                  <a:gd name="connsiteX15" fmla="*/ 23059 w 44762"/>
                  <a:gd name="connsiteY15" fmla="*/ 31198 h 73247"/>
                  <a:gd name="connsiteX16" fmla="*/ 32554 w 44762"/>
                  <a:gd name="connsiteY16" fmla="*/ 18990 h 73247"/>
                  <a:gd name="connsiteX17" fmla="*/ 23059 w 44762"/>
                  <a:gd name="connsiteY17" fmla="*/ 8139 h 73247"/>
                  <a:gd name="connsiteX18" fmla="*/ 8139 w 44762"/>
                  <a:gd name="connsiteY18" fmla="*/ 8139 h 73247"/>
                  <a:gd name="connsiteX19" fmla="*/ 8139 w 44762"/>
                  <a:gd name="connsiteY19" fmla="*/ 31198 h 73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762" h="73247">
                    <a:moveTo>
                      <a:pt x="9495" y="39337"/>
                    </a:moveTo>
                    <a:lnTo>
                      <a:pt x="9495" y="73248"/>
                    </a:lnTo>
                    <a:lnTo>
                      <a:pt x="0" y="73248"/>
                    </a:lnTo>
                    <a:lnTo>
                      <a:pt x="0" y="0"/>
                    </a:lnTo>
                    <a:lnTo>
                      <a:pt x="25772" y="0"/>
                    </a:lnTo>
                    <a:cubicBezTo>
                      <a:pt x="39337" y="0"/>
                      <a:pt x="43406" y="9495"/>
                      <a:pt x="43406" y="18990"/>
                    </a:cubicBezTo>
                    <a:cubicBezTo>
                      <a:pt x="43406" y="27129"/>
                      <a:pt x="37980" y="33911"/>
                      <a:pt x="29842" y="35267"/>
                    </a:cubicBezTo>
                    <a:lnTo>
                      <a:pt x="29842" y="35267"/>
                    </a:lnTo>
                    <a:cubicBezTo>
                      <a:pt x="37980" y="36624"/>
                      <a:pt x="42050" y="39337"/>
                      <a:pt x="42050" y="54258"/>
                    </a:cubicBezTo>
                    <a:cubicBezTo>
                      <a:pt x="42050" y="56970"/>
                      <a:pt x="43406" y="69178"/>
                      <a:pt x="44762" y="73248"/>
                    </a:cubicBezTo>
                    <a:lnTo>
                      <a:pt x="35267" y="73248"/>
                    </a:lnTo>
                    <a:cubicBezTo>
                      <a:pt x="32554" y="67822"/>
                      <a:pt x="32554" y="58327"/>
                      <a:pt x="32554" y="48832"/>
                    </a:cubicBezTo>
                    <a:cubicBezTo>
                      <a:pt x="31198" y="39337"/>
                      <a:pt x="24416" y="39337"/>
                      <a:pt x="21703" y="39337"/>
                    </a:cubicBezTo>
                    <a:lnTo>
                      <a:pt x="9495" y="39337"/>
                    </a:lnTo>
                    <a:close/>
                    <a:moveTo>
                      <a:pt x="9495" y="31198"/>
                    </a:moveTo>
                    <a:lnTo>
                      <a:pt x="23059" y="31198"/>
                    </a:lnTo>
                    <a:cubicBezTo>
                      <a:pt x="29842" y="31198"/>
                      <a:pt x="32554" y="25772"/>
                      <a:pt x="32554" y="18990"/>
                    </a:cubicBezTo>
                    <a:cubicBezTo>
                      <a:pt x="32554" y="13564"/>
                      <a:pt x="29842" y="8139"/>
                      <a:pt x="23059" y="8139"/>
                    </a:cubicBezTo>
                    <a:lnTo>
                      <a:pt x="8139" y="8139"/>
                    </a:lnTo>
                    <a:lnTo>
                      <a:pt x="8139" y="31198"/>
                    </a:lnTo>
                    <a:close/>
                  </a:path>
                </a:pathLst>
              </a:custGeom>
              <a:solidFill>
                <a:srgbClr val="FFFFFF"/>
              </a:solidFill>
              <a:ln w="13558" cap="flat">
                <a:noFill/>
                <a:prstDash val="solid"/>
                <a:miter/>
              </a:ln>
            </p:spPr>
            <p:txBody>
              <a:bodyPr rtlCol="0" anchor="ctr"/>
              <a:lstStyle/>
              <a:p>
                <a:endParaRPr lang="sv-SE"/>
              </a:p>
            </p:txBody>
          </p:sp>
          <p:sp>
            <p:nvSpPr>
              <p:cNvPr id="87" name="Frihandsfigur: Form 86">
                <a:extLst>
                  <a:ext uri="{FF2B5EF4-FFF2-40B4-BE49-F238E27FC236}">
                    <a16:creationId xmlns:a16="http://schemas.microsoft.com/office/drawing/2014/main" id="{FAC189AB-508D-4589-AAAE-EA283A7FC976}"/>
                  </a:ext>
                </a:extLst>
              </p:cNvPr>
              <p:cNvSpPr/>
              <p:nvPr/>
            </p:nvSpPr>
            <p:spPr>
              <a:xfrm>
                <a:off x="1049525" y="6179087"/>
                <a:ext cx="59683" cy="74604"/>
              </a:xfrm>
              <a:custGeom>
                <a:avLst/>
                <a:gdLst>
                  <a:gd name="connsiteX0" fmla="*/ 23060 w 59683"/>
                  <a:gd name="connsiteY0" fmla="*/ 0 h 74604"/>
                  <a:gd name="connsiteX1" fmla="*/ 35267 w 59683"/>
                  <a:gd name="connsiteY1" fmla="*/ 0 h 74604"/>
                  <a:gd name="connsiteX2" fmla="*/ 59683 w 59683"/>
                  <a:gd name="connsiteY2" fmla="*/ 74604 h 74604"/>
                  <a:gd name="connsiteX3" fmla="*/ 48832 w 59683"/>
                  <a:gd name="connsiteY3" fmla="*/ 74604 h 74604"/>
                  <a:gd name="connsiteX4" fmla="*/ 43406 w 59683"/>
                  <a:gd name="connsiteY4" fmla="*/ 56970 h 74604"/>
                  <a:gd name="connsiteX5" fmla="*/ 14921 w 59683"/>
                  <a:gd name="connsiteY5" fmla="*/ 56970 h 74604"/>
                  <a:gd name="connsiteX6" fmla="*/ 9495 w 59683"/>
                  <a:gd name="connsiteY6" fmla="*/ 74604 h 74604"/>
                  <a:gd name="connsiteX7" fmla="*/ 0 w 59683"/>
                  <a:gd name="connsiteY7" fmla="*/ 74604 h 74604"/>
                  <a:gd name="connsiteX8" fmla="*/ 23060 w 59683"/>
                  <a:gd name="connsiteY8" fmla="*/ 0 h 74604"/>
                  <a:gd name="connsiteX9" fmla="*/ 28485 w 59683"/>
                  <a:gd name="connsiteY9" fmla="*/ 8139 h 74604"/>
                  <a:gd name="connsiteX10" fmla="*/ 28485 w 59683"/>
                  <a:gd name="connsiteY10" fmla="*/ 8139 h 74604"/>
                  <a:gd name="connsiteX11" fmla="*/ 16277 w 59683"/>
                  <a:gd name="connsiteY11" fmla="*/ 47475 h 74604"/>
                  <a:gd name="connsiteX12" fmla="*/ 39337 w 59683"/>
                  <a:gd name="connsiteY12" fmla="*/ 47475 h 74604"/>
                  <a:gd name="connsiteX13" fmla="*/ 28485 w 59683"/>
                  <a:gd name="connsiteY13" fmla="*/ 8139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683" h="74604">
                    <a:moveTo>
                      <a:pt x="23060" y="0"/>
                    </a:moveTo>
                    <a:lnTo>
                      <a:pt x="35267" y="0"/>
                    </a:lnTo>
                    <a:lnTo>
                      <a:pt x="59683" y="74604"/>
                    </a:lnTo>
                    <a:lnTo>
                      <a:pt x="48832" y="74604"/>
                    </a:lnTo>
                    <a:lnTo>
                      <a:pt x="43406" y="56970"/>
                    </a:lnTo>
                    <a:lnTo>
                      <a:pt x="14921" y="56970"/>
                    </a:lnTo>
                    <a:lnTo>
                      <a:pt x="9495" y="74604"/>
                    </a:lnTo>
                    <a:lnTo>
                      <a:pt x="0" y="74604"/>
                    </a:lnTo>
                    <a:lnTo>
                      <a:pt x="23060" y="0"/>
                    </a:lnTo>
                    <a:close/>
                    <a:moveTo>
                      <a:pt x="28485" y="8139"/>
                    </a:moveTo>
                    <a:lnTo>
                      <a:pt x="28485" y="8139"/>
                    </a:lnTo>
                    <a:lnTo>
                      <a:pt x="16277" y="47475"/>
                    </a:lnTo>
                    <a:lnTo>
                      <a:pt x="39337" y="47475"/>
                    </a:lnTo>
                    <a:lnTo>
                      <a:pt x="28485" y="8139"/>
                    </a:lnTo>
                    <a:close/>
                  </a:path>
                </a:pathLst>
              </a:custGeom>
              <a:solidFill>
                <a:srgbClr val="FFFFFF"/>
              </a:solidFill>
              <a:ln w="13558" cap="flat">
                <a:noFill/>
                <a:prstDash val="solid"/>
                <a:miter/>
              </a:ln>
            </p:spPr>
            <p:txBody>
              <a:bodyPr rtlCol="0" anchor="ctr"/>
              <a:lstStyle/>
              <a:p>
                <a:endParaRPr lang="sv-SE"/>
              </a:p>
            </p:txBody>
          </p:sp>
          <p:sp>
            <p:nvSpPr>
              <p:cNvPr id="88" name="Frihandsfigur: Form 87">
                <a:extLst>
                  <a:ext uri="{FF2B5EF4-FFF2-40B4-BE49-F238E27FC236}">
                    <a16:creationId xmlns:a16="http://schemas.microsoft.com/office/drawing/2014/main" id="{5353CA8F-8331-453A-975A-00FFC7460347}"/>
                  </a:ext>
                </a:extLst>
              </p:cNvPr>
              <p:cNvSpPr/>
              <p:nvPr/>
            </p:nvSpPr>
            <p:spPr>
              <a:xfrm>
                <a:off x="1120060" y="6179087"/>
                <a:ext cx="36623" cy="74604"/>
              </a:xfrm>
              <a:custGeom>
                <a:avLst/>
                <a:gdLst>
                  <a:gd name="connsiteX0" fmla="*/ 0 w 36623"/>
                  <a:gd name="connsiteY0" fmla="*/ 73248 h 74604"/>
                  <a:gd name="connsiteX1" fmla="*/ 0 w 36623"/>
                  <a:gd name="connsiteY1" fmla="*/ 0 h 74604"/>
                  <a:gd name="connsiteX2" fmla="*/ 36624 w 36623"/>
                  <a:gd name="connsiteY2" fmla="*/ 0 h 74604"/>
                  <a:gd name="connsiteX3" fmla="*/ 36624 w 36623"/>
                  <a:gd name="connsiteY3" fmla="*/ 8139 h 74604"/>
                  <a:gd name="connsiteX4" fmla="*/ 9495 w 36623"/>
                  <a:gd name="connsiteY4" fmla="*/ 8139 h 74604"/>
                  <a:gd name="connsiteX5" fmla="*/ 9495 w 36623"/>
                  <a:gd name="connsiteY5" fmla="*/ 32555 h 74604"/>
                  <a:gd name="connsiteX6" fmla="*/ 35267 w 36623"/>
                  <a:gd name="connsiteY6" fmla="*/ 32555 h 74604"/>
                  <a:gd name="connsiteX7" fmla="*/ 35267 w 36623"/>
                  <a:gd name="connsiteY7" fmla="*/ 40693 h 74604"/>
                  <a:gd name="connsiteX8" fmla="*/ 9495 w 36623"/>
                  <a:gd name="connsiteY8" fmla="*/ 40693 h 74604"/>
                  <a:gd name="connsiteX9" fmla="*/ 9495 w 36623"/>
                  <a:gd name="connsiteY9" fmla="*/ 74604 h 74604"/>
                  <a:gd name="connsiteX10" fmla="*/ 0 w 36623"/>
                  <a:gd name="connsiteY10"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623" h="74604">
                    <a:moveTo>
                      <a:pt x="0" y="73248"/>
                    </a:moveTo>
                    <a:lnTo>
                      <a:pt x="0" y="0"/>
                    </a:lnTo>
                    <a:lnTo>
                      <a:pt x="36624" y="0"/>
                    </a:lnTo>
                    <a:lnTo>
                      <a:pt x="36624" y="8139"/>
                    </a:lnTo>
                    <a:lnTo>
                      <a:pt x="9495" y="8139"/>
                    </a:lnTo>
                    <a:lnTo>
                      <a:pt x="9495" y="32555"/>
                    </a:lnTo>
                    <a:lnTo>
                      <a:pt x="35267" y="32555"/>
                    </a:lnTo>
                    <a:lnTo>
                      <a:pt x="35267" y="40693"/>
                    </a:lnTo>
                    <a:lnTo>
                      <a:pt x="9495" y="40693"/>
                    </a:lnTo>
                    <a:lnTo>
                      <a:pt x="9495" y="74604"/>
                    </a:lnTo>
                    <a:lnTo>
                      <a:pt x="0" y="74604"/>
                    </a:lnTo>
                    <a:close/>
                  </a:path>
                </a:pathLst>
              </a:custGeom>
              <a:solidFill>
                <a:srgbClr val="FFFFFF"/>
              </a:solidFill>
              <a:ln w="13558" cap="flat">
                <a:noFill/>
                <a:prstDash val="solid"/>
                <a:miter/>
              </a:ln>
            </p:spPr>
            <p:txBody>
              <a:bodyPr rtlCol="0" anchor="ctr"/>
              <a:lstStyle/>
              <a:p>
                <a:endParaRPr lang="sv-SE"/>
              </a:p>
            </p:txBody>
          </p:sp>
          <p:sp>
            <p:nvSpPr>
              <p:cNvPr id="89" name="Frihandsfigur: Form 88">
                <a:extLst>
                  <a:ext uri="{FF2B5EF4-FFF2-40B4-BE49-F238E27FC236}">
                    <a16:creationId xmlns:a16="http://schemas.microsoft.com/office/drawing/2014/main" id="{773BF217-D3AE-483F-8DCF-10716A5A9B46}"/>
                  </a:ext>
                </a:extLst>
              </p:cNvPr>
              <p:cNvSpPr/>
              <p:nvPr/>
            </p:nvSpPr>
            <p:spPr>
              <a:xfrm>
                <a:off x="1174317" y="6179087"/>
                <a:ext cx="9495" cy="73247"/>
              </a:xfrm>
              <a:custGeom>
                <a:avLst/>
                <a:gdLst>
                  <a:gd name="connsiteX0" fmla="*/ 9495 w 9495"/>
                  <a:gd name="connsiteY0" fmla="*/ 73248 h 73247"/>
                  <a:gd name="connsiteX1" fmla="*/ 0 w 9495"/>
                  <a:gd name="connsiteY1" fmla="*/ 73248 h 73247"/>
                  <a:gd name="connsiteX2" fmla="*/ 0 w 9495"/>
                  <a:gd name="connsiteY2" fmla="*/ 0 h 73247"/>
                  <a:gd name="connsiteX3" fmla="*/ 9495 w 9495"/>
                  <a:gd name="connsiteY3" fmla="*/ 0 h 73247"/>
                  <a:gd name="connsiteX4" fmla="*/ 9495 w 9495"/>
                  <a:gd name="connsiteY4" fmla="*/ 73248 h 73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95" h="73247">
                    <a:moveTo>
                      <a:pt x="9495" y="73248"/>
                    </a:moveTo>
                    <a:lnTo>
                      <a:pt x="0" y="73248"/>
                    </a:lnTo>
                    <a:lnTo>
                      <a:pt x="0" y="0"/>
                    </a:lnTo>
                    <a:lnTo>
                      <a:pt x="9495" y="0"/>
                    </a:lnTo>
                    <a:lnTo>
                      <a:pt x="9495" y="73248"/>
                    </a:lnTo>
                    <a:close/>
                  </a:path>
                </a:pathLst>
              </a:custGeom>
              <a:solidFill>
                <a:srgbClr val="FFFFFF"/>
              </a:solidFill>
              <a:ln w="13558" cap="flat">
                <a:noFill/>
                <a:prstDash val="solid"/>
                <a:miter/>
              </a:ln>
            </p:spPr>
            <p:txBody>
              <a:bodyPr rtlCol="0" anchor="ctr"/>
              <a:lstStyle/>
              <a:p>
                <a:endParaRPr lang="sv-SE"/>
              </a:p>
            </p:txBody>
          </p:sp>
          <p:sp>
            <p:nvSpPr>
              <p:cNvPr id="90" name="Frihandsfigur: Form 89">
                <a:extLst>
                  <a:ext uri="{FF2B5EF4-FFF2-40B4-BE49-F238E27FC236}">
                    <a16:creationId xmlns:a16="http://schemas.microsoft.com/office/drawing/2014/main" id="{CCFAD81B-306D-4BFA-BCD9-3ADB83E5C20D}"/>
                  </a:ext>
                </a:extLst>
              </p:cNvPr>
              <p:cNvSpPr/>
              <p:nvPr/>
            </p:nvSpPr>
            <p:spPr>
              <a:xfrm>
                <a:off x="1206872" y="6179087"/>
                <a:ext cx="47475" cy="74604"/>
              </a:xfrm>
              <a:custGeom>
                <a:avLst/>
                <a:gdLst>
                  <a:gd name="connsiteX0" fmla="*/ 0 w 47475"/>
                  <a:gd name="connsiteY0" fmla="*/ 73248 h 74604"/>
                  <a:gd name="connsiteX1" fmla="*/ 0 w 47475"/>
                  <a:gd name="connsiteY1" fmla="*/ 0 h 74604"/>
                  <a:gd name="connsiteX2" fmla="*/ 9495 w 47475"/>
                  <a:gd name="connsiteY2" fmla="*/ 0 h 74604"/>
                  <a:gd name="connsiteX3" fmla="*/ 9495 w 47475"/>
                  <a:gd name="connsiteY3" fmla="*/ 32555 h 74604"/>
                  <a:gd name="connsiteX4" fmla="*/ 9495 w 47475"/>
                  <a:gd name="connsiteY4" fmla="*/ 32555 h 74604"/>
                  <a:gd name="connsiteX5" fmla="*/ 35268 w 47475"/>
                  <a:gd name="connsiteY5" fmla="*/ 0 h 74604"/>
                  <a:gd name="connsiteX6" fmla="*/ 46119 w 47475"/>
                  <a:gd name="connsiteY6" fmla="*/ 0 h 74604"/>
                  <a:gd name="connsiteX7" fmla="*/ 18990 w 47475"/>
                  <a:gd name="connsiteY7" fmla="*/ 33911 h 74604"/>
                  <a:gd name="connsiteX8" fmla="*/ 47475 w 47475"/>
                  <a:gd name="connsiteY8" fmla="*/ 74604 h 74604"/>
                  <a:gd name="connsiteX9" fmla="*/ 35268 w 47475"/>
                  <a:gd name="connsiteY9" fmla="*/ 74604 h 74604"/>
                  <a:gd name="connsiteX10" fmla="*/ 9495 w 47475"/>
                  <a:gd name="connsiteY10" fmla="*/ 35267 h 74604"/>
                  <a:gd name="connsiteX11" fmla="*/ 9495 w 47475"/>
                  <a:gd name="connsiteY11" fmla="*/ 35267 h 74604"/>
                  <a:gd name="connsiteX12" fmla="*/ 9495 w 47475"/>
                  <a:gd name="connsiteY12" fmla="*/ 74604 h 74604"/>
                  <a:gd name="connsiteX13" fmla="*/ 0 w 47475"/>
                  <a:gd name="connsiteY13"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75" h="74604">
                    <a:moveTo>
                      <a:pt x="0" y="73248"/>
                    </a:moveTo>
                    <a:lnTo>
                      <a:pt x="0" y="0"/>
                    </a:lnTo>
                    <a:lnTo>
                      <a:pt x="9495" y="0"/>
                    </a:lnTo>
                    <a:lnTo>
                      <a:pt x="9495" y="32555"/>
                    </a:lnTo>
                    <a:lnTo>
                      <a:pt x="9495" y="32555"/>
                    </a:lnTo>
                    <a:lnTo>
                      <a:pt x="35268" y="0"/>
                    </a:lnTo>
                    <a:lnTo>
                      <a:pt x="46119" y="0"/>
                    </a:lnTo>
                    <a:lnTo>
                      <a:pt x="18990" y="33911"/>
                    </a:lnTo>
                    <a:lnTo>
                      <a:pt x="47475" y="74604"/>
                    </a:lnTo>
                    <a:lnTo>
                      <a:pt x="35268" y="74604"/>
                    </a:lnTo>
                    <a:lnTo>
                      <a:pt x="9495" y="35267"/>
                    </a:lnTo>
                    <a:lnTo>
                      <a:pt x="9495" y="35267"/>
                    </a:lnTo>
                    <a:lnTo>
                      <a:pt x="9495" y="74604"/>
                    </a:lnTo>
                    <a:lnTo>
                      <a:pt x="0" y="74604"/>
                    </a:lnTo>
                    <a:close/>
                  </a:path>
                </a:pathLst>
              </a:custGeom>
              <a:solidFill>
                <a:srgbClr val="FFFFFF"/>
              </a:solidFill>
              <a:ln w="13558" cap="flat">
                <a:noFill/>
                <a:prstDash val="solid"/>
                <a:miter/>
              </a:ln>
            </p:spPr>
            <p:txBody>
              <a:bodyPr rtlCol="0" anchor="ctr"/>
              <a:lstStyle/>
              <a:p>
                <a:endParaRPr lang="sv-SE"/>
              </a:p>
            </p:txBody>
          </p:sp>
          <p:sp>
            <p:nvSpPr>
              <p:cNvPr id="91" name="Frihandsfigur: Form 90">
                <a:extLst>
                  <a:ext uri="{FF2B5EF4-FFF2-40B4-BE49-F238E27FC236}">
                    <a16:creationId xmlns:a16="http://schemas.microsoft.com/office/drawing/2014/main" id="{2062EC6D-4D86-4F2A-BA13-C5F03C4EBBFC}"/>
                  </a:ext>
                </a:extLst>
              </p:cNvPr>
              <p:cNvSpPr/>
              <p:nvPr/>
            </p:nvSpPr>
            <p:spPr>
              <a:xfrm>
                <a:off x="711772" y="6320157"/>
                <a:ext cx="51544" cy="5425"/>
              </a:xfrm>
              <a:custGeom>
                <a:avLst/>
                <a:gdLst>
                  <a:gd name="connsiteX0" fmla="*/ 0 w 51544"/>
                  <a:gd name="connsiteY0" fmla="*/ 0 h 5425"/>
                  <a:gd name="connsiteX1" fmla="*/ 51545 w 51544"/>
                  <a:gd name="connsiteY1" fmla="*/ 0 h 5425"/>
                  <a:gd name="connsiteX2" fmla="*/ 51545 w 51544"/>
                  <a:gd name="connsiteY2" fmla="*/ 5426 h 5425"/>
                  <a:gd name="connsiteX3" fmla="*/ 0 w 51544"/>
                  <a:gd name="connsiteY3" fmla="*/ 5426 h 5425"/>
                  <a:gd name="connsiteX4" fmla="*/ 0 w 51544"/>
                  <a:gd name="connsiteY4" fmla="*/ 0 h 5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44" h="5425">
                    <a:moveTo>
                      <a:pt x="0" y="0"/>
                    </a:moveTo>
                    <a:lnTo>
                      <a:pt x="51545" y="0"/>
                    </a:lnTo>
                    <a:lnTo>
                      <a:pt x="51545" y="5426"/>
                    </a:lnTo>
                    <a:lnTo>
                      <a:pt x="0" y="5426"/>
                    </a:lnTo>
                    <a:lnTo>
                      <a:pt x="0" y="0"/>
                    </a:lnTo>
                    <a:close/>
                  </a:path>
                </a:pathLst>
              </a:custGeom>
              <a:solidFill>
                <a:srgbClr val="FFFFFF"/>
              </a:solidFill>
              <a:ln w="13558" cap="flat">
                <a:noFill/>
                <a:prstDash val="solid"/>
                <a:miter/>
              </a:ln>
            </p:spPr>
            <p:txBody>
              <a:bodyPr rtlCol="0" anchor="ctr"/>
              <a:lstStyle/>
              <a:p>
                <a:endParaRPr lang="sv-SE"/>
              </a:p>
            </p:txBody>
          </p:sp>
          <p:sp>
            <p:nvSpPr>
              <p:cNvPr id="92" name="Frihandsfigur: Form 91">
                <a:extLst>
                  <a:ext uri="{FF2B5EF4-FFF2-40B4-BE49-F238E27FC236}">
                    <a16:creationId xmlns:a16="http://schemas.microsoft.com/office/drawing/2014/main" id="{9E09DDB4-28A0-43A0-88C1-1FCEF45A8508}"/>
                  </a:ext>
                </a:extLst>
              </p:cNvPr>
              <p:cNvSpPr/>
              <p:nvPr/>
            </p:nvSpPr>
            <p:spPr>
              <a:xfrm>
                <a:off x="798584" y="6290315"/>
                <a:ext cx="39336" cy="74604"/>
              </a:xfrm>
              <a:custGeom>
                <a:avLst/>
                <a:gdLst>
                  <a:gd name="connsiteX0" fmla="*/ 0 w 39336"/>
                  <a:gd name="connsiteY0" fmla="*/ 74604 h 74604"/>
                  <a:gd name="connsiteX1" fmla="*/ 0 w 39336"/>
                  <a:gd name="connsiteY1" fmla="*/ 0 h 74604"/>
                  <a:gd name="connsiteX2" fmla="*/ 37980 w 39336"/>
                  <a:gd name="connsiteY2" fmla="*/ 0 h 74604"/>
                  <a:gd name="connsiteX3" fmla="*/ 37980 w 39336"/>
                  <a:gd name="connsiteY3" fmla="*/ 8139 h 74604"/>
                  <a:gd name="connsiteX4" fmla="*/ 9495 w 39336"/>
                  <a:gd name="connsiteY4" fmla="*/ 8139 h 74604"/>
                  <a:gd name="connsiteX5" fmla="*/ 9495 w 39336"/>
                  <a:gd name="connsiteY5" fmla="*/ 32555 h 74604"/>
                  <a:gd name="connsiteX6" fmla="*/ 36624 w 39336"/>
                  <a:gd name="connsiteY6" fmla="*/ 32555 h 74604"/>
                  <a:gd name="connsiteX7" fmla="*/ 36624 w 39336"/>
                  <a:gd name="connsiteY7" fmla="*/ 40693 h 74604"/>
                  <a:gd name="connsiteX8" fmla="*/ 9495 w 39336"/>
                  <a:gd name="connsiteY8" fmla="*/ 40693 h 74604"/>
                  <a:gd name="connsiteX9" fmla="*/ 9495 w 39336"/>
                  <a:gd name="connsiteY9" fmla="*/ 66466 h 74604"/>
                  <a:gd name="connsiteX10" fmla="*/ 39337 w 39336"/>
                  <a:gd name="connsiteY10" fmla="*/ 66466 h 74604"/>
                  <a:gd name="connsiteX11" fmla="*/ 39337 w 39336"/>
                  <a:gd name="connsiteY11" fmla="*/ 74604 h 74604"/>
                  <a:gd name="connsiteX12" fmla="*/ 0 w 39336"/>
                  <a:gd name="connsiteY12"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336" h="74604">
                    <a:moveTo>
                      <a:pt x="0" y="74604"/>
                    </a:moveTo>
                    <a:lnTo>
                      <a:pt x="0" y="0"/>
                    </a:lnTo>
                    <a:lnTo>
                      <a:pt x="37980" y="0"/>
                    </a:lnTo>
                    <a:lnTo>
                      <a:pt x="37980" y="8139"/>
                    </a:lnTo>
                    <a:lnTo>
                      <a:pt x="9495" y="8139"/>
                    </a:lnTo>
                    <a:lnTo>
                      <a:pt x="9495" y="32555"/>
                    </a:lnTo>
                    <a:lnTo>
                      <a:pt x="36624" y="32555"/>
                    </a:lnTo>
                    <a:lnTo>
                      <a:pt x="36624" y="40693"/>
                    </a:lnTo>
                    <a:lnTo>
                      <a:pt x="9495" y="40693"/>
                    </a:lnTo>
                    <a:lnTo>
                      <a:pt x="9495" y="66466"/>
                    </a:lnTo>
                    <a:lnTo>
                      <a:pt x="39337" y="66466"/>
                    </a:lnTo>
                    <a:lnTo>
                      <a:pt x="39337" y="74604"/>
                    </a:lnTo>
                    <a:lnTo>
                      <a:pt x="0" y="74604"/>
                    </a:lnTo>
                    <a:close/>
                  </a:path>
                </a:pathLst>
              </a:custGeom>
              <a:solidFill>
                <a:srgbClr val="FFFFFF"/>
              </a:solidFill>
              <a:ln w="13558" cap="flat">
                <a:noFill/>
                <a:prstDash val="solid"/>
                <a:miter/>
              </a:ln>
            </p:spPr>
            <p:txBody>
              <a:bodyPr rtlCol="0" anchor="ctr"/>
              <a:lstStyle/>
              <a:p>
                <a:endParaRPr lang="sv-SE"/>
              </a:p>
            </p:txBody>
          </p:sp>
          <p:sp>
            <p:nvSpPr>
              <p:cNvPr id="93" name="Frihandsfigur: Form 92">
                <a:extLst>
                  <a:ext uri="{FF2B5EF4-FFF2-40B4-BE49-F238E27FC236}">
                    <a16:creationId xmlns:a16="http://schemas.microsoft.com/office/drawing/2014/main" id="{71342B0F-ED1F-4078-B2B9-8A8B7B20054F}"/>
                  </a:ext>
                </a:extLst>
              </p:cNvPr>
              <p:cNvSpPr/>
              <p:nvPr/>
            </p:nvSpPr>
            <p:spPr>
              <a:xfrm>
                <a:off x="852841" y="6290315"/>
                <a:ext cx="51544" cy="74604"/>
              </a:xfrm>
              <a:custGeom>
                <a:avLst/>
                <a:gdLst>
                  <a:gd name="connsiteX0" fmla="*/ 51545 w 51544"/>
                  <a:gd name="connsiteY0" fmla="*/ 0 h 74604"/>
                  <a:gd name="connsiteX1" fmla="*/ 51545 w 51544"/>
                  <a:gd name="connsiteY1" fmla="*/ 74604 h 74604"/>
                  <a:gd name="connsiteX2" fmla="*/ 37980 w 51544"/>
                  <a:gd name="connsiteY2" fmla="*/ 74604 h 74604"/>
                  <a:gd name="connsiteX3" fmla="*/ 8139 w 51544"/>
                  <a:gd name="connsiteY3" fmla="*/ 10852 h 74604"/>
                  <a:gd name="connsiteX4" fmla="*/ 8139 w 51544"/>
                  <a:gd name="connsiteY4" fmla="*/ 10852 h 74604"/>
                  <a:gd name="connsiteX5" fmla="*/ 8139 w 51544"/>
                  <a:gd name="connsiteY5" fmla="*/ 74604 h 74604"/>
                  <a:gd name="connsiteX6" fmla="*/ 0 w 51544"/>
                  <a:gd name="connsiteY6" fmla="*/ 74604 h 74604"/>
                  <a:gd name="connsiteX7" fmla="*/ 0 w 51544"/>
                  <a:gd name="connsiteY7" fmla="*/ 0 h 74604"/>
                  <a:gd name="connsiteX8" fmla="*/ 13564 w 51544"/>
                  <a:gd name="connsiteY8" fmla="*/ 0 h 74604"/>
                  <a:gd name="connsiteX9" fmla="*/ 42050 w 51544"/>
                  <a:gd name="connsiteY9" fmla="*/ 63753 h 74604"/>
                  <a:gd name="connsiteX10" fmla="*/ 42050 w 51544"/>
                  <a:gd name="connsiteY10" fmla="*/ 63753 h 74604"/>
                  <a:gd name="connsiteX11" fmla="*/ 42050 w 51544"/>
                  <a:gd name="connsiteY11" fmla="*/ 0 h 74604"/>
                  <a:gd name="connsiteX12" fmla="*/ 51545 w 51544"/>
                  <a:gd name="connsiteY12" fmla="*/ 0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544" h="74604">
                    <a:moveTo>
                      <a:pt x="51545" y="0"/>
                    </a:moveTo>
                    <a:lnTo>
                      <a:pt x="51545" y="74604"/>
                    </a:lnTo>
                    <a:lnTo>
                      <a:pt x="37980" y="74604"/>
                    </a:lnTo>
                    <a:lnTo>
                      <a:pt x="8139" y="10852"/>
                    </a:lnTo>
                    <a:lnTo>
                      <a:pt x="8139" y="10852"/>
                    </a:lnTo>
                    <a:lnTo>
                      <a:pt x="8139" y="74604"/>
                    </a:lnTo>
                    <a:lnTo>
                      <a:pt x="0" y="74604"/>
                    </a:lnTo>
                    <a:lnTo>
                      <a:pt x="0" y="0"/>
                    </a:lnTo>
                    <a:lnTo>
                      <a:pt x="13564" y="0"/>
                    </a:lnTo>
                    <a:lnTo>
                      <a:pt x="42050" y="63753"/>
                    </a:lnTo>
                    <a:lnTo>
                      <a:pt x="42050" y="63753"/>
                    </a:lnTo>
                    <a:lnTo>
                      <a:pt x="42050" y="0"/>
                    </a:lnTo>
                    <a:lnTo>
                      <a:pt x="51545" y="0"/>
                    </a:lnTo>
                    <a:close/>
                  </a:path>
                </a:pathLst>
              </a:custGeom>
              <a:solidFill>
                <a:srgbClr val="FFFFFF"/>
              </a:solidFill>
              <a:ln w="13558" cap="flat">
                <a:noFill/>
                <a:prstDash val="solid"/>
                <a:miter/>
              </a:ln>
            </p:spPr>
            <p:txBody>
              <a:bodyPr rtlCol="0" anchor="ctr"/>
              <a:lstStyle/>
              <a:p>
                <a:endParaRPr lang="sv-SE"/>
              </a:p>
            </p:txBody>
          </p:sp>
          <p:sp>
            <p:nvSpPr>
              <p:cNvPr id="94" name="Frihandsfigur: Form 93">
                <a:extLst>
                  <a:ext uri="{FF2B5EF4-FFF2-40B4-BE49-F238E27FC236}">
                    <a16:creationId xmlns:a16="http://schemas.microsoft.com/office/drawing/2014/main" id="{D4BFDC91-D4B4-4D58-BF9D-6E5A6FF12A7A}"/>
                  </a:ext>
                </a:extLst>
              </p:cNvPr>
              <p:cNvSpPr/>
              <p:nvPr/>
            </p:nvSpPr>
            <p:spPr>
              <a:xfrm>
                <a:off x="950505" y="6290315"/>
                <a:ext cx="46118" cy="74604"/>
              </a:xfrm>
              <a:custGeom>
                <a:avLst/>
                <a:gdLst>
                  <a:gd name="connsiteX0" fmla="*/ 0 w 46118"/>
                  <a:gd name="connsiteY0" fmla="*/ 0 h 74604"/>
                  <a:gd name="connsiteX1" fmla="*/ 23059 w 46118"/>
                  <a:gd name="connsiteY1" fmla="*/ 0 h 74604"/>
                  <a:gd name="connsiteX2" fmla="*/ 43406 w 46118"/>
                  <a:gd name="connsiteY2" fmla="*/ 10852 h 74604"/>
                  <a:gd name="connsiteX3" fmla="*/ 46119 w 46118"/>
                  <a:gd name="connsiteY3" fmla="*/ 33911 h 74604"/>
                  <a:gd name="connsiteX4" fmla="*/ 42050 w 46118"/>
                  <a:gd name="connsiteY4" fmla="*/ 63753 h 74604"/>
                  <a:gd name="connsiteX5" fmla="*/ 17634 w 46118"/>
                  <a:gd name="connsiteY5" fmla="*/ 74604 h 74604"/>
                  <a:gd name="connsiteX6" fmla="*/ 0 w 46118"/>
                  <a:gd name="connsiteY6" fmla="*/ 74604 h 74604"/>
                  <a:gd name="connsiteX7" fmla="*/ 0 w 46118"/>
                  <a:gd name="connsiteY7" fmla="*/ 0 h 74604"/>
                  <a:gd name="connsiteX8" fmla="*/ 9495 w 46118"/>
                  <a:gd name="connsiteY8" fmla="*/ 66466 h 74604"/>
                  <a:gd name="connsiteX9" fmla="*/ 18990 w 46118"/>
                  <a:gd name="connsiteY9" fmla="*/ 66466 h 74604"/>
                  <a:gd name="connsiteX10" fmla="*/ 36624 w 46118"/>
                  <a:gd name="connsiteY10" fmla="*/ 44763 h 74604"/>
                  <a:gd name="connsiteX11" fmla="*/ 36624 w 46118"/>
                  <a:gd name="connsiteY11" fmla="*/ 29842 h 74604"/>
                  <a:gd name="connsiteX12" fmla="*/ 21703 w 46118"/>
                  <a:gd name="connsiteY12" fmla="*/ 9495 h 74604"/>
                  <a:gd name="connsiteX13" fmla="*/ 9495 w 46118"/>
                  <a:gd name="connsiteY13" fmla="*/ 9495 h 74604"/>
                  <a:gd name="connsiteX14" fmla="*/ 9495 w 46118"/>
                  <a:gd name="connsiteY14" fmla="*/ 66466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118" h="74604">
                    <a:moveTo>
                      <a:pt x="0" y="0"/>
                    </a:moveTo>
                    <a:lnTo>
                      <a:pt x="23059" y="0"/>
                    </a:lnTo>
                    <a:cubicBezTo>
                      <a:pt x="32554" y="0"/>
                      <a:pt x="39337" y="2713"/>
                      <a:pt x="43406" y="10852"/>
                    </a:cubicBezTo>
                    <a:cubicBezTo>
                      <a:pt x="46119" y="17634"/>
                      <a:pt x="46119" y="32555"/>
                      <a:pt x="46119" y="33911"/>
                    </a:cubicBezTo>
                    <a:cubicBezTo>
                      <a:pt x="46119" y="50188"/>
                      <a:pt x="44762" y="58327"/>
                      <a:pt x="42050" y="63753"/>
                    </a:cubicBezTo>
                    <a:cubicBezTo>
                      <a:pt x="37980" y="71891"/>
                      <a:pt x="29842" y="74604"/>
                      <a:pt x="17634" y="74604"/>
                    </a:cubicBezTo>
                    <a:lnTo>
                      <a:pt x="0" y="74604"/>
                    </a:lnTo>
                    <a:lnTo>
                      <a:pt x="0" y="0"/>
                    </a:lnTo>
                    <a:close/>
                    <a:moveTo>
                      <a:pt x="9495" y="66466"/>
                    </a:moveTo>
                    <a:lnTo>
                      <a:pt x="18990" y="66466"/>
                    </a:lnTo>
                    <a:cubicBezTo>
                      <a:pt x="32554" y="66466"/>
                      <a:pt x="36624" y="61040"/>
                      <a:pt x="36624" y="44763"/>
                    </a:cubicBezTo>
                    <a:lnTo>
                      <a:pt x="36624" y="29842"/>
                    </a:lnTo>
                    <a:cubicBezTo>
                      <a:pt x="36624" y="14921"/>
                      <a:pt x="32554" y="9495"/>
                      <a:pt x="21703" y="9495"/>
                    </a:cubicBezTo>
                    <a:lnTo>
                      <a:pt x="9495" y="9495"/>
                    </a:lnTo>
                    <a:lnTo>
                      <a:pt x="9495" y="66466"/>
                    </a:lnTo>
                    <a:close/>
                  </a:path>
                </a:pathLst>
              </a:custGeom>
              <a:solidFill>
                <a:srgbClr val="FFFFFF"/>
              </a:solidFill>
              <a:ln w="13558" cap="flat">
                <a:noFill/>
                <a:prstDash val="solid"/>
                <a:miter/>
              </a:ln>
            </p:spPr>
            <p:txBody>
              <a:bodyPr rtlCol="0" anchor="ctr"/>
              <a:lstStyle/>
              <a:p>
                <a:endParaRPr lang="sv-SE"/>
              </a:p>
            </p:txBody>
          </p:sp>
          <p:sp>
            <p:nvSpPr>
              <p:cNvPr id="95" name="Frihandsfigur: Form 94">
                <a:extLst>
                  <a:ext uri="{FF2B5EF4-FFF2-40B4-BE49-F238E27FC236}">
                    <a16:creationId xmlns:a16="http://schemas.microsoft.com/office/drawing/2014/main" id="{B34E3DB2-DCAE-4515-A9C9-A98D75FDC38F}"/>
                  </a:ext>
                </a:extLst>
              </p:cNvPr>
              <p:cNvSpPr/>
              <p:nvPr/>
            </p:nvSpPr>
            <p:spPr>
              <a:xfrm>
                <a:off x="1011545" y="6290315"/>
                <a:ext cx="39336" cy="74604"/>
              </a:xfrm>
              <a:custGeom>
                <a:avLst/>
                <a:gdLst>
                  <a:gd name="connsiteX0" fmla="*/ 0 w 39336"/>
                  <a:gd name="connsiteY0" fmla="*/ 74604 h 74604"/>
                  <a:gd name="connsiteX1" fmla="*/ 0 w 39336"/>
                  <a:gd name="connsiteY1" fmla="*/ 0 h 74604"/>
                  <a:gd name="connsiteX2" fmla="*/ 37980 w 39336"/>
                  <a:gd name="connsiteY2" fmla="*/ 0 h 74604"/>
                  <a:gd name="connsiteX3" fmla="*/ 37980 w 39336"/>
                  <a:gd name="connsiteY3" fmla="*/ 8139 h 74604"/>
                  <a:gd name="connsiteX4" fmla="*/ 9495 w 39336"/>
                  <a:gd name="connsiteY4" fmla="*/ 8139 h 74604"/>
                  <a:gd name="connsiteX5" fmla="*/ 9495 w 39336"/>
                  <a:gd name="connsiteY5" fmla="*/ 32555 h 74604"/>
                  <a:gd name="connsiteX6" fmla="*/ 36624 w 39336"/>
                  <a:gd name="connsiteY6" fmla="*/ 32555 h 74604"/>
                  <a:gd name="connsiteX7" fmla="*/ 36624 w 39336"/>
                  <a:gd name="connsiteY7" fmla="*/ 40693 h 74604"/>
                  <a:gd name="connsiteX8" fmla="*/ 9495 w 39336"/>
                  <a:gd name="connsiteY8" fmla="*/ 40693 h 74604"/>
                  <a:gd name="connsiteX9" fmla="*/ 9495 w 39336"/>
                  <a:gd name="connsiteY9" fmla="*/ 66466 h 74604"/>
                  <a:gd name="connsiteX10" fmla="*/ 39337 w 39336"/>
                  <a:gd name="connsiteY10" fmla="*/ 66466 h 74604"/>
                  <a:gd name="connsiteX11" fmla="*/ 39337 w 39336"/>
                  <a:gd name="connsiteY11" fmla="*/ 74604 h 74604"/>
                  <a:gd name="connsiteX12" fmla="*/ 0 w 39336"/>
                  <a:gd name="connsiteY12"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336" h="74604">
                    <a:moveTo>
                      <a:pt x="0" y="74604"/>
                    </a:moveTo>
                    <a:lnTo>
                      <a:pt x="0" y="0"/>
                    </a:lnTo>
                    <a:lnTo>
                      <a:pt x="37980" y="0"/>
                    </a:lnTo>
                    <a:lnTo>
                      <a:pt x="37980" y="8139"/>
                    </a:lnTo>
                    <a:lnTo>
                      <a:pt x="9495" y="8139"/>
                    </a:lnTo>
                    <a:lnTo>
                      <a:pt x="9495" y="32555"/>
                    </a:lnTo>
                    <a:lnTo>
                      <a:pt x="36624" y="32555"/>
                    </a:lnTo>
                    <a:lnTo>
                      <a:pt x="36624" y="40693"/>
                    </a:lnTo>
                    <a:lnTo>
                      <a:pt x="9495" y="40693"/>
                    </a:lnTo>
                    <a:lnTo>
                      <a:pt x="9495" y="66466"/>
                    </a:lnTo>
                    <a:lnTo>
                      <a:pt x="39337" y="66466"/>
                    </a:lnTo>
                    <a:lnTo>
                      <a:pt x="39337" y="74604"/>
                    </a:lnTo>
                    <a:lnTo>
                      <a:pt x="0" y="74604"/>
                    </a:lnTo>
                    <a:close/>
                  </a:path>
                </a:pathLst>
              </a:custGeom>
              <a:solidFill>
                <a:srgbClr val="FFFFFF"/>
              </a:solidFill>
              <a:ln w="13558" cap="flat">
                <a:noFill/>
                <a:prstDash val="solid"/>
                <a:miter/>
              </a:ln>
            </p:spPr>
            <p:txBody>
              <a:bodyPr rtlCol="0" anchor="ctr"/>
              <a:lstStyle/>
              <a:p>
                <a:endParaRPr lang="sv-SE"/>
              </a:p>
            </p:txBody>
          </p:sp>
          <p:sp>
            <p:nvSpPr>
              <p:cNvPr id="96" name="Frihandsfigur: Form 95">
                <a:extLst>
                  <a:ext uri="{FF2B5EF4-FFF2-40B4-BE49-F238E27FC236}">
                    <a16:creationId xmlns:a16="http://schemas.microsoft.com/office/drawing/2014/main" id="{03051775-35AF-4F8E-B72D-759CBA911DCE}"/>
                  </a:ext>
                </a:extLst>
              </p:cNvPr>
              <p:cNvSpPr/>
              <p:nvPr/>
            </p:nvSpPr>
            <p:spPr>
              <a:xfrm>
                <a:off x="1068515" y="6290315"/>
                <a:ext cx="36623" cy="74604"/>
              </a:xfrm>
              <a:custGeom>
                <a:avLst/>
                <a:gdLst>
                  <a:gd name="connsiteX0" fmla="*/ 0 w 36623"/>
                  <a:gd name="connsiteY0" fmla="*/ 74604 h 74604"/>
                  <a:gd name="connsiteX1" fmla="*/ 0 w 36623"/>
                  <a:gd name="connsiteY1" fmla="*/ 0 h 74604"/>
                  <a:gd name="connsiteX2" fmla="*/ 9495 w 36623"/>
                  <a:gd name="connsiteY2" fmla="*/ 0 h 74604"/>
                  <a:gd name="connsiteX3" fmla="*/ 9495 w 36623"/>
                  <a:gd name="connsiteY3" fmla="*/ 66466 h 74604"/>
                  <a:gd name="connsiteX4" fmla="*/ 36624 w 36623"/>
                  <a:gd name="connsiteY4" fmla="*/ 66466 h 74604"/>
                  <a:gd name="connsiteX5" fmla="*/ 36624 w 36623"/>
                  <a:gd name="connsiteY5" fmla="*/ 74604 h 74604"/>
                  <a:gd name="connsiteX6" fmla="*/ 0 w 36623"/>
                  <a:gd name="connsiteY6"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623" h="74604">
                    <a:moveTo>
                      <a:pt x="0" y="74604"/>
                    </a:moveTo>
                    <a:lnTo>
                      <a:pt x="0" y="0"/>
                    </a:lnTo>
                    <a:lnTo>
                      <a:pt x="9495" y="0"/>
                    </a:lnTo>
                    <a:lnTo>
                      <a:pt x="9495" y="66466"/>
                    </a:lnTo>
                    <a:lnTo>
                      <a:pt x="36624" y="66466"/>
                    </a:lnTo>
                    <a:lnTo>
                      <a:pt x="36624" y="74604"/>
                    </a:lnTo>
                    <a:lnTo>
                      <a:pt x="0" y="74604"/>
                    </a:lnTo>
                    <a:close/>
                  </a:path>
                </a:pathLst>
              </a:custGeom>
              <a:solidFill>
                <a:srgbClr val="FFFFFF"/>
              </a:solidFill>
              <a:ln w="13558" cap="flat">
                <a:noFill/>
                <a:prstDash val="solid"/>
                <a:miter/>
              </a:ln>
            </p:spPr>
            <p:txBody>
              <a:bodyPr rtlCol="0" anchor="ctr"/>
              <a:lstStyle/>
              <a:p>
                <a:endParaRPr lang="sv-SE"/>
              </a:p>
            </p:txBody>
          </p:sp>
          <p:sp>
            <p:nvSpPr>
              <p:cNvPr id="97" name="Frihandsfigur: Form 96">
                <a:extLst>
                  <a:ext uri="{FF2B5EF4-FFF2-40B4-BE49-F238E27FC236}">
                    <a16:creationId xmlns:a16="http://schemas.microsoft.com/office/drawing/2014/main" id="{6EE1F961-D6E3-4141-8239-5CD86F1E1EE5}"/>
                  </a:ext>
                </a:extLst>
              </p:cNvPr>
              <p:cNvSpPr/>
              <p:nvPr/>
            </p:nvSpPr>
            <p:spPr>
              <a:xfrm>
                <a:off x="1136337" y="6290315"/>
                <a:ext cx="59683" cy="74604"/>
              </a:xfrm>
              <a:custGeom>
                <a:avLst/>
                <a:gdLst>
                  <a:gd name="connsiteX0" fmla="*/ 23059 w 59683"/>
                  <a:gd name="connsiteY0" fmla="*/ 0 h 74604"/>
                  <a:gd name="connsiteX1" fmla="*/ 35267 w 59683"/>
                  <a:gd name="connsiteY1" fmla="*/ 0 h 74604"/>
                  <a:gd name="connsiteX2" fmla="*/ 59683 w 59683"/>
                  <a:gd name="connsiteY2" fmla="*/ 74604 h 74604"/>
                  <a:gd name="connsiteX3" fmla="*/ 48832 w 59683"/>
                  <a:gd name="connsiteY3" fmla="*/ 74604 h 74604"/>
                  <a:gd name="connsiteX4" fmla="*/ 43406 w 59683"/>
                  <a:gd name="connsiteY4" fmla="*/ 56970 h 74604"/>
                  <a:gd name="connsiteX5" fmla="*/ 14921 w 59683"/>
                  <a:gd name="connsiteY5" fmla="*/ 56970 h 74604"/>
                  <a:gd name="connsiteX6" fmla="*/ 9495 w 59683"/>
                  <a:gd name="connsiteY6" fmla="*/ 74604 h 74604"/>
                  <a:gd name="connsiteX7" fmla="*/ 0 w 59683"/>
                  <a:gd name="connsiteY7" fmla="*/ 74604 h 74604"/>
                  <a:gd name="connsiteX8" fmla="*/ 23059 w 59683"/>
                  <a:gd name="connsiteY8" fmla="*/ 0 h 74604"/>
                  <a:gd name="connsiteX9" fmla="*/ 28485 w 59683"/>
                  <a:gd name="connsiteY9" fmla="*/ 9495 h 74604"/>
                  <a:gd name="connsiteX10" fmla="*/ 28485 w 59683"/>
                  <a:gd name="connsiteY10" fmla="*/ 9495 h 74604"/>
                  <a:gd name="connsiteX11" fmla="*/ 16277 w 59683"/>
                  <a:gd name="connsiteY11" fmla="*/ 48832 h 74604"/>
                  <a:gd name="connsiteX12" fmla="*/ 39337 w 59683"/>
                  <a:gd name="connsiteY12" fmla="*/ 48832 h 74604"/>
                  <a:gd name="connsiteX13" fmla="*/ 28485 w 59683"/>
                  <a:gd name="connsiteY13" fmla="*/ 9495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683" h="74604">
                    <a:moveTo>
                      <a:pt x="23059" y="0"/>
                    </a:moveTo>
                    <a:lnTo>
                      <a:pt x="35267" y="0"/>
                    </a:lnTo>
                    <a:lnTo>
                      <a:pt x="59683" y="74604"/>
                    </a:lnTo>
                    <a:lnTo>
                      <a:pt x="48832" y="74604"/>
                    </a:lnTo>
                    <a:lnTo>
                      <a:pt x="43406" y="56970"/>
                    </a:lnTo>
                    <a:lnTo>
                      <a:pt x="14921" y="56970"/>
                    </a:lnTo>
                    <a:lnTo>
                      <a:pt x="9495" y="74604"/>
                    </a:lnTo>
                    <a:lnTo>
                      <a:pt x="0" y="74604"/>
                    </a:lnTo>
                    <a:lnTo>
                      <a:pt x="23059" y="0"/>
                    </a:lnTo>
                    <a:close/>
                    <a:moveTo>
                      <a:pt x="28485" y="9495"/>
                    </a:moveTo>
                    <a:lnTo>
                      <a:pt x="28485" y="9495"/>
                    </a:lnTo>
                    <a:lnTo>
                      <a:pt x="16277" y="48832"/>
                    </a:lnTo>
                    <a:lnTo>
                      <a:pt x="39337" y="48832"/>
                    </a:lnTo>
                    <a:lnTo>
                      <a:pt x="28485" y="9495"/>
                    </a:lnTo>
                    <a:close/>
                  </a:path>
                </a:pathLst>
              </a:custGeom>
              <a:solidFill>
                <a:srgbClr val="FFFFFF"/>
              </a:solidFill>
              <a:ln w="13558" cap="flat">
                <a:noFill/>
                <a:prstDash val="solid"/>
                <a:miter/>
              </a:ln>
            </p:spPr>
            <p:txBody>
              <a:bodyPr rtlCol="0" anchor="ctr"/>
              <a:lstStyle/>
              <a:p>
                <a:endParaRPr lang="sv-SE"/>
              </a:p>
            </p:txBody>
          </p:sp>
          <p:sp>
            <p:nvSpPr>
              <p:cNvPr id="98" name="Frihandsfigur: Form 97">
                <a:extLst>
                  <a:ext uri="{FF2B5EF4-FFF2-40B4-BE49-F238E27FC236}">
                    <a16:creationId xmlns:a16="http://schemas.microsoft.com/office/drawing/2014/main" id="{1466FD6A-5FAE-4120-A36E-2A6A13D21A3C}"/>
                  </a:ext>
                </a:extLst>
              </p:cNvPr>
              <p:cNvSpPr/>
              <p:nvPr/>
            </p:nvSpPr>
            <p:spPr>
              <a:xfrm>
                <a:off x="1200090" y="6290315"/>
                <a:ext cx="54257" cy="74604"/>
              </a:xfrm>
              <a:custGeom>
                <a:avLst/>
                <a:gdLst>
                  <a:gd name="connsiteX0" fmla="*/ 32555 w 54257"/>
                  <a:gd name="connsiteY0" fmla="*/ 74604 h 74604"/>
                  <a:gd name="connsiteX1" fmla="*/ 21703 w 54257"/>
                  <a:gd name="connsiteY1" fmla="*/ 74604 h 74604"/>
                  <a:gd name="connsiteX2" fmla="*/ 0 w 54257"/>
                  <a:gd name="connsiteY2" fmla="*/ 0 h 74604"/>
                  <a:gd name="connsiteX3" fmla="*/ 10852 w 54257"/>
                  <a:gd name="connsiteY3" fmla="*/ 0 h 74604"/>
                  <a:gd name="connsiteX4" fmla="*/ 27129 w 54257"/>
                  <a:gd name="connsiteY4" fmla="*/ 65109 h 74604"/>
                  <a:gd name="connsiteX5" fmla="*/ 27129 w 54257"/>
                  <a:gd name="connsiteY5" fmla="*/ 65109 h 74604"/>
                  <a:gd name="connsiteX6" fmla="*/ 44763 w 54257"/>
                  <a:gd name="connsiteY6" fmla="*/ 0 h 74604"/>
                  <a:gd name="connsiteX7" fmla="*/ 54258 w 54257"/>
                  <a:gd name="connsiteY7" fmla="*/ 0 h 74604"/>
                  <a:gd name="connsiteX8" fmla="*/ 32555 w 54257"/>
                  <a:gd name="connsiteY8"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257" h="74604">
                    <a:moveTo>
                      <a:pt x="32555" y="74604"/>
                    </a:moveTo>
                    <a:lnTo>
                      <a:pt x="21703" y="74604"/>
                    </a:lnTo>
                    <a:lnTo>
                      <a:pt x="0" y="0"/>
                    </a:lnTo>
                    <a:lnTo>
                      <a:pt x="10852" y="0"/>
                    </a:lnTo>
                    <a:lnTo>
                      <a:pt x="27129" y="65109"/>
                    </a:lnTo>
                    <a:lnTo>
                      <a:pt x="27129" y="65109"/>
                    </a:lnTo>
                    <a:lnTo>
                      <a:pt x="44763" y="0"/>
                    </a:lnTo>
                    <a:lnTo>
                      <a:pt x="54258" y="0"/>
                    </a:lnTo>
                    <a:lnTo>
                      <a:pt x="32555" y="74604"/>
                    </a:lnTo>
                    <a:close/>
                  </a:path>
                </a:pathLst>
              </a:custGeom>
              <a:solidFill>
                <a:srgbClr val="FFFFFF"/>
              </a:solidFill>
              <a:ln w="13558" cap="flat">
                <a:noFill/>
                <a:prstDash val="solid"/>
                <a:miter/>
              </a:ln>
            </p:spPr>
            <p:txBody>
              <a:bodyPr rtlCol="0" anchor="ctr"/>
              <a:lstStyle/>
              <a:p>
                <a:endParaRPr lang="sv-SE"/>
              </a:p>
            </p:txBody>
          </p:sp>
        </p:grpSp>
      </p:grpSp>
    </p:spTree>
    <p:extLst>
      <p:ext uri="{BB962C8B-B14F-4D97-AF65-F5344CB8AC3E}">
        <p14:creationId xmlns:p14="http://schemas.microsoft.com/office/powerpoint/2010/main" val="825894871"/>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och innehåll - vi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B25631-0701-40C3-A2E5-991715C6245C}"/>
              </a:ext>
            </a:extLst>
          </p:cNvPr>
          <p:cNvSpPr>
            <a:spLocks noGrp="1"/>
          </p:cNvSpPr>
          <p:nvPr>
            <p:ph type="title"/>
          </p:nvPr>
        </p:nvSpPr>
        <p:spPr/>
        <p:txBody>
          <a:bodyPr/>
          <a:lstStyle/>
          <a:p>
            <a:r>
              <a:rPr lang="en-GB"/>
              <a:t>Click to edit Master title style</a:t>
            </a:r>
            <a:endParaRPr lang="sv-SE"/>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a:p>
        </p:txBody>
      </p:sp>
      <p:sp>
        <p:nvSpPr>
          <p:cNvPr id="10" name="Platshållare för innehåll 9">
            <a:extLst>
              <a:ext uri="{FF2B5EF4-FFF2-40B4-BE49-F238E27FC236}">
                <a16:creationId xmlns:a16="http://schemas.microsoft.com/office/drawing/2014/main" id="{E0BE39CF-3CAE-4A08-9FF4-8345EA746D77}"/>
              </a:ext>
            </a:extLst>
          </p:cNvPr>
          <p:cNvSpPr>
            <a:spLocks noGrp="1"/>
          </p:cNvSpPr>
          <p:nvPr>
            <p:ph sz="quarter" idx="13"/>
          </p:nvPr>
        </p:nvSpPr>
        <p:spPr>
          <a:xfrm>
            <a:off x="8026401" y="2133600"/>
            <a:ext cx="3327399" cy="338182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a:p>
        </p:txBody>
      </p:sp>
    </p:spTree>
    <p:extLst>
      <p:ext uri="{BB962C8B-B14F-4D97-AF65-F5344CB8AC3E}">
        <p14:creationId xmlns:p14="http://schemas.microsoft.com/office/powerpoint/2010/main" val="2054511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och innehåll - Rosa">
    <p:bg>
      <p:bgPr>
        <a:solidFill>
          <a:srgbClr val="FFF5F5"/>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B25631-0701-40C3-A2E5-991715C6245C}"/>
              </a:ext>
            </a:extLst>
          </p:cNvPr>
          <p:cNvSpPr>
            <a:spLocks noGrp="1"/>
          </p:cNvSpPr>
          <p:nvPr>
            <p:ph type="title"/>
          </p:nvPr>
        </p:nvSpPr>
        <p:spPr/>
        <p:txBody>
          <a:bodyPr/>
          <a:lstStyle/>
          <a:p>
            <a:r>
              <a:rPr lang="en-GB"/>
              <a:t>Click to edit Master title style</a:t>
            </a:r>
            <a:endParaRPr lang="sv-SE"/>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a:p>
        </p:txBody>
      </p:sp>
      <p:sp>
        <p:nvSpPr>
          <p:cNvPr id="7" name="Platshållare för innehåll 9">
            <a:extLst>
              <a:ext uri="{FF2B5EF4-FFF2-40B4-BE49-F238E27FC236}">
                <a16:creationId xmlns:a16="http://schemas.microsoft.com/office/drawing/2014/main" id="{921C60D4-DC2D-4B35-B425-B37DC06C4718}"/>
              </a:ext>
            </a:extLst>
          </p:cNvPr>
          <p:cNvSpPr>
            <a:spLocks noGrp="1"/>
          </p:cNvSpPr>
          <p:nvPr>
            <p:ph sz="quarter" idx="13"/>
          </p:nvPr>
        </p:nvSpPr>
        <p:spPr>
          <a:xfrm>
            <a:off x="8026401" y="2133600"/>
            <a:ext cx="3327399" cy="338182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a:p>
        </p:txBody>
      </p:sp>
    </p:spTree>
    <p:extLst>
      <p:ext uri="{BB962C8B-B14F-4D97-AF65-F5344CB8AC3E}">
        <p14:creationId xmlns:p14="http://schemas.microsoft.com/office/powerpoint/2010/main" val="1013525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och innehåll - Blå">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B25631-0701-40C3-A2E5-991715C6245C}"/>
              </a:ext>
            </a:extLst>
          </p:cNvPr>
          <p:cNvSpPr>
            <a:spLocks noGrp="1"/>
          </p:cNvSpPr>
          <p:nvPr>
            <p:ph type="title"/>
          </p:nvPr>
        </p:nvSpPr>
        <p:spPr/>
        <p:txBody>
          <a:bodyPr/>
          <a:lstStyle/>
          <a:p>
            <a:r>
              <a:rPr lang="en-GB"/>
              <a:t>Click to edit Master title style</a:t>
            </a:r>
            <a:endParaRPr lang="sv-SE"/>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a:p>
        </p:txBody>
      </p:sp>
      <p:sp>
        <p:nvSpPr>
          <p:cNvPr id="7" name="Platshållare för innehåll 9">
            <a:extLst>
              <a:ext uri="{FF2B5EF4-FFF2-40B4-BE49-F238E27FC236}">
                <a16:creationId xmlns:a16="http://schemas.microsoft.com/office/drawing/2014/main" id="{091CB3C4-C29A-4D2D-8B64-A62921F305CE}"/>
              </a:ext>
            </a:extLst>
          </p:cNvPr>
          <p:cNvSpPr>
            <a:spLocks noGrp="1"/>
          </p:cNvSpPr>
          <p:nvPr>
            <p:ph sz="quarter" idx="13"/>
          </p:nvPr>
        </p:nvSpPr>
        <p:spPr>
          <a:xfrm>
            <a:off x="8026401" y="2133600"/>
            <a:ext cx="3327399" cy="338182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a:p>
        </p:txBody>
      </p:sp>
    </p:spTree>
    <p:extLst>
      <p:ext uri="{BB962C8B-B14F-4D97-AF65-F5344CB8AC3E}">
        <p14:creationId xmlns:p14="http://schemas.microsoft.com/office/powerpoint/2010/main" val="366148034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2.svg"/><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152683E2-9A31-4B47-ACFE-390B6E0AF714}"/>
              </a:ext>
            </a:extLst>
          </p:cNvPr>
          <p:cNvSpPr>
            <a:spLocks noGrp="1"/>
          </p:cNvSpPr>
          <p:nvPr>
            <p:ph type="title"/>
          </p:nvPr>
        </p:nvSpPr>
        <p:spPr>
          <a:xfrm>
            <a:off x="792163" y="654513"/>
            <a:ext cx="10607674" cy="854075"/>
          </a:xfrm>
          <a:prstGeom prst="rect">
            <a:avLst/>
          </a:prstGeom>
        </p:spPr>
        <p:txBody>
          <a:bodyPr vert="horz" lIns="0" tIns="0" rIns="0" bIns="0" rtlCol="0" anchor="b">
            <a:no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81C0710F-3CB3-4F01-9977-A1A69928F1E2}"/>
              </a:ext>
            </a:extLst>
          </p:cNvPr>
          <p:cNvSpPr>
            <a:spLocks noGrp="1"/>
          </p:cNvSpPr>
          <p:nvPr>
            <p:ph type="body" idx="1"/>
          </p:nvPr>
        </p:nvSpPr>
        <p:spPr>
          <a:xfrm>
            <a:off x="792163" y="1938528"/>
            <a:ext cx="6442075" cy="4012294"/>
          </a:xfrm>
          <a:prstGeom prst="rect">
            <a:avLst/>
          </a:prstGeom>
        </p:spPr>
        <p:txBody>
          <a:bodyPr vert="horz" lIns="0" tIns="0" rIns="0" bIns="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a:p>
            <a:pPr lvl="5"/>
            <a:r>
              <a:rPr lang="sv-SE"/>
              <a:t>Nivå 6</a:t>
            </a:r>
          </a:p>
          <a:p>
            <a:pPr lvl="6"/>
            <a:r>
              <a:rPr lang="sv-SE"/>
              <a:t>Nivå 7</a:t>
            </a:r>
          </a:p>
          <a:p>
            <a:pPr lvl="7"/>
            <a:r>
              <a:rPr lang="sv-SE"/>
              <a:t>Nivå 8</a:t>
            </a:r>
          </a:p>
          <a:p>
            <a:pPr lvl="8"/>
            <a:r>
              <a:rPr lang="sv-SE"/>
              <a:t>Nivå 9</a:t>
            </a:r>
          </a:p>
        </p:txBody>
      </p:sp>
      <p:pic>
        <p:nvPicPr>
          <p:cNvPr id="27" name="Bild 26">
            <a:extLst>
              <a:ext uri="{FF2B5EF4-FFF2-40B4-BE49-F238E27FC236}">
                <a16:creationId xmlns:a16="http://schemas.microsoft.com/office/drawing/2014/main" id="{DE852F00-C6CA-4D2B-A78C-C19D14346E07}"/>
              </a:ext>
            </a:extLst>
          </p:cNvPr>
          <p:cNvPicPr>
            <a:picLocks noChangeAspect="1"/>
          </p:cNvPicPr>
          <p:nvPr userDrawn="1"/>
        </p:nvPicPr>
        <p:blipFill>
          <a:blip r:embed="rId34" cstate="print">
            <a:extLst>
              <a:ext uri="{28A0092B-C50C-407E-A947-70E740481C1C}">
                <a14:useLocalDpi xmlns:a14="http://schemas.microsoft.com/office/drawing/2010/main"/>
              </a:ext>
              <a:ext uri="{96DAC541-7B7A-43D3-8B79-37D633B846F1}">
                <asvg:svgBlip xmlns:asvg="http://schemas.microsoft.com/office/drawing/2016/SVG/main" r:embed="rId35"/>
              </a:ext>
            </a:extLst>
          </a:blip>
          <a:stretch>
            <a:fillRect/>
          </a:stretch>
        </p:blipFill>
        <p:spPr>
          <a:xfrm>
            <a:off x="10546079" y="6296236"/>
            <a:ext cx="1062989" cy="233416"/>
          </a:xfrm>
          <a:prstGeom prst="rect">
            <a:avLst/>
          </a:prstGeom>
        </p:spPr>
      </p:pic>
    </p:spTree>
    <p:extLst>
      <p:ext uri="{BB962C8B-B14F-4D97-AF65-F5344CB8AC3E}">
        <p14:creationId xmlns:p14="http://schemas.microsoft.com/office/powerpoint/2010/main" val="149138282"/>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65" r:id="rId6"/>
    <p:sldLayoutId id="2147483650" r:id="rId7"/>
    <p:sldLayoutId id="2147483658" r:id="rId8"/>
    <p:sldLayoutId id="2147483659" r:id="rId9"/>
    <p:sldLayoutId id="2147483660" r:id="rId10"/>
    <p:sldLayoutId id="2147483651" r:id="rId11"/>
    <p:sldLayoutId id="2147483662" r:id="rId12"/>
    <p:sldLayoutId id="2147483670" r:id="rId13"/>
    <p:sldLayoutId id="2147483674" r:id="rId14"/>
    <p:sldLayoutId id="2147483669" r:id="rId15"/>
    <p:sldLayoutId id="2147483675" r:id="rId16"/>
    <p:sldLayoutId id="2147483668" r:id="rId17"/>
    <p:sldLayoutId id="2147483676" r:id="rId18"/>
    <p:sldLayoutId id="2147483671" r:id="rId19"/>
    <p:sldLayoutId id="2147483677" r:id="rId20"/>
    <p:sldLayoutId id="2147483652" r:id="rId21"/>
    <p:sldLayoutId id="2147483672" r:id="rId22"/>
    <p:sldLayoutId id="2147483673" r:id="rId23"/>
    <p:sldLayoutId id="2147483678" r:id="rId24"/>
    <p:sldLayoutId id="2147483679" r:id="rId25"/>
    <p:sldLayoutId id="2147483680" r:id="rId26"/>
    <p:sldLayoutId id="2147483654" r:id="rId27"/>
    <p:sldLayoutId id="2147483655" r:id="rId28"/>
    <p:sldLayoutId id="2147483664" r:id="rId29"/>
    <p:sldLayoutId id="2147483663" r:id="rId30"/>
    <p:sldLayoutId id="2147483661" r:id="rId31"/>
    <p:sldLayoutId id="2147483686" r:id="rId32"/>
  </p:sldLayoutIdLst>
  <p:txStyles>
    <p:titleStyle>
      <a:lvl1pPr algn="l" defTabSz="914400" rtl="0" eaLnBrk="1" latinLnBrk="0" hangingPunct="1">
        <a:lnSpc>
          <a:spcPct val="90000"/>
        </a:lnSpc>
        <a:spcBef>
          <a:spcPct val="0"/>
        </a:spcBef>
        <a:buNone/>
        <a:defRPr sz="3600" b="1" kern="1200">
          <a:solidFill>
            <a:srgbClr val="3C465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200" kern="1200">
          <a:solidFill>
            <a:schemeClr val="tx2"/>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200" kern="1200">
          <a:solidFill>
            <a:schemeClr val="tx2"/>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2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200" kern="1200">
          <a:solidFill>
            <a:schemeClr val="tx2"/>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499" userDrawn="1">
          <p15:clr>
            <a:srgbClr val="F26B43"/>
          </p15:clr>
        </p15:guide>
        <p15:guide id="4" pos="4557" userDrawn="1">
          <p15:clr>
            <a:srgbClr val="F26B43"/>
          </p15:clr>
        </p15:guide>
        <p15:guide id="5" orient="horz" pos="768" userDrawn="1">
          <p15:clr>
            <a:srgbClr val="F26B43"/>
          </p15:clr>
        </p15:guide>
        <p15:guide id="6" orient="horz" pos="890" userDrawn="1">
          <p15:clr>
            <a:srgbClr val="F26B43"/>
          </p15:clr>
        </p15:guide>
        <p15:guide id="7" pos="7309" userDrawn="1">
          <p15:clr>
            <a:srgbClr val="F26B43"/>
          </p15:clr>
        </p15:guide>
        <p15:guide id="8" orient="horz" pos="4083" userDrawn="1">
          <p15:clr>
            <a:srgbClr val="F26B43"/>
          </p15:clr>
        </p15:guide>
        <p15:guide id="9" orient="horz" pos="3551" userDrawn="1">
          <p15:clr>
            <a:srgbClr val="F26B43"/>
          </p15:clr>
        </p15:guide>
        <p15:guide id="10" pos="7176" userDrawn="1">
          <p15:clr>
            <a:srgbClr val="F26B43"/>
          </p15:clr>
        </p15:guide>
        <p15:guide id="11" orient="horz" pos="1224" userDrawn="1">
          <p15:clr>
            <a:srgbClr val="F26B43"/>
          </p15:clr>
        </p15:guide>
        <p15:guide id="12" orient="horz" pos="41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team.geografi@vasttrafik.se" TargetMode="External"/><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7.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svg"/><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26.sv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s>
</file>

<file path=ppt/slides/_rels/slide8.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23.png"/><Relationship Id="rId7"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24.svg"/></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39.jpeg"/><Relationship Id="rId4" Type="http://schemas.openxmlformats.org/officeDocument/2006/relationships/image" Target="../media/image3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nchor="b">
            <a:normAutofit/>
          </a:bodyPr>
          <a:lstStyle/>
          <a:p>
            <a:r>
              <a:rPr lang="sv-SE" dirty="0"/>
              <a:t>Möjliggörare för </a:t>
            </a:r>
            <a:br>
              <a:rPr lang="sv-SE" dirty="0"/>
            </a:br>
            <a:r>
              <a:rPr lang="sv-SE" dirty="0"/>
              <a:t>hållbart resande</a:t>
            </a:r>
          </a:p>
        </p:txBody>
      </p:sp>
      <p:sp>
        <p:nvSpPr>
          <p:cNvPr id="3" name="Underrubrik 2">
            <a:extLst>
              <a:ext uri="{FF2B5EF4-FFF2-40B4-BE49-F238E27FC236}">
                <a16:creationId xmlns:a16="http://schemas.microsoft.com/office/drawing/2014/main" id="{C5FA97F2-B436-6AB5-E32D-EC008EC0BEB4}"/>
              </a:ext>
            </a:extLst>
          </p:cNvPr>
          <p:cNvSpPr>
            <a:spLocks noGrp="1"/>
          </p:cNvSpPr>
          <p:nvPr>
            <p:ph type="subTitle" idx="1"/>
          </p:nvPr>
        </p:nvSpPr>
        <p:spPr/>
        <p:txBody>
          <a:bodyPr>
            <a:normAutofit/>
          </a:bodyPr>
          <a:lstStyle/>
          <a:p>
            <a:r>
              <a:rPr lang="sv-SE" dirty="0"/>
              <a:t>hur vi bygger GIS-plattformar och geodatatjänster inom Västtrafik</a:t>
            </a:r>
          </a:p>
        </p:txBody>
      </p:sp>
    </p:spTree>
    <p:extLst>
      <p:ext uri="{BB962C8B-B14F-4D97-AF65-F5344CB8AC3E}">
        <p14:creationId xmlns:p14="http://schemas.microsoft.com/office/powerpoint/2010/main" val="8220266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AA097145-82A6-C1A4-2BBD-7A322CDCAFB0}"/>
              </a:ext>
            </a:extLst>
          </p:cNvPr>
          <p:cNvSpPr txBox="1"/>
          <p:nvPr/>
        </p:nvSpPr>
        <p:spPr>
          <a:xfrm>
            <a:off x="4565773" y="4008581"/>
            <a:ext cx="3060453" cy="369332"/>
          </a:xfrm>
          <a:prstGeom prst="rect">
            <a:avLst/>
          </a:prstGeom>
          <a:noFill/>
        </p:spPr>
        <p:txBody>
          <a:bodyPr wrap="none" rtlCol="0">
            <a:spAutoFit/>
          </a:bodyPr>
          <a:lstStyle/>
          <a:p>
            <a:r>
              <a:rPr lang="sv-SE" dirty="0">
                <a:hlinkClick r:id="rId3">
                  <a:extLst>
                    <a:ext uri="{A12FA001-AC4F-418D-AE19-62706E023703}">
                      <ahyp:hlinkClr xmlns:ahyp="http://schemas.microsoft.com/office/drawing/2018/hyperlinkcolor" val="tx"/>
                    </a:ext>
                  </a:extLst>
                </a:hlinkClick>
              </a:rPr>
              <a:t>team.geografi@vasttrafik.se</a:t>
            </a:r>
            <a:endParaRPr lang="sv-SE" dirty="0"/>
          </a:p>
        </p:txBody>
      </p:sp>
    </p:spTree>
    <p:extLst>
      <p:ext uri="{BB962C8B-B14F-4D97-AF65-F5344CB8AC3E}">
        <p14:creationId xmlns:p14="http://schemas.microsoft.com/office/powerpoint/2010/main" val="118448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E217B106-069A-0AFE-6EA8-0D5474CD7BF7}"/>
              </a:ext>
            </a:extLst>
          </p:cNvPr>
          <p:cNvSpPr>
            <a:spLocks noGrp="1"/>
          </p:cNvSpPr>
          <p:nvPr>
            <p:ph type="title"/>
          </p:nvPr>
        </p:nvSpPr>
        <p:spPr/>
        <p:txBody>
          <a:bodyPr/>
          <a:lstStyle/>
          <a:p>
            <a:r>
              <a:rPr lang="sv-SE" sz="3200" dirty="0"/>
              <a:t>Vår plats i organisationen och varför det är viktigt</a:t>
            </a:r>
          </a:p>
        </p:txBody>
      </p:sp>
      <p:pic>
        <p:nvPicPr>
          <p:cNvPr id="9" name="Bildobjekt 8">
            <a:extLst>
              <a:ext uri="{FF2B5EF4-FFF2-40B4-BE49-F238E27FC236}">
                <a16:creationId xmlns:a16="http://schemas.microsoft.com/office/drawing/2014/main" id="{82396B0B-E4C4-97A2-B744-8B65874A4EBA}"/>
              </a:ext>
            </a:extLst>
          </p:cNvPr>
          <p:cNvPicPr>
            <a:picLocks noChangeAspect="1"/>
          </p:cNvPicPr>
          <p:nvPr/>
        </p:nvPicPr>
        <p:blipFill>
          <a:blip r:embed="rId3"/>
          <a:stretch>
            <a:fillRect/>
          </a:stretch>
        </p:blipFill>
        <p:spPr>
          <a:xfrm>
            <a:off x="792163" y="1533988"/>
            <a:ext cx="7968627" cy="5057964"/>
          </a:xfrm>
          <a:prstGeom prst="rect">
            <a:avLst/>
          </a:prstGeom>
        </p:spPr>
      </p:pic>
      <p:sp>
        <p:nvSpPr>
          <p:cNvPr id="15" name="Likbent triangel 14">
            <a:extLst>
              <a:ext uri="{FF2B5EF4-FFF2-40B4-BE49-F238E27FC236}">
                <a16:creationId xmlns:a16="http://schemas.microsoft.com/office/drawing/2014/main" id="{3E2645E4-6C5A-0E3F-4607-0FFD0437D65B}"/>
              </a:ext>
            </a:extLst>
          </p:cNvPr>
          <p:cNvSpPr/>
          <p:nvPr/>
        </p:nvSpPr>
        <p:spPr>
          <a:xfrm rot="16200000">
            <a:off x="5708828" y="1048848"/>
            <a:ext cx="3605912" cy="5470611"/>
          </a:xfrm>
          <a:prstGeom prst="triangle">
            <a:avLst>
              <a:gd name="adj" fmla="val 28667"/>
            </a:avLst>
          </a:prstGeom>
          <a:solidFill>
            <a:schemeClr val="accent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14" name="Bildobjekt 13">
            <a:extLst>
              <a:ext uri="{FF2B5EF4-FFF2-40B4-BE49-F238E27FC236}">
                <a16:creationId xmlns:a16="http://schemas.microsoft.com/office/drawing/2014/main" id="{D6F6B02D-E131-AE60-54F7-9E632FEAAB35}"/>
              </a:ext>
            </a:extLst>
          </p:cNvPr>
          <p:cNvPicPr>
            <a:picLocks noChangeAspect="1"/>
          </p:cNvPicPr>
          <p:nvPr/>
        </p:nvPicPr>
        <p:blipFill>
          <a:blip r:embed="rId4"/>
          <a:srcRect l="35295" t="26247" r="35038" b="3664"/>
          <a:stretch>
            <a:fillRect/>
          </a:stretch>
        </p:blipFill>
        <p:spPr>
          <a:xfrm>
            <a:off x="9339944" y="1981200"/>
            <a:ext cx="1818370" cy="36059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76216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6B09215-2D87-019C-1F4D-928865E4056D}"/>
              </a:ext>
            </a:extLst>
          </p:cNvPr>
          <p:cNvSpPr>
            <a:spLocks noGrp="1"/>
          </p:cNvSpPr>
          <p:nvPr>
            <p:ph type="title"/>
          </p:nvPr>
        </p:nvSpPr>
        <p:spPr/>
        <p:txBody>
          <a:bodyPr/>
          <a:lstStyle/>
          <a:p>
            <a:r>
              <a:rPr lang="sv-SE" sz="3200"/>
              <a:t>Geografidata är grunden och ett måste för att Västtrafik ska kunna planera, informera, utföra och följa upp kollektivtrafik.</a:t>
            </a:r>
            <a:br>
              <a:rPr lang="sv-SE" sz="3200"/>
            </a:br>
            <a:br>
              <a:rPr lang="sv-SE" sz="3200"/>
            </a:br>
            <a:r>
              <a:rPr lang="sv-SE" sz="3200"/>
              <a:t>Organisationen behöver strukturerad och kvalitetssäkrad geografisk data som tillgängliggörs internt och externt för att möjliggöra samma och korrekt information i alla kanaler.</a:t>
            </a:r>
          </a:p>
        </p:txBody>
      </p:sp>
      <p:sp>
        <p:nvSpPr>
          <p:cNvPr id="6" name="Platshållare för text 5">
            <a:extLst>
              <a:ext uri="{FF2B5EF4-FFF2-40B4-BE49-F238E27FC236}">
                <a16:creationId xmlns:a16="http://schemas.microsoft.com/office/drawing/2014/main" id="{F56CB4FE-1C0C-B32A-531A-382580E5CCED}"/>
              </a:ext>
            </a:extLst>
          </p:cNvPr>
          <p:cNvSpPr>
            <a:spLocks noGrp="1"/>
          </p:cNvSpPr>
          <p:nvPr>
            <p:ph type="body" sz="quarter" idx="13"/>
          </p:nvPr>
        </p:nvSpPr>
        <p:spPr>
          <a:xfrm>
            <a:off x="3581400" y="5919666"/>
            <a:ext cx="5078921" cy="231776"/>
          </a:xfrm>
        </p:spPr>
        <p:txBody>
          <a:bodyPr/>
          <a:lstStyle/>
          <a:p>
            <a:r>
              <a:rPr lang="sv-SE"/>
              <a:t>Syftet med Team Geografis system.</a:t>
            </a:r>
          </a:p>
        </p:txBody>
      </p:sp>
      <p:sp>
        <p:nvSpPr>
          <p:cNvPr id="7" name="textruta 6">
            <a:extLst>
              <a:ext uri="{FF2B5EF4-FFF2-40B4-BE49-F238E27FC236}">
                <a16:creationId xmlns:a16="http://schemas.microsoft.com/office/drawing/2014/main" id="{AEAECE0C-DF3D-17D8-C401-11E98A4FC638}"/>
              </a:ext>
            </a:extLst>
          </p:cNvPr>
          <p:cNvSpPr txBox="1"/>
          <p:nvPr/>
        </p:nvSpPr>
        <p:spPr>
          <a:xfrm>
            <a:off x="2188029" y="5066037"/>
            <a:ext cx="1749197"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lang="sv-SE"/>
              <a:t>Kvalitetssäkrad</a:t>
            </a:r>
          </a:p>
        </p:txBody>
      </p:sp>
      <p:sp>
        <p:nvSpPr>
          <p:cNvPr id="8" name="textruta 7">
            <a:extLst>
              <a:ext uri="{FF2B5EF4-FFF2-40B4-BE49-F238E27FC236}">
                <a16:creationId xmlns:a16="http://schemas.microsoft.com/office/drawing/2014/main" id="{D7478CF0-169B-A52E-BE41-9AEBCAB59EB6}"/>
              </a:ext>
            </a:extLst>
          </p:cNvPr>
          <p:cNvSpPr txBox="1"/>
          <p:nvPr/>
        </p:nvSpPr>
        <p:spPr>
          <a:xfrm>
            <a:off x="5040086" y="5066037"/>
            <a:ext cx="1454244"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lang="sv-SE"/>
              <a:t>Strukturerad</a:t>
            </a:r>
          </a:p>
        </p:txBody>
      </p:sp>
      <p:sp>
        <p:nvSpPr>
          <p:cNvPr id="9" name="textruta 8">
            <a:extLst>
              <a:ext uri="{FF2B5EF4-FFF2-40B4-BE49-F238E27FC236}">
                <a16:creationId xmlns:a16="http://schemas.microsoft.com/office/drawing/2014/main" id="{84C00193-F0BC-73ED-EB20-E2B20D144BFC}"/>
              </a:ext>
            </a:extLst>
          </p:cNvPr>
          <p:cNvSpPr txBox="1"/>
          <p:nvPr/>
        </p:nvSpPr>
        <p:spPr>
          <a:xfrm>
            <a:off x="7673390" y="5066037"/>
            <a:ext cx="1727781"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lang="sv-SE"/>
              <a:t>Tillgängliggjord</a:t>
            </a:r>
          </a:p>
        </p:txBody>
      </p:sp>
    </p:spTree>
    <p:extLst>
      <p:ext uri="{BB962C8B-B14F-4D97-AF65-F5344CB8AC3E}">
        <p14:creationId xmlns:p14="http://schemas.microsoft.com/office/powerpoint/2010/main" val="3690571075"/>
      </p:ext>
    </p:extLst>
  </p:cSld>
  <p:clrMapOvr>
    <a:masterClrMapping/>
  </p:clrMapOvr>
  <mc:AlternateContent xmlns:mc="http://schemas.openxmlformats.org/markup-compatibility/2006" xmlns:p14="http://schemas.microsoft.com/office/powerpoint/2010/main">
    <mc:Choice Requires="p14">
      <p:transition spd="slow" p14:dur="2000" advTm="15717"/>
    </mc:Choice>
    <mc:Fallback xmlns="">
      <p:transition spd="slow" advTm="15717"/>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D6047A15-2882-56CA-5C1D-64FD738F1A1F}"/>
              </a:ext>
            </a:extLst>
          </p:cNvPr>
          <p:cNvSpPr>
            <a:spLocks noGrp="1"/>
          </p:cNvSpPr>
          <p:nvPr>
            <p:ph type="title"/>
          </p:nvPr>
        </p:nvSpPr>
        <p:spPr/>
        <p:txBody>
          <a:bodyPr/>
          <a:lstStyle/>
          <a:p>
            <a:r>
              <a:rPr lang="sv-SE" dirty="0"/>
              <a:t>Vad gör </a:t>
            </a:r>
            <a:r>
              <a:rPr lang="sv-SE" dirty="0" err="1"/>
              <a:t>Västtrafiks</a:t>
            </a:r>
            <a:r>
              <a:rPr lang="sv-SE" dirty="0"/>
              <a:t> geografiteam?</a:t>
            </a:r>
          </a:p>
        </p:txBody>
      </p:sp>
      <p:pic>
        <p:nvPicPr>
          <p:cNvPr id="14" name="Platshållare för innehåll 13" descr="Databas med hel fyllning">
            <a:extLst>
              <a:ext uri="{FF2B5EF4-FFF2-40B4-BE49-F238E27FC236}">
                <a16:creationId xmlns:a16="http://schemas.microsoft.com/office/drawing/2014/main" id="{4F89EE12-A5E1-E80A-0972-FAA0DFC57C61}"/>
              </a:ext>
            </a:extLst>
          </p:cNvPr>
          <p:cNvPicPr>
            <a:picLocks noGrp="1" noChangeAspect="1"/>
          </p:cNvPicPr>
          <p:nvPr>
            <p:ph sz="quarter" idx="17"/>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74850" y="2063750"/>
            <a:ext cx="914400" cy="914400"/>
          </a:xfrm>
        </p:spPr>
      </p:pic>
      <p:sp>
        <p:nvSpPr>
          <p:cNvPr id="5" name="Platshållare för text 4">
            <a:extLst>
              <a:ext uri="{FF2B5EF4-FFF2-40B4-BE49-F238E27FC236}">
                <a16:creationId xmlns:a16="http://schemas.microsoft.com/office/drawing/2014/main" id="{0CB27181-FDA6-D5C3-1955-8F3862E17C1F}"/>
              </a:ext>
            </a:extLst>
          </p:cNvPr>
          <p:cNvSpPr>
            <a:spLocks noGrp="1"/>
          </p:cNvSpPr>
          <p:nvPr>
            <p:ph type="body" sz="quarter" idx="14"/>
          </p:nvPr>
        </p:nvSpPr>
        <p:spPr/>
        <p:txBody>
          <a:bodyPr/>
          <a:lstStyle/>
          <a:p>
            <a:pPr algn="ctr"/>
            <a:r>
              <a:rPr lang="sv-SE" sz="1800" b="1" dirty="0">
                <a:solidFill>
                  <a:schemeClr val="accent6"/>
                </a:solidFill>
              </a:rPr>
              <a:t>Lagra</a:t>
            </a:r>
            <a:r>
              <a:rPr lang="sv-SE" sz="1800" dirty="0">
                <a:solidFill>
                  <a:schemeClr val="accent6"/>
                </a:solidFill>
              </a:rPr>
              <a:t> geografidata</a:t>
            </a:r>
          </a:p>
          <a:p>
            <a:r>
              <a:rPr lang="sv-SE" dirty="0"/>
              <a:t>I våra databaser </a:t>
            </a:r>
            <a:r>
              <a:rPr lang="sv-SE" b="1" dirty="0">
                <a:solidFill>
                  <a:schemeClr val="accent4"/>
                </a:solidFill>
              </a:rPr>
              <a:t>GEORG</a:t>
            </a:r>
            <a:r>
              <a:rPr lang="sv-SE" dirty="0"/>
              <a:t>, </a:t>
            </a:r>
            <a:r>
              <a:rPr lang="sv-SE" b="1" dirty="0">
                <a:solidFill>
                  <a:schemeClr val="accent4"/>
                </a:solidFill>
              </a:rPr>
              <a:t>GEORGIA</a:t>
            </a:r>
            <a:r>
              <a:rPr lang="sv-SE" dirty="0"/>
              <a:t> (Geoportalen), </a:t>
            </a:r>
            <a:r>
              <a:rPr lang="sv-SE" b="1" dirty="0"/>
              <a:t>GISELLE</a:t>
            </a:r>
            <a:r>
              <a:rPr lang="sv-SE" dirty="0"/>
              <a:t>, </a:t>
            </a:r>
            <a:r>
              <a:rPr lang="sv-SE" b="1" dirty="0"/>
              <a:t>GISELA</a:t>
            </a:r>
            <a:r>
              <a:rPr lang="sv-SE" dirty="0"/>
              <a:t> och </a:t>
            </a:r>
            <a:r>
              <a:rPr lang="sv-SE" b="1" dirty="0">
                <a:solidFill>
                  <a:schemeClr val="accent4"/>
                </a:solidFill>
              </a:rPr>
              <a:t>GAR</a:t>
            </a:r>
            <a:r>
              <a:rPr lang="sv-SE" dirty="0"/>
              <a:t> (Anropsstyrd trafik).</a:t>
            </a:r>
          </a:p>
          <a:p>
            <a:r>
              <a:rPr lang="sv-SE" dirty="0"/>
              <a:t>Vi lagrar också inhämtad data från </a:t>
            </a:r>
            <a:br>
              <a:rPr lang="sv-SE" dirty="0"/>
            </a:br>
            <a:r>
              <a:rPr lang="sv-SE" dirty="0" err="1"/>
              <a:t>Open</a:t>
            </a:r>
            <a:r>
              <a:rPr lang="sv-SE" dirty="0"/>
              <a:t> </a:t>
            </a:r>
            <a:r>
              <a:rPr lang="sv-SE" dirty="0" err="1"/>
              <a:t>Street</a:t>
            </a:r>
            <a:r>
              <a:rPr lang="sv-SE" dirty="0"/>
              <a:t> </a:t>
            </a:r>
            <a:r>
              <a:rPr lang="sv-SE" dirty="0" err="1"/>
              <a:t>Map</a:t>
            </a:r>
            <a:r>
              <a:rPr lang="sv-SE" dirty="0"/>
              <a:t> i en </a:t>
            </a:r>
            <a:r>
              <a:rPr lang="sv-SE" b="1" dirty="0" err="1"/>
              <a:t>PostreSQL</a:t>
            </a:r>
            <a:r>
              <a:rPr lang="sv-SE" b="1" dirty="0"/>
              <a:t> databas</a:t>
            </a:r>
            <a:r>
              <a:rPr lang="sv-SE" dirty="0"/>
              <a:t>.</a:t>
            </a:r>
          </a:p>
        </p:txBody>
      </p:sp>
      <p:pic>
        <p:nvPicPr>
          <p:cNvPr id="16" name="Platshållare för innehåll 15" descr="Passare med hel fyllning">
            <a:extLst>
              <a:ext uri="{FF2B5EF4-FFF2-40B4-BE49-F238E27FC236}">
                <a16:creationId xmlns:a16="http://schemas.microsoft.com/office/drawing/2014/main" id="{EDFC4C72-173F-CEFA-C7A8-876832D9321D}"/>
              </a:ext>
            </a:extLst>
          </p:cNvPr>
          <p:cNvPicPr>
            <a:picLocks noGrp="1" noChangeAspect="1"/>
          </p:cNvPicPr>
          <p:nvPr>
            <p:ph sz="quarter" idx="23"/>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5638800" y="2063750"/>
            <a:ext cx="914400" cy="914400"/>
          </a:xfrm>
        </p:spPr>
      </p:pic>
      <p:sp>
        <p:nvSpPr>
          <p:cNvPr id="6" name="Platshållare för text 5">
            <a:extLst>
              <a:ext uri="{FF2B5EF4-FFF2-40B4-BE49-F238E27FC236}">
                <a16:creationId xmlns:a16="http://schemas.microsoft.com/office/drawing/2014/main" id="{F1A6D559-D722-7AE5-93C1-744E33CDED62}"/>
              </a:ext>
            </a:extLst>
          </p:cNvPr>
          <p:cNvSpPr>
            <a:spLocks noGrp="1"/>
          </p:cNvSpPr>
          <p:nvPr>
            <p:ph type="body" sz="quarter" idx="16"/>
          </p:nvPr>
        </p:nvSpPr>
        <p:spPr/>
        <p:txBody>
          <a:bodyPr/>
          <a:lstStyle/>
          <a:p>
            <a:pPr algn="ctr"/>
            <a:r>
              <a:rPr lang="sv-SE" sz="1800">
                <a:solidFill>
                  <a:schemeClr val="accent6"/>
                </a:solidFill>
              </a:rPr>
              <a:t>Verktyg för </a:t>
            </a:r>
            <a:r>
              <a:rPr lang="sv-SE" sz="1800" b="1">
                <a:solidFill>
                  <a:schemeClr val="accent6"/>
                </a:solidFill>
              </a:rPr>
              <a:t>kvalitetssäkring</a:t>
            </a:r>
          </a:p>
          <a:p>
            <a:pPr algn="ctr"/>
            <a:r>
              <a:rPr lang="sv-SE"/>
              <a:t>Vi utvecklar olika typer av verktyg i Georg kartmodul (</a:t>
            </a:r>
            <a:r>
              <a:rPr lang="sv-SE" b="1">
                <a:solidFill>
                  <a:schemeClr val="accent4"/>
                </a:solidFill>
              </a:rPr>
              <a:t>GKM</a:t>
            </a:r>
            <a:r>
              <a:rPr lang="sv-SE"/>
              <a:t>) där användare kan redigera vår data och komplettera den genom att till exempel beräkna rutter med hjälp av </a:t>
            </a:r>
            <a:r>
              <a:rPr lang="sv-SE" err="1"/>
              <a:t>Triona</a:t>
            </a:r>
            <a:r>
              <a:rPr lang="sv-SE"/>
              <a:t> (</a:t>
            </a:r>
            <a:r>
              <a:rPr lang="sv-SE" b="1">
                <a:solidFill>
                  <a:schemeClr val="accent4"/>
                </a:solidFill>
              </a:rPr>
              <a:t>TNE/TRE</a:t>
            </a:r>
            <a:r>
              <a:rPr lang="sv-SE"/>
              <a:t>). </a:t>
            </a:r>
            <a:br>
              <a:rPr lang="sv-SE"/>
            </a:br>
            <a:br>
              <a:rPr lang="sv-SE"/>
            </a:br>
            <a:r>
              <a:rPr lang="sv-SE"/>
              <a:t>Vi kompletterar även vår egen geografidata med annan data från exempelvis Lantmäteriet och Nationella vägdatabasen (NVDB).</a:t>
            </a:r>
          </a:p>
        </p:txBody>
      </p:sp>
      <p:pic>
        <p:nvPicPr>
          <p:cNvPr id="18" name="Platshållare för innehåll 17" descr="Karta med markör med hel fyllning">
            <a:extLst>
              <a:ext uri="{FF2B5EF4-FFF2-40B4-BE49-F238E27FC236}">
                <a16:creationId xmlns:a16="http://schemas.microsoft.com/office/drawing/2014/main" id="{A2A89961-EF35-46F8-4775-1EC332ADE7E3}"/>
              </a:ext>
            </a:extLst>
          </p:cNvPr>
          <p:cNvPicPr>
            <a:picLocks noGrp="1" noChangeAspect="1"/>
          </p:cNvPicPr>
          <p:nvPr>
            <p:ph sz="quarter" idx="24"/>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9294813" y="2063750"/>
            <a:ext cx="914400" cy="914400"/>
          </a:xfrm>
        </p:spPr>
      </p:pic>
      <p:sp>
        <p:nvSpPr>
          <p:cNvPr id="8" name="Platshållare för text 7">
            <a:extLst>
              <a:ext uri="{FF2B5EF4-FFF2-40B4-BE49-F238E27FC236}">
                <a16:creationId xmlns:a16="http://schemas.microsoft.com/office/drawing/2014/main" id="{0CF3010F-7DD4-0158-D9F1-3F770D377D00}"/>
              </a:ext>
            </a:extLst>
          </p:cNvPr>
          <p:cNvSpPr>
            <a:spLocks noGrp="1"/>
          </p:cNvSpPr>
          <p:nvPr>
            <p:ph type="body" sz="quarter" idx="18"/>
          </p:nvPr>
        </p:nvSpPr>
        <p:spPr/>
        <p:txBody>
          <a:bodyPr/>
          <a:lstStyle/>
          <a:p>
            <a:pPr marR="0" lvl="0" algn="ctr" fontAlgn="auto">
              <a:spcAft>
                <a:spcPts val="0"/>
              </a:spcAft>
              <a:buClrTx/>
              <a:buSzTx/>
              <a:tabLst/>
              <a:defRPr/>
            </a:pPr>
            <a:r>
              <a:rPr lang="sv-SE" sz="1800" b="1" dirty="0">
                <a:solidFill>
                  <a:schemeClr val="accent6"/>
                </a:solidFill>
              </a:rPr>
              <a:t>Tillgängliggöra</a:t>
            </a:r>
            <a:r>
              <a:rPr lang="sv-SE" sz="1800" dirty="0">
                <a:solidFill>
                  <a:schemeClr val="accent6"/>
                </a:solidFill>
              </a:rPr>
              <a:t> geografidata</a:t>
            </a:r>
            <a:endParaRPr lang="sv-SE" sz="1800" b="1" dirty="0">
              <a:solidFill>
                <a:schemeClr val="accent6"/>
              </a:solidFill>
            </a:endParaRPr>
          </a:p>
          <a:p>
            <a:pPr marR="0" lvl="0" algn="ctr" fontAlgn="auto">
              <a:spcAft>
                <a:spcPts val="0"/>
              </a:spcAft>
              <a:buClrTx/>
              <a:buSzTx/>
              <a:tabLst/>
              <a:defRPr/>
            </a:pPr>
            <a:r>
              <a:rPr lang="sv-SE" dirty="0"/>
              <a:t>För alla att titta på med hjälp av </a:t>
            </a:r>
            <a:r>
              <a:rPr lang="sv-SE" b="1" dirty="0" err="1">
                <a:solidFill>
                  <a:schemeClr val="accent4"/>
                </a:solidFill>
              </a:rPr>
              <a:t>Kartsidan</a:t>
            </a:r>
            <a:r>
              <a:rPr lang="sv-SE" dirty="0"/>
              <a:t>, hämta hem i </a:t>
            </a:r>
            <a:r>
              <a:rPr lang="sv-SE" b="1" dirty="0">
                <a:solidFill>
                  <a:schemeClr val="accent4"/>
                </a:solidFill>
              </a:rPr>
              <a:t>Geoportalen</a:t>
            </a:r>
            <a:r>
              <a:rPr lang="sv-SE" dirty="0"/>
              <a:t>, visa på någon av våra olika </a:t>
            </a:r>
            <a:r>
              <a:rPr lang="sv-SE" b="1" dirty="0">
                <a:solidFill>
                  <a:schemeClr val="accent4"/>
                </a:solidFill>
              </a:rPr>
              <a:t>bakgrundskartor </a:t>
            </a:r>
            <a:r>
              <a:rPr lang="sv-SE" dirty="0">
                <a:solidFill>
                  <a:schemeClr val="accent4"/>
                </a:solidFill>
              </a:rPr>
              <a:t>från </a:t>
            </a:r>
            <a:r>
              <a:rPr lang="sv-SE" b="1" dirty="0">
                <a:solidFill>
                  <a:schemeClr val="accent4"/>
                </a:solidFill>
              </a:rPr>
              <a:t>Lantmäteriet </a:t>
            </a:r>
            <a:r>
              <a:rPr lang="sv-SE" dirty="0">
                <a:solidFill>
                  <a:schemeClr val="accent4"/>
                </a:solidFill>
              </a:rPr>
              <a:t>och</a:t>
            </a:r>
            <a:r>
              <a:rPr lang="sv-SE" b="1" dirty="0">
                <a:solidFill>
                  <a:schemeClr val="accent4"/>
                </a:solidFill>
              </a:rPr>
              <a:t> </a:t>
            </a:r>
            <a:r>
              <a:rPr lang="sv-SE" b="1" dirty="0" err="1">
                <a:solidFill>
                  <a:schemeClr val="accent4"/>
                </a:solidFill>
              </a:rPr>
              <a:t>Open</a:t>
            </a:r>
            <a:r>
              <a:rPr lang="sv-SE" b="1" dirty="0">
                <a:solidFill>
                  <a:schemeClr val="accent4"/>
                </a:solidFill>
              </a:rPr>
              <a:t> </a:t>
            </a:r>
            <a:r>
              <a:rPr lang="sv-SE" b="1" dirty="0" err="1">
                <a:solidFill>
                  <a:schemeClr val="accent4"/>
                </a:solidFill>
              </a:rPr>
              <a:t>Street</a:t>
            </a:r>
            <a:r>
              <a:rPr lang="sv-SE" b="1" dirty="0">
                <a:solidFill>
                  <a:schemeClr val="accent4"/>
                </a:solidFill>
              </a:rPr>
              <a:t> </a:t>
            </a:r>
            <a:r>
              <a:rPr lang="sv-SE" b="1" dirty="0" err="1">
                <a:solidFill>
                  <a:schemeClr val="accent4"/>
                </a:solidFill>
              </a:rPr>
              <a:t>Map</a:t>
            </a:r>
            <a:r>
              <a:rPr lang="sv-SE" dirty="0"/>
              <a:t>, integrera mot via våra webbtjänster </a:t>
            </a:r>
            <a:r>
              <a:rPr lang="sv-SE" b="1" dirty="0">
                <a:solidFill>
                  <a:schemeClr val="accent4"/>
                </a:solidFill>
              </a:rPr>
              <a:t>GWS</a:t>
            </a:r>
            <a:r>
              <a:rPr lang="sv-SE" dirty="0"/>
              <a:t> (internt) och </a:t>
            </a:r>
            <a:r>
              <a:rPr lang="sv-SE" b="1" dirty="0">
                <a:solidFill>
                  <a:schemeClr val="accent4"/>
                </a:solidFill>
              </a:rPr>
              <a:t>Geo-API</a:t>
            </a:r>
            <a:r>
              <a:rPr lang="sv-SE" dirty="0"/>
              <a:t> (externt) eller via automatiska jobb som till exempel </a:t>
            </a:r>
            <a:r>
              <a:rPr lang="sv-SE" b="1" dirty="0">
                <a:solidFill>
                  <a:schemeClr val="accent4"/>
                </a:solidFill>
              </a:rPr>
              <a:t>Rebus Push </a:t>
            </a:r>
            <a:r>
              <a:rPr lang="sv-SE" dirty="0"/>
              <a:t>och </a:t>
            </a:r>
            <a:r>
              <a:rPr lang="sv-SE" b="1" dirty="0">
                <a:solidFill>
                  <a:schemeClr val="accent4"/>
                </a:solidFill>
              </a:rPr>
              <a:t>Adapter G</a:t>
            </a:r>
            <a:r>
              <a:rPr lang="sv-SE" dirty="0"/>
              <a:t>.</a:t>
            </a:r>
          </a:p>
          <a:p>
            <a:pPr marR="0" lvl="0" algn="ctr" fontAlgn="auto">
              <a:spcAft>
                <a:spcPts val="0"/>
              </a:spcAft>
              <a:buClrTx/>
              <a:buSzTx/>
              <a:tabLst/>
              <a:defRPr/>
            </a:pPr>
            <a:r>
              <a:rPr lang="sv-SE" dirty="0"/>
              <a:t>Vill någon analysera på egen hand tillhandahåller vi även </a:t>
            </a:r>
            <a:r>
              <a:rPr lang="sv-SE" b="1" dirty="0"/>
              <a:t>QGIS </a:t>
            </a:r>
            <a:r>
              <a:rPr lang="sv-SE" dirty="0"/>
              <a:t>och vi använder själva oss mycket av </a:t>
            </a:r>
            <a:r>
              <a:rPr lang="sv-SE" b="1" dirty="0"/>
              <a:t>FME</a:t>
            </a:r>
            <a:r>
              <a:rPr lang="sv-SE" dirty="0"/>
              <a:t>.</a:t>
            </a:r>
          </a:p>
        </p:txBody>
      </p:sp>
    </p:spTree>
    <p:extLst>
      <p:ext uri="{BB962C8B-B14F-4D97-AF65-F5344CB8AC3E}">
        <p14:creationId xmlns:p14="http://schemas.microsoft.com/office/powerpoint/2010/main" val="3401021594"/>
      </p:ext>
    </p:extLst>
  </p:cSld>
  <p:clrMapOvr>
    <a:masterClrMapping/>
  </p:clrMapOvr>
  <mc:AlternateContent xmlns:mc="http://schemas.openxmlformats.org/markup-compatibility/2006" xmlns:p14="http://schemas.microsoft.com/office/powerpoint/2010/main">
    <mc:Choice Requires="p14">
      <p:transition spd="slow" p14:dur="2000" advTm="22383"/>
    </mc:Choice>
    <mc:Fallback xmlns="">
      <p:transition spd="slow" advTm="22383"/>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ktangel: rundade hörn 10">
            <a:extLst>
              <a:ext uri="{FF2B5EF4-FFF2-40B4-BE49-F238E27FC236}">
                <a16:creationId xmlns:a16="http://schemas.microsoft.com/office/drawing/2014/main" id="{DC2A7D9A-D616-48CF-8418-3034EF662197}"/>
              </a:ext>
            </a:extLst>
          </p:cNvPr>
          <p:cNvSpPr/>
          <p:nvPr/>
        </p:nvSpPr>
        <p:spPr>
          <a:xfrm>
            <a:off x="4391678" y="1526890"/>
            <a:ext cx="3549541" cy="4405983"/>
          </a:xfrm>
          <a:prstGeom prst="roundRect">
            <a:avLst/>
          </a:prstGeom>
          <a:ln/>
        </p:spPr>
        <p:style>
          <a:lnRef idx="2">
            <a:schemeClr val="accent4">
              <a:shade val="15000"/>
            </a:schemeClr>
          </a:lnRef>
          <a:fillRef idx="1">
            <a:schemeClr val="accent4"/>
          </a:fillRef>
          <a:effectRef idx="0">
            <a:schemeClr val="accent4"/>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a:endParaRPr lang="sv-SE" sz="2400" kern="0" err="1">
              <a:solidFill>
                <a:srgbClr val="00AAEB"/>
              </a:solidFill>
              <a:latin typeface="Calibri"/>
            </a:endParaRPr>
          </a:p>
        </p:txBody>
      </p:sp>
      <p:sp>
        <p:nvSpPr>
          <p:cNvPr id="12" name="Rektangel: rundade hörn 11">
            <a:extLst>
              <a:ext uri="{FF2B5EF4-FFF2-40B4-BE49-F238E27FC236}">
                <a16:creationId xmlns:a16="http://schemas.microsoft.com/office/drawing/2014/main" id="{D4315BC4-CEAF-44EA-999D-412ACE60C163}"/>
              </a:ext>
            </a:extLst>
          </p:cNvPr>
          <p:cNvSpPr/>
          <p:nvPr/>
        </p:nvSpPr>
        <p:spPr>
          <a:xfrm>
            <a:off x="8125599" y="1526889"/>
            <a:ext cx="3549541" cy="4405983"/>
          </a:xfrm>
          <a:prstGeom prst="roundRect">
            <a:avLst/>
          </a:prstGeom>
          <a:ln/>
        </p:spPr>
        <p:style>
          <a:lnRef idx="2">
            <a:schemeClr val="accent4">
              <a:shade val="15000"/>
            </a:schemeClr>
          </a:lnRef>
          <a:fillRef idx="1">
            <a:schemeClr val="accent4"/>
          </a:fillRef>
          <a:effectRef idx="0">
            <a:schemeClr val="accent4"/>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a:endParaRPr lang="sv-SE" sz="2400" kern="0" err="1">
              <a:solidFill>
                <a:srgbClr val="00AAEB"/>
              </a:solidFill>
              <a:latin typeface="Calibri"/>
            </a:endParaRPr>
          </a:p>
        </p:txBody>
      </p:sp>
      <p:sp>
        <p:nvSpPr>
          <p:cNvPr id="10" name="Rektangel: rundade hörn 9">
            <a:extLst>
              <a:ext uri="{FF2B5EF4-FFF2-40B4-BE49-F238E27FC236}">
                <a16:creationId xmlns:a16="http://schemas.microsoft.com/office/drawing/2014/main" id="{BC432831-3D26-4587-BD63-9EE85C296608}"/>
              </a:ext>
            </a:extLst>
          </p:cNvPr>
          <p:cNvSpPr/>
          <p:nvPr/>
        </p:nvSpPr>
        <p:spPr>
          <a:xfrm>
            <a:off x="657756" y="1526891"/>
            <a:ext cx="3549541" cy="4405983"/>
          </a:xfrm>
          <a:prstGeom prst="roundRect">
            <a:avLst/>
          </a:prstGeom>
          <a:ln/>
        </p:spPr>
        <p:style>
          <a:lnRef idx="2">
            <a:schemeClr val="accent4">
              <a:shade val="15000"/>
            </a:schemeClr>
          </a:lnRef>
          <a:fillRef idx="1">
            <a:schemeClr val="accent4"/>
          </a:fillRef>
          <a:effectRef idx="0">
            <a:schemeClr val="accent4"/>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a:endParaRPr lang="sv-SE" sz="2400" kern="0" err="1">
              <a:solidFill>
                <a:srgbClr val="00AAEB"/>
              </a:solidFill>
              <a:latin typeface="Calibri"/>
            </a:endParaRPr>
          </a:p>
        </p:txBody>
      </p:sp>
      <p:sp>
        <p:nvSpPr>
          <p:cNvPr id="2" name="Rubrik 1">
            <a:extLst>
              <a:ext uri="{FF2B5EF4-FFF2-40B4-BE49-F238E27FC236}">
                <a16:creationId xmlns:a16="http://schemas.microsoft.com/office/drawing/2014/main" id="{8A3CF1F4-BFA8-4DA7-99B1-B90602E2C0FC}"/>
              </a:ext>
            </a:extLst>
          </p:cNvPr>
          <p:cNvSpPr>
            <a:spLocks noGrp="1"/>
          </p:cNvSpPr>
          <p:nvPr>
            <p:ph type="title"/>
          </p:nvPr>
        </p:nvSpPr>
        <p:spPr/>
        <p:txBody>
          <a:bodyPr/>
          <a:lstStyle/>
          <a:p>
            <a:r>
              <a:rPr lang="sv-SE"/>
              <a:t>Vilken data hanterar vi?</a:t>
            </a:r>
          </a:p>
        </p:txBody>
      </p:sp>
      <p:sp>
        <p:nvSpPr>
          <p:cNvPr id="3" name="Platshållare för text 2">
            <a:extLst>
              <a:ext uri="{FF2B5EF4-FFF2-40B4-BE49-F238E27FC236}">
                <a16:creationId xmlns:a16="http://schemas.microsoft.com/office/drawing/2014/main" id="{16F4D080-E64F-4B20-B53D-0A6C7E9E16A4}"/>
              </a:ext>
            </a:extLst>
          </p:cNvPr>
          <p:cNvSpPr>
            <a:spLocks noGrp="1"/>
          </p:cNvSpPr>
          <p:nvPr>
            <p:ph type="body" sz="quarter" idx="12"/>
          </p:nvPr>
        </p:nvSpPr>
        <p:spPr>
          <a:xfrm>
            <a:off x="1063556" y="1611135"/>
            <a:ext cx="2737941" cy="4250227"/>
          </a:xfrm>
        </p:spPr>
        <p:txBody>
          <a:bodyPr>
            <a:normAutofit/>
          </a:bodyPr>
          <a:lstStyle/>
          <a:p>
            <a:pPr>
              <a:spcBef>
                <a:spcPts val="800"/>
              </a:spcBef>
            </a:pPr>
            <a:r>
              <a:rPr lang="sv-SE" b="1">
                <a:solidFill>
                  <a:schemeClr val="bg1"/>
                </a:solidFill>
              </a:rPr>
              <a:t>Bakgrundskartor</a:t>
            </a:r>
          </a:p>
          <a:p>
            <a:pPr marL="380990" indent="-380990">
              <a:spcBef>
                <a:spcPts val="800"/>
              </a:spcBef>
              <a:buClr>
                <a:schemeClr val="accent4"/>
              </a:buClr>
              <a:buFont typeface="Arial" panose="020B0604020202020204" pitchFamily="34" charset="0"/>
              <a:buChar char="•"/>
            </a:pPr>
            <a:r>
              <a:rPr lang="sv-SE" sz="1300" b="1" kern="600">
                <a:solidFill>
                  <a:schemeClr val="bg1"/>
                </a:solidFill>
              </a:rPr>
              <a:t>OSM - </a:t>
            </a:r>
            <a:r>
              <a:rPr lang="sv-SE" sz="1300" b="1" kern="600" err="1">
                <a:solidFill>
                  <a:schemeClr val="bg1"/>
                </a:solidFill>
              </a:rPr>
              <a:t>Open</a:t>
            </a:r>
            <a:r>
              <a:rPr lang="sv-SE" sz="1300" b="1" kern="600">
                <a:solidFill>
                  <a:schemeClr val="bg1"/>
                </a:solidFill>
              </a:rPr>
              <a:t> </a:t>
            </a:r>
            <a:r>
              <a:rPr lang="sv-SE" sz="1300" b="1" kern="600" err="1">
                <a:solidFill>
                  <a:schemeClr val="bg1"/>
                </a:solidFill>
              </a:rPr>
              <a:t>Street</a:t>
            </a:r>
            <a:r>
              <a:rPr lang="sv-SE" sz="1300" b="1" kern="600">
                <a:solidFill>
                  <a:schemeClr val="bg1"/>
                </a:solidFill>
              </a:rPr>
              <a:t> </a:t>
            </a:r>
            <a:r>
              <a:rPr lang="sv-SE" sz="1300" b="1" kern="600" err="1">
                <a:solidFill>
                  <a:schemeClr val="bg1"/>
                </a:solidFill>
              </a:rPr>
              <a:t>Map</a:t>
            </a:r>
            <a:endParaRPr lang="sv-SE" sz="1300" b="1" kern="600">
              <a:solidFill>
                <a:schemeClr val="bg1"/>
              </a:solidFill>
            </a:endParaRPr>
          </a:p>
          <a:p>
            <a:pPr marL="380990" indent="-380990">
              <a:spcBef>
                <a:spcPts val="800"/>
              </a:spcBef>
              <a:buClr>
                <a:schemeClr val="accent4"/>
              </a:buClr>
              <a:buFont typeface="Arial" panose="020B0604020202020204" pitchFamily="34" charset="0"/>
              <a:buChar char="•"/>
            </a:pPr>
            <a:r>
              <a:rPr lang="sv-SE" sz="1300" b="1" kern="600">
                <a:solidFill>
                  <a:schemeClr val="bg1"/>
                </a:solidFill>
              </a:rPr>
              <a:t>Lantmäteriets </a:t>
            </a:r>
            <a:r>
              <a:rPr lang="sv-SE" sz="1300" b="1" kern="600" err="1">
                <a:solidFill>
                  <a:schemeClr val="bg1"/>
                </a:solidFill>
              </a:rPr>
              <a:t>ortofoto</a:t>
            </a:r>
            <a:endParaRPr lang="sv-SE" sz="1300" b="1" kern="600">
              <a:solidFill>
                <a:schemeClr val="bg1"/>
              </a:solidFill>
            </a:endParaRPr>
          </a:p>
          <a:p>
            <a:pPr marL="380990" indent="-380990">
              <a:spcBef>
                <a:spcPts val="800"/>
              </a:spcBef>
              <a:buClr>
                <a:schemeClr val="accent4"/>
              </a:buClr>
              <a:buFont typeface="Arial" panose="020B0604020202020204" pitchFamily="34" charset="0"/>
              <a:buChar char="•"/>
            </a:pPr>
            <a:r>
              <a:rPr lang="sv-SE" sz="1300" b="1" kern="600">
                <a:solidFill>
                  <a:schemeClr val="bg1"/>
                </a:solidFill>
              </a:rPr>
              <a:t>Lantmäteriets </a:t>
            </a:r>
            <a:r>
              <a:rPr lang="sv-SE" sz="1300" b="1" kern="600" err="1">
                <a:solidFill>
                  <a:schemeClr val="bg1"/>
                </a:solidFill>
              </a:rPr>
              <a:t>topowebb</a:t>
            </a:r>
            <a:endParaRPr lang="sv-SE" sz="1300" b="1" kern="600">
              <a:solidFill>
                <a:schemeClr val="bg1"/>
              </a:solidFill>
            </a:endParaRPr>
          </a:p>
          <a:p>
            <a:pPr marL="380990" indent="-380990">
              <a:spcBef>
                <a:spcPts val="800"/>
              </a:spcBef>
              <a:buClr>
                <a:schemeClr val="accent4"/>
              </a:buClr>
              <a:buFont typeface="Arial" panose="020B0604020202020204" pitchFamily="34" charset="0"/>
              <a:buChar char="•"/>
            </a:pPr>
            <a:r>
              <a:rPr lang="sv-SE" sz="1300" b="1" kern="600">
                <a:solidFill>
                  <a:schemeClr val="bg1"/>
                </a:solidFill>
              </a:rPr>
              <a:t>Lantmäteriets översiktskarta, vektor (filbaserat)</a:t>
            </a:r>
          </a:p>
          <a:p>
            <a:pPr marL="380990" indent="-380990">
              <a:spcBef>
                <a:spcPts val="800"/>
              </a:spcBef>
              <a:buClr>
                <a:schemeClr val="accent4"/>
              </a:buClr>
              <a:buFont typeface="Arial" panose="020B0604020202020204" pitchFamily="34" charset="0"/>
              <a:buChar char="•"/>
            </a:pPr>
            <a:r>
              <a:rPr lang="sv-SE" sz="1300" b="1" kern="600">
                <a:solidFill>
                  <a:schemeClr val="bg1"/>
                </a:solidFill>
              </a:rPr>
              <a:t>Lantmäteriets fastighetsdata, vektor (filbaserat)</a:t>
            </a:r>
          </a:p>
          <a:p>
            <a:pPr marL="380990" indent="-380990">
              <a:spcBef>
                <a:spcPts val="800"/>
              </a:spcBef>
              <a:buClr>
                <a:schemeClr val="accent4"/>
              </a:buClr>
              <a:buFont typeface="Arial" panose="020B0604020202020204" pitchFamily="34" charset="0"/>
              <a:buChar char="•"/>
            </a:pPr>
            <a:endParaRPr lang="sv-SE" sz="1333" kern="600">
              <a:solidFill>
                <a:schemeClr val="bg1"/>
              </a:solidFill>
            </a:endParaRPr>
          </a:p>
          <a:p>
            <a:pPr>
              <a:spcBef>
                <a:spcPts val="800"/>
              </a:spcBef>
              <a:buClr>
                <a:schemeClr val="accent4"/>
              </a:buClr>
            </a:pPr>
            <a:r>
              <a:rPr lang="sv-SE" b="1">
                <a:solidFill>
                  <a:schemeClr val="bg1"/>
                </a:solidFill>
              </a:rPr>
              <a:t>Karttjänster</a:t>
            </a:r>
          </a:p>
          <a:p>
            <a:pPr marL="380990" indent="-380990">
              <a:spcBef>
                <a:spcPts val="800"/>
              </a:spcBef>
              <a:buClr>
                <a:schemeClr val="accent4"/>
              </a:buClr>
              <a:buFont typeface="Arial" panose="020B0604020202020204" pitchFamily="34" charset="0"/>
              <a:buChar char="•"/>
            </a:pPr>
            <a:r>
              <a:rPr lang="sv-SE" sz="1300" b="1" kern="600" err="1">
                <a:solidFill>
                  <a:schemeClr val="bg1"/>
                </a:solidFill>
              </a:rPr>
              <a:t>Kartsidan</a:t>
            </a:r>
            <a:r>
              <a:rPr lang="sv-SE" sz="1300" b="1" kern="600">
                <a:solidFill>
                  <a:schemeClr val="bg1"/>
                </a:solidFill>
              </a:rPr>
              <a:t> via intranätet</a:t>
            </a:r>
          </a:p>
          <a:p>
            <a:pPr marL="380990" indent="-380990">
              <a:spcBef>
                <a:spcPts val="800"/>
              </a:spcBef>
              <a:buClr>
                <a:schemeClr val="accent4"/>
              </a:buClr>
              <a:buFont typeface="Arial" panose="020B0604020202020204" pitchFamily="34" charset="0"/>
              <a:buChar char="•"/>
            </a:pPr>
            <a:r>
              <a:rPr lang="sv-SE" sz="1300" b="1" kern="600">
                <a:solidFill>
                  <a:schemeClr val="bg1"/>
                </a:solidFill>
              </a:rPr>
              <a:t>OSM - </a:t>
            </a:r>
            <a:r>
              <a:rPr lang="sv-SE" sz="1300" b="1" kern="600" err="1">
                <a:solidFill>
                  <a:schemeClr val="bg1"/>
                </a:solidFill>
              </a:rPr>
              <a:t>Open</a:t>
            </a:r>
            <a:r>
              <a:rPr lang="sv-SE" sz="1300" b="1" kern="600">
                <a:solidFill>
                  <a:schemeClr val="bg1"/>
                </a:solidFill>
              </a:rPr>
              <a:t> </a:t>
            </a:r>
            <a:r>
              <a:rPr lang="sv-SE" sz="1300" b="1" kern="600" err="1">
                <a:solidFill>
                  <a:schemeClr val="bg1"/>
                </a:solidFill>
              </a:rPr>
              <a:t>Street</a:t>
            </a:r>
            <a:r>
              <a:rPr lang="sv-SE" sz="1300" b="1" kern="600">
                <a:solidFill>
                  <a:schemeClr val="bg1"/>
                </a:solidFill>
              </a:rPr>
              <a:t> </a:t>
            </a:r>
            <a:r>
              <a:rPr lang="sv-SE" sz="1300" b="1" kern="600" err="1">
                <a:solidFill>
                  <a:schemeClr val="bg1"/>
                </a:solidFill>
              </a:rPr>
              <a:t>Map</a:t>
            </a:r>
            <a:endParaRPr lang="sv-SE" sz="1300" b="1" kern="600">
              <a:solidFill>
                <a:schemeClr val="bg1"/>
              </a:solidFill>
            </a:endParaRPr>
          </a:p>
          <a:p>
            <a:pPr marL="380990" indent="-380990">
              <a:spcBef>
                <a:spcPts val="800"/>
              </a:spcBef>
              <a:buClr>
                <a:schemeClr val="accent4"/>
              </a:buClr>
              <a:buFont typeface="Arial" panose="020B0604020202020204" pitchFamily="34" charset="0"/>
              <a:buChar char="•"/>
            </a:pPr>
            <a:r>
              <a:rPr lang="sv-SE" sz="1300" b="1" kern="600">
                <a:solidFill>
                  <a:schemeClr val="bg1"/>
                </a:solidFill>
              </a:rPr>
              <a:t>Geoportalen</a:t>
            </a:r>
          </a:p>
          <a:p>
            <a:pPr>
              <a:spcBef>
                <a:spcPts val="800"/>
              </a:spcBef>
              <a:buClr>
                <a:schemeClr val="accent4"/>
              </a:buClr>
            </a:pPr>
            <a:r>
              <a:rPr lang="sv-SE" sz="1333" b="1">
                <a:solidFill>
                  <a:schemeClr val="bg1"/>
                </a:solidFill>
              </a:rPr>
              <a:t>	</a:t>
            </a:r>
          </a:p>
          <a:p>
            <a:pPr>
              <a:spcBef>
                <a:spcPts val="800"/>
              </a:spcBef>
              <a:buClr>
                <a:schemeClr val="accent4"/>
              </a:buClr>
            </a:pPr>
            <a:endParaRPr lang="sv-SE" sz="1333" kern="600">
              <a:solidFill>
                <a:schemeClr val="bg1"/>
              </a:solidFill>
            </a:endParaRPr>
          </a:p>
        </p:txBody>
      </p:sp>
      <p:sp>
        <p:nvSpPr>
          <p:cNvPr id="6" name="Platshållare för text 2">
            <a:extLst>
              <a:ext uri="{FF2B5EF4-FFF2-40B4-BE49-F238E27FC236}">
                <a16:creationId xmlns:a16="http://schemas.microsoft.com/office/drawing/2014/main" id="{F6D4014C-9B36-4F42-BFA2-445A7A5E8306}"/>
              </a:ext>
            </a:extLst>
          </p:cNvPr>
          <p:cNvSpPr txBox="1">
            <a:spLocks/>
          </p:cNvSpPr>
          <p:nvPr/>
        </p:nvSpPr>
        <p:spPr>
          <a:xfrm>
            <a:off x="4865576" y="1611135"/>
            <a:ext cx="3167833" cy="4250233"/>
          </a:xfrm>
          <a:prstGeom prst="rect">
            <a:avLst/>
          </a:prstGeom>
        </p:spPr>
        <p:txBody>
          <a:bodyPr vert="horz" lIns="0" tIns="60960" rIns="121920" bIns="60960" rtlCol="0">
            <a:normAutofit fontScale="62500" lnSpcReduction="20000"/>
          </a:bodyPr>
          <a:lstStyle>
            <a:lvl1pPr marL="0" indent="0" algn="l" defTabSz="914400" rtl="0" eaLnBrk="1" latinLnBrk="0" hangingPunct="1">
              <a:spcBef>
                <a:spcPts val="1800"/>
              </a:spcBef>
              <a:buClr>
                <a:schemeClr val="accent4"/>
              </a:buClr>
              <a:buSzPct val="100000"/>
              <a:buFont typeface="Arial" panose="020B0604020202020204" pitchFamily="34" charset="0"/>
              <a:buNone/>
              <a:defRPr lang="sv-SE" sz="1800" b="0" kern="1200" baseline="0" noProof="0">
                <a:solidFill>
                  <a:schemeClr val="tx2"/>
                </a:solidFill>
                <a:latin typeface="+mn-lt"/>
                <a:ea typeface="+mn-ea"/>
                <a:cs typeface="+mn-cs"/>
              </a:defRPr>
            </a:lvl1pPr>
            <a:lvl2pPr marL="625475" indent="-257175" algn="l" defTabSz="914400" rtl="0" eaLnBrk="1" latinLnBrk="0" hangingPunct="1">
              <a:spcBef>
                <a:spcPct val="20000"/>
              </a:spcBef>
              <a:buClr>
                <a:schemeClr val="accent4"/>
              </a:buClr>
              <a:buFont typeface="Arial" panose="020B0604020202020204" pitchFamily="34" charset="0"/>
              <a:buChar char="–"/>
              <a:defRPr lang="sv-SE" sz="1800" b="0" i="0" kern="1200" noProof="0">
                <a:solidFill>
                  <a:schemeClr val="tx2"/>
                </a:solidFill>
                <a:latin typeface="+mn-lt"/>
                <a:ea typeface="+mn-ea"/>
                <a:cs typeface="+mn-cs"/>
              </a:defRPr>
            </a:lvl2pPr>
            <a:lvl3pPr marL="1074738" indent="-247650" algn="l" defTabSz="914400" rtl="0" eaLnBrk="1" latinLnBrk="0" hangingPunct="1">
              <a:spcBef>
                <a:spcPct val="20000"/>
              </a:spcBef>
              <a:buClr>
                <a:schemeClr val="accent4"/>
              </a:buClr>
              <a:buFont typeface="Arial" panose="020B0604020202020204" pitchFamily="34" charset="0"/>
              <a:buChar char="•"/>
              <a:tabLst/>
              <a:defRPr lang="sv-SE" sz="1800" b="0" i="0" kern="1200" noProof="0">
                <a:solidFill>
                  <a:schemeClr val="tx2"/>
                </a:solidFill>
                <a:latin typeface="+mn-lt"/>
                <a:ea typeface="+mn-ea"/>
                <a:cs typeface="+mn-cs"/>
              </a:defRPr>
            </a:lvl3pPr>
            <a:lvl4pPr marL="1347788" indent="-152400" algn="l" defTabSz="914400" rtl="0" eaLnBrk="1" latinLnBrk="0" hangingPunct="1">
              <a:spcBef>
                <a:spcPct val="20000"/>
              </a:spcBef>
              <a:buClr>
                <a:schemeClr val="accent4"/>
              </a:buClr>
              <a:buFont typeface="Calibri" panose="020F0502020204030204" pitchFamily="34" charset="0"/>
              <a:buChar char="̶"/>
              <a:defRPr lang="sv-SE" sz="1800" b="0" i="0" kern="1200" noProof="0">
                <a:solidFill>
                  <a:schemeClr val="tx2"/>
                </a:solidFill>
                <a:latin typeface="+mn-lt"/>
                <a:ea typeface="+mn-ea"/>
                <a:cs typeface="+mn-cs"/>
              </a:defRPr>
            </a:lvl4pPr>
            <a:lvl5pPr marL="1973263" indent="-238125" algn="l" defTabSz="914400" rtl="0" eaLnBrk="1" latinLnBrk="0" hangingPunct="1">
              <a:spcBef>
                <a:spcPct val="20000"/>
              </a:spcBef>
              <a:buClr>
                <a:schemeClr val="accent4"/>
              </a:buClr>
              <a:buFont typeface="Arial" panose="020B0604020202020204" pitchFamily="34" charset="0"/>
              <a:buChar char="•"/>
              <a:defRPr lang="sv-SE" sz="1800" b="0" i="0" kern="1200" noProof="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800"/>
              </a:spcBef>
            </a:pPr>
            <a:r>
              <a:rPr lang="sv-SE" sz="2900" b="1" dirty="0">
                <a:solidFill>
                  <a:schemeClr val="bg1"/>
                </a:solidFill>
              </a:rPr>
              <a:t>Verksamhetsdata</a:t>
            </a:r>
          </a:p>
          <a:p>
            <a:pPr marL="380990" indent="-380990">
              <a:spcBef>
                <a:spcPts val="800"/>
              </a:spcBef>
              <a:buFont typeface="Arial" panose="020B0604020202020204" pitchFamily="34" charset="0"/>
              <a:buChar char="•"/>
            </a:pPr>
            <a:r>
              <a:rPr lang="sv-SE" sz="1867" b="1" dirty="0">
                <a:solidFill>
                  <a:schemeClr val="bg1"/>
                </a:solidFill>
              </a:rPr>
              <a:t>Hållplatsområden och -lägen</a:t>
            </a:r>
          </a:p>
          <a:p>
            <a:pPr marL="380990" indent="-380990">
              <a:spcBef>
                <a:spcPts val="800"/>
              </a:spcBef>
              <a:buFont typeface="Arial" panose="020B0604020202020204" pitchFamily="34" charset="0"/>
              <a:buChar char="•"/>
            </a:pPr>
            <a:r>
              <a:rPr lang="sv-SE" sz="1867" b="1" dirty="0">
                <a:solidFill>
                  <a:schemeClr val="bg1"/>
                </a:solidFill>
              </a:rPr>
              <a:t>Linjer</a:t>
            </a:r>
          </a:p>
          <a:p>
            <a:pPr marL="380990" indent="-380990">
              <a:spcBef>
                <a:spcPts val="800"/>
              </a:spcBef>
              <a:buFont typeface="Arial" panose="020B0604020202020204" pitchFamily="34" charset="0"/>
              <a:buChar char="•"/>
            </a:pPr>
            <a:r>
              <a:rPr lang="sv-SE" sz="1867" b="1" dirty="0">
                <a:solidFill>
                  <a:schemeClr val="bg1"/>
                </a:solidFill>
              </a:rPr>
              <a:t>Körvägslänkar</a:t>
            </a:r>
          </a:p>
          <a:p>
            <a:pPr marL="380990" indent="-380990">
              <a:spcBef>
                <a:spcPts val="800"/>
              </a:spcBef>
              <a:buFont typeface="Arial" panose="020B0604020202020204" pitchFamily="34" charset="0"/>
              <a:buChar char="•"/>
            </a:pPr>
            <a:r>
              <a:rPr lang="sv-SE" sz="1867" b="1" dirty="0">
                <a:solidFill>
                  <a:schemeClr val="bg1"/>
                </a:solidFill>
              </a:rPr>
              <a:t>Gånglänkar</a:t>
            </a:r>
          </a:p>
          <a:p>
            <a:pPr marL="380990" indent="-380990">
              <a:spcBef>
                <a:spcPts val="800"/>
              </a:spcBef>
              <a:buFont typeface="Arial" panose="020B0604020202020204" pitchFamily="34" charset="0"/>
              <a:buChar char="•"/>
            </a:pPr>
            <a:r>
              <a:rPr lang="sv-SE" sz="1867" b="1" dirty="0">
                <a:solidFill>
                  <a:schemeClr val="bg1"/>
                </a:solidFill>
              </a:rPr>
              <a:t>Närtrafikområden</a:t>
            </a:r>
          </a:p>
          <a:p>
            <a:pPr marL="380990" indent="-380990">
              <a:spcBef>
                <a:spcPts val="800"/>
              </a:spcBef>
              <a:buFont typeface="Arial" panose="020B0604020202020204" pitchFamily="34" charset="0"/>
              <a:buChar char="•"/>
            </a:pPr>
            <a:r>
              <a:rPr lang="sv-SE" sz="1867" b="1" dirty="0">
                <a:solidFill>
                  <a:schemeClr val="bg1"/>
                </a:solidFill>
              </a:rPr>
              <a:t>Taxezoner och -punkter</a:t>
            </a:r>
          </a:p>
          <a:p>
            <a:pPr marL="380990" indent="-380990">
              <a:spcBef>
                <a:spcPts val="800"/>
              </a:spcBef>
              <a:buFont typeface="Arial" panose="020B0604020202020204" pitchFamily="34" charset="0"/>
              <a:buChar char="•"/>
            </a:pPr>
            <a:r>
              <a:rPr lang="sv-SE" sz="1867" b="1" dirty="0">
                <a:solidFill>
                  <a:schemeClr val="bg1"/>
                </a:solidFill>
              </a:rPr>
              <a:t>Tillgänglighetsinformation</a:t>
            </a:r>
          </a:p>
          <a:p>
            <a:pPr marL="380990" indent="-380990">
              <a:spcBef>
                <a:spcPts val="800"/>
              </a:spcBef>
              <a:buFont typeface="Arial" panose="020B0604020202020204" pitchFamily="34" charset="0"/>
              <a:buChar char="•"/>
            </a:pPr>
            <a:r>
              <a:rPr lang="sv-SE" sz="1867" b="1" dirty="0">
                <a:solidFill>
                  <a:schemeClr val="bg1"/>
                </a:solidFill>
              </a:rPr>
              <a:t>Pendelparkeringar</a:t>
            </a:r>
          </a:p>
          <a:p>
            <a:pPr marL="380990" indent="-380990">
              <a:spcBef>
                <a:spcPts val="800"/>
              </a:spcBef>
              <a:buFont typeface="Arial" panose="020B0604020202020204" pitchFamily="34" charset="0"/>
              <a:buChar char="•"/>
            </a:pPr>
            <a:r>
              <a:rPr lang="sv-SE" sz="1867" b="1" dirty="0">
                <a:solidFill>
                  <a:schemeClr val="bg1"/>
                </a:solidFill>
              </a:rPr>
              <a:t>Uppställningsplatser</a:t>
            </a:r>
          </a:p>
          <a:p>
            <a:pPr marL="380990" indent="-380990">
              <a:spcBef>
                <a:spcPts val="800"/>
              </a:spcBef>
              <a:buFont typeface="Arial" panose="020B0604020202020204" pitchFamily="34" charset="0"/>
              <a:buChar char="•"/>
            </a:pPr>
            <a:r>
              <a:rPr lang="sv-SE" sz="1867" b="1" dirty="0">
                <a:solidFill>
                  <a:schemeClr val="bg1"/>
                </a:solidFill>
              </a:rPr>
              <a:t>Siter</a:t>
            </a:r>
          </a:p>
          <a:p>
            <a:pPr marL="380990" indent="-380990">
              <a:spcBef>
                <a:spcPts val="800"/>
              </a:spcBef>
              <a:buFont typeface="Arial" panose="020B0604020202020204" pitchFamily="34" charset="0"/>
              <a:buChar char="•"/>
            </a:pPr>
            <a:r>
              <a:rPr lang="sv-SE" sz="1867" b="1" dirty="0">
                <a:solidFill>
                  <a:schemeClr val="bg1"/>
                </a:solidFill>
              </a:rPr>
              <a:t>Turist</a:t>
            </a:r>
          </a:p>
          <a:p>
            <a:pPr marL="380990" indent="-380990">
              <a:spcBef>
                <a:spcPts val="800"/>
              </a:spcBef>
              <a:buFont typeface="Arial" panose="020B0604020202020204" pitchFamily="34" charset="0"/>
              <a:buChar char="•"/>
            </a:pPr>
            <a:r>
              <a:rPr lang="sv-SE" sz="1867" b="1" dirty="0">
                <a:solidFill>
                  <a:schemeClr val="bg1"/>
                </a:solidFill>
              </a:rPr>
              <a:t>POI – vårdgivare</a:t>
            </a:r>
          </a:p>
          <a:p>
            <a:pPr marL="380990" indent="-380990">
              <a:spcBef>
                <a:spcPts val="800"/>
              </a:spcBef>
              <a:buFont typeface="Arial" panose="020B0604020202020204" pitchFamily="34" charset="0"/>
              <a:buChar char="•"/>
            </a:pPr>
            <a:r>
              <a:rPr lang="sv-SE" sz="1867" b="1" dirty="0">
                <a:solidFill>
                  <a:schemeClr val="bg1"/>
                </a:solidFill>
              </a:rPr>
              <a:t>POI – anropsstyrd</a:t>
            </a:r>
          </a:p>
          <a:p>
            <a:pPr marL="380990" indent="-380990">
              <a:spcBef>
                <a:spcPts val="800"/>
              </a:spcBef>
              <a:buFont typeface="Arial" panose="020B0604020202020204" pitchFamily="34" charset="0"/>
              <a:buChar char="•"/>
            </a:pPr>
            <a:r>
              <a:rPr lang="sv-SE" sz="1867" b="1" dirty="0">
                <a:solidFill>
                  <a:schemeClr val="bg1"/>
                </a:solidFill>
              </a:rPr>
              <a:t>Fordonszoner</a:t>
            </a:r>
          </a:p>
          <a:p>
            <a:pPr marL="380990" indent="-380990">
              <a:spcBef>
                <a:spcPts val="800"/>
              </a:spcBef>
              <a:buFont typeface="Arial" panose="020B0604020202020204" pitchFamily="34" charset="0"/>
              <a:buChar char="•"/>
            </a:pPr>
            <a:r>
              <a:rPr lang="sv-SE" sz="1867" b="1" dirty="0">
                <a:solidFill>
                  <a:schemeClr val="bg1"/>
                </a:solidFill>
              </a:rPr>
              <a:t>Specifika uttag/analysresultat (kombinerad information)</a:t>
            </a:r>
          </a:p>
        </p:txBody>
      </p:sp>
      <p:sp>
        <p:nvSpPr>
          <p:cNvPr id="7" name="Platshållare för text 2">
            <a:extLst>
              <a:ext uri="{FF2B5EF4-FFF2-40B4-BE49-F238E27FC236}">
                <a16:creationId xmlns:a16="http://schemas.microsoft.com/office/drawing/2014/main" id="{9BF5A219-27E4-48CD-9776-3218AD4C1551}"/>
              </a:ext>
            </a:extLst>
          </p:cNvPr>
          <p:cNvSpPr txBox="1">
            <a:spLocks/>
          </p:cNvSpPr>
          <p:nvPr/>
        </p:nvSpPr>
        <p:spPr>
          <a:xfrm>
            <a:off x="8599498" y="1611135"/>
            <a:ext cx="3167833" cy="4262967"/>
          </a:xfrm>
          <a:prstGeom prst="rect">
            <a:avLst/>
          </a:prstGeom>
        </p:spPr>
        <p:txBody>
          <a:bodyPr vert="horz" lIns="0" tIns="60960" rIns="121920" bIns="60960" rtlCol="0">
            <a:normAutofit/>
          </a:bodyPr>
          <a:lstStyle>
            <a:lvl1pPr marL="0" indent="0" algn="l" defTabSz="914400" rtl="0" eaLnBrk="1" latinLnBrk="0" hangingPunct="1">
              <a:spcBef>
                <a:spcPts val="1800"/>
              </a:spcBef>
              <a:buClr>
                <a:schemeClr val="accent4"/>
              </a:buClr>
              <a:buSzPct val="100000"/>
              <a:buFont typeface="Arial" panose="020B0604020202020204" pitchFamily="34" charset="0"/>
              <a:buNone/>
              <a:defRPr lang="sv-SE" sz="1800" b="0" kern="1200" baseline="0" noProof="0">
                <a:solidFill>
                  <a:schemeClr val="tx2"/>
                </a:solidFill>
                <a:latin typeface="+mn-lt"/>
                <a:ea typeface="+mn-ea"/>
                <a:cs typeface="+mn-cs"/>
              </a:defRPr>
            </a:lvl1pPr>
            <a:lvl2pPr marL="625475" indent="-257175" algn="l" defTabSz="914400" rtl="0" eaLnBrk="1" latinLnBrk="0" hangingPunct="1">
              <a:spcBef>
                <a:spcPct val="20000"/>
              </a:spcBef>
              <a:buClr>
                <a:schemeClr val="accent4"/>
              </a:buClr>
              <a:buFont typeface="Arial" panose="020B0604020202020204" pitchFamily="34" charset="0"/>
              <a:buChar char="–"/>
              <a:defRPr lang="sv-SE" sz="1800" b="0" i="0" kern="1200" noProof="0">
                <a:solidFill>
                  <a:schemeClr val="tx2"/>
                </a:solidFill>
                <a:latin typeface="+mn-lt"/>
                <a:ea typeface="+mn-ea"/>
                <a:cs typeface="+mn-cs"/>
              </a:defRPr>
            </a:lvl2pPr>
            <a:lvl3pPr marL="1074738" indent="-247650" algn="l" defTabSz="914400" rtl="0" eaLnBrk="1" latinLnBrk="0" hangingPunct="1">
              <a:spcBef>
                <a:spcPct val="20000"/>
              </a:spcBef>
              <a:buClr>
                <a:schemeClr val="accent4"/>
              </a:buClr>
              <a:buFont typeface="Arial" panose="020B0604020202020204" pitchFamily="34" charset="0"/>
              <a:buChar char="•"/>
              <a:tabLst/>
              <a:defRPr lang="sv-SE" sz="1800" b="0" i="0" kern="1200" noProof="0">
                <a:solidFill>
                  <a:schemeClr val="tx2"/>
                </a:solidFill>
                <a:latin typeface="+mn-lt"/>
                <a:ea typeface="+mn-ea"/>
                <a:cs typeface="+mn-cs"/>
              </a:defRPr>
            </a:lvl3pPr>
            <a:lvl4pPr marL="1347788" indent="-152400" algn="l" defTabSz="914400" rtl="0" eaLnBrk="1" latinLnBrk="0" hangingPunct="1">
              <a:spcBef>
                <a:spcPct val="20000"/>
              </a:spcBef>
              <a:buClr>
                <a:schemeClr val="accent4"/>
              </a:buClr>
              <a:buFont typeface="Calibri" panose="020F0502020204030204" pitchFamily="34" charset="0"/>
              <a:buChar char="̶"/>
              <a:defRPr lang="sv-SE" sz="1800" b="0" i="0" kern="1200" noProof="0">
                <a:solidFill>
                  <a:schemeClr val="tx2"/>
                </a:solidFill>
                <a:latin typeface="+mn-lt"/>
                <a:ea typeface="+mn-ea"/>
                <a:cs typeface="+mn-cs"/>
              </a:defRPr>
            </a:lvl4pPr>
            <a:lvl5pPr marL="1973263" indent="-238125" algn="l" defTabSz="914400" rtl="0" eaLnBrk="1" latinLnBrk="0" hangingPunct="1">
              <a:spcBef>
                <a:spcPct val="20000"/>
              </a:spcBef>
              <a:buClr>
                <a:schemeClr val="accent4"/>
              </a:buClr>
              <a:buFont typeface="Arial" panose="020B0604020202020204" pitchFamily="34" charset="0"/>
              <a:buChar char="•"/>
              <a:defRPr lang="sv-SE" sz="1800" b="0" i="0" kern="1200" noProof="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pPr>
            <a:r>
              <a:rPr lang="sv-SE" b="1" dirty="0">
                <a:solidFill>
                  <a:schemeClr val="bg1"/>
                </a:solidFill>
              </a:rPr>
              <a:t>Övrig data</a:t>
            </a:r>
          </a:p>
          <a:p>
            <a:pPr>
              <a:spcBef>
                <a:spcPts val="0"/>
              </a:spcBef>
            </a:pPr>
            <a:r>
              <a:rPr lang="sv-SE" sz="1467" dirty="0">
                <a:solidFill>
                  <a:schemeClr val="bg1"/>
                </a:solidFill>
              </a:rPr>
              <a:t>(ej egenproducerad)</a:t>
            </a:r>
          </a:p>
          <a:p>
            <a:pPr marL="380990" indent="-380990">
              <a:spcBef>
                <a:spcPts val="800"/>
              </a:spcBef>
              <a:buFont typeface="Arial" panose="020B0604020202020204" pitchFamily="34" charset="0"/>
              <a:buChar char="•"/>
            </a:pPr>
            <a:r>
              <a:rPr lang="sv-SE" sz="1333" b="1" kern="600" dirty="0">
                <a:solidFill>
                  <a:schemeClr val="bg1"/>
                </a:solidFill>
              </a:rPr>
              <a:t>Lantmäteriet</a:t>
            </a:r>
          </a:p>
          <a:p>
            <a:pPr marL="833946" lvl="1" indent="0">
              <a:spcBef>
                <a:spcPts val="800"/>
              </a:spcBef>
              <a:buNone/>
            </a:pPr>
            <a:r>
              <a:rPr lang="sv-SE" sz="1333" b="1" kern="600" dirty="0">
                <a:solidFill>
                  <a:schemeClr val="bg1"/>
                </a:solidFill>
              </a:rPr>
              <a:t>Adresser</a:t>
            </a:r>
          </a:p>
          <a:p>
            <a:pPr marL="833946" lvl="1" indent="0">
              <a:spcBef>
                <a:spcPts val="800"/>
              </a:spcBef>
              <a:buNone/>
            </a:pPr>
            <a:r>
              <a:rPr lang="sv-SE" sz="1333" b="1" kern="600" dirty="0">
                <a:solidFill>
                  <a:schemeClr val="bg1"/>
                </a:solidFill>
              </a:rPr>
              <a:t>Gatunamn</a:t>
            </a:r>
          </a:p>
          <a:p>
            <a:pPr marL="833946" lvl="1" indent="0">
              <a:spcBef>
                <a:spcPts val="800"/>
              </a:spcBef>
              <a:buNone/>
            </a:pPr>
            <a:r>
              <a:rPr lang="sv-SE" sz="1333" b="1" kern="600" dirty="0">
                <a:solidFill>
                  <a:schemeClr val="bg1"/>
                </a:solidFill>
              </a:rPr>
              <a:t>Vektordata</a:t>
            </a:r>
          </a:p>
          <a:p>
            <a:pPr marL="380990" indent="-380990">
              <a:spcBef>
                <a:spcPts val="800"/>
              </a:spcBef>
              <a:buFont typeface="Arial" panose="020B0604020202020204" pitchFamily="34" charset="0"/>
              <a:buChar char="•"/>
            </a:pPr>
            <a:r>
              <a:rPr lang="sv-SE" sz="1333" b="1" kern="600" dirty="0">
                <a:solidFill>
                  <a:schemeClr val="bg1"/>
                </a:solidFill>
              </a:rPr>
              <a:t>Trafikkontoret Gbg</a:t>
            </a:r>
          </a:p>
          <a:p>
            <a:pPr marL="833946" lvl="1" indent="0">
              <a:spcBef>
                <a:spcPts val="800"/>
              </a:spcBef>
              <a:buNone/>
            </a:pPr>
            <a:r>
              <a:rPr lang="sv-SE" sz="1333" b="1" kern="600" dirty="0" err="1">
                <a:solidFill>
                  <a:schemeClr val="bg1"/>
                </a:solidFill>
              </a:rPr>
              <a:t>Signalljusprio</a:t>
            </a:r>
            <a:endParaRPr lang="sv-SE" sz="1333" b="1" kern="600" dirty="0">
              <a:solidFill>
                <a:schemeClr val="bg1"/>
              </a:solidFill>
            </a:endParaRPr>
          </a:p>
          <a:p>
            <a:pPr marL="380990" indent="-380990">
              <a:spcBef>
                <a:spcPts val="800"/>
              </a:spcBef>
              <a:buFont typeface="Arial" panose="020B0604020202020204" pitchFamily="34" charset="0"/>
              <a:buChar char="•"/>
            </a:pPr>
            <a:r>
              <a:rPr lang="sv-SE" sz="1333" b="1" kern="600" dirty="0">
                <a:solidFill>
                  <a:schemeClr val="bg1"/>
                </a:solidFill>
              </a:rPr>
              <a:t>Trafikverket (NVDB, NJDB) </a:t>
            </a:r>
          </a:p>
          <a:p>
            <a:pPr marL="833946" lvl="1" indent="0">
              <a:spcBef>
                <a:spcPts val="800"/>
              </a:spcBef>
              <a:buNone/>
            </a:pPr>
            <a:r>
              <a:rPr lang="sv-SE" sz="1333" b="1" kern="600" dirty="0">
                <a:solidFill>
                  <a:schemeClr val="bg1"/>
                </a:solidFill>
              </a:rPr>
              <a:t>Transportnät</a:t>
            </a:r>
          </a:p>
          <a:p>
            <a:pPr marL="833946" lvl="1" indent="0">
              <a:spcBef>
                <a:spcPts val="800"/>
              </a:spcBef>
              <a:buNone/>
            </a:pPr>
            <a:r>
              <a:rPr lang="sv-SE" sz="1333" b="1" kern="600" dirty="0">
                <a:solidFill>
                  <a:schemeClr val="bg1"/>
                </a:solidFill>
              </a:rPr>
              <a:t>Gatusträckning</a:t>
            </a:r>
          </a:p>
          <a:p>
            <a:pPr marL="833946" lvl="1" indent="0">
              <a:spcBef>
                <a:spcPts val="800"/>
              </a:spcBef>
              <a:buNone/>
            </a:pPr>
            <a:r>
              <a:rPr lang="sv-SE" sz="1333" b="1" kern="600" dirty="0">
                <a:solidFill>
                  <a:schemeClr val="bg1"/>
                </a:solidFill>
              </a:rPr>
              <a:t>Väghållare</a:t>
            </a:r>
          </a:p>
          <a:p>
            <a:pPr marL="833946" lvl="1" indent="0">
              <a:spcBef>
                <a:spcPts val="800"/>
              </a:spcBef>
              <a:buNone/>
            </a:pPr>
            <a:r>
              <a:rPr lang="sv-SE" sz="1333" b="1" kern="600" dirty="0">
                <a:solidFill>
                  <a:schemeClr val="bg1"/>
                </a:solidFill>
              </a:rPr>
              <a:t>Trafikinformation</a:t>
            </a:r>
            <a:endParaRPr lang="sv-SE" sz="1333" kern="600" dirty="0">
              <a:solidFill>
                <a:schemeClr val="bg1"/>
              </a:solidFill>
            </a:endParaRPr>
          </a:p>
        </p:txBody>
      </p:sp>
    </p:spTree>
    <p:extLst>
      <p:ext uri="{BB962C8B-B14F-4D97-AF65-F5344CB8AC3E}">
        <p14:creationId xmlns:p14="http://schemas.microsoft.com/office/powerpoint/2010/main" val="947283244"/>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71B7326C-52E0-8325-3202-CA4C8F0B2E99}"/>
              </a:ext>
            </a:extLst>
          </p:cNvPr>
          <p:cNvSpPr>
            <a:spLocks noGrp="1"/>
          </p:cNvSpPr>
          <p:nvPr>
            <p:ph type="title"/>
          </p:nvPr>
        </p:nvSpPr>
        <p:spPr/>
        <p:txBody>
          <a:bodyPr/>
          <a:lstStyle/>
          <a:p>
            <a:r>
              <a:rPr lang="sv-SE"/>
              <a:t>Vilka behöver vår data och våra system?</a:t>
            </a:r>
          </a:p>
        </p:txBody>
      </p:sp>
      <p:pic>
        <p:nvPicPr>
          <p:cNvPr id="1028" name="Picture 4" descr="Bildobjekt">
            <a:extLst>
              <a:ext uri="{FF2B5EF4-FFF2-40B4-BE49-F238E27FC236}">
                <a16:creationId xmlns:a16="http://schemas.microsoft.com/office/drawing/2014/main" id="{969F6BCC-3CBE-E827-9F32-708C25393493}"/>
              </a:ext>
            </a:extLst>
          </p:cNvP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rcRect t="6754" b="6754"/>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16" name="Platshållare för text 15">
            <a:extLst>
              <a:ext uri="{FF2B5EF4-FFF2-40B4-BE49-F238E27FC236}">
                <a16:creationId xmlns:a16="http://schemas.microsoft.com/office/drawing/2014/main" id="{8E8AAB68-51BF-8FCD-D8F7-88B1396A1BF1}"/>
              </a:ext>
            </a:extLst>
          </p:cNvPr>
          <p:cNvSpPr>
            <a:spLocks noGrp="1"/>
          </p:cNvSpPr>
          <p:nvPr>
            <p:ph type="body" sz="quarter" idx="14"/>
          </p:nvPr>
        </p:nvSpPr>
        <p:spPr/>
        <p:txBody>
          <a:bodyPr/>
          <a:lstStyle/>
          <a:p>
            <a:r>
              <a:rPr lang="sv-SE" b="1" dirty="0"/>
              <a:t>Resenärer som ska…</a:t>
            </a:r>
          </a:p>
          <a:p>
            <a:r>
              <a:rPr lang="sv-SE" dirty="0"/>
              <a:t>Planera sin resa</a:t>
            </a:r>
          </a:p>
          <a:p>
            <a:r>
              <a:rPr lang="sv-SE" dirty="0"/>
              <a:t>Köpa biljett</a:t>
            </a:r>
          </a:p>
        </p:txBody>
      </p:sp>
      <p:pic>
        <p:nvPicPr>
          <p:cNvPr id="1032" name="Picture 8" descr="Bildobjekt">
            <a:extLst>
              <a:ext uri="{FF2B5EF4-FFF2-40B4-BE49-F238E27FC236}">
                <a16:creationId xmlns:a16="http://schemas.microsoft.com/office/drawing/2014/main" id="{40ED781F-A6D2-BE17-8C6E-020B35A14BCD}"/>
              </a:ext>
            </a:extLst>
          </p:cNvPr>
          <p:cNvPicPr>
            <a:picLocks noGrp="1" noChangeAspect="1" noChangeArrowheads="1"/>
          </p:cNvPicPr>
          <p:nvPr>
            <p:ph type="pic" sz="quarter" idx="15"/>
          </p:nvPr>
        </p:nvPicPr>
        <p:blipFill>
          <a:blip r:embed="rId4">
            <a:extLst>
              <a:ext uri="{28A0092B-C50C-407E-A947-70E740481C1C}">
                <a14:useLocalDpi xmlns:a14="http://schemas.microsoft.com/office/drawing/2010/main" val="0"/>
              </a:ext>
            </a:extLst>
          </a:blip>
          <a:srcRect t="11539" b="11539"/>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18" name="Platshållare för text 17">
            <a:extLst>
              <a:ext uri="{FF2B5EF4-FFF2-40B4-BE49-F238E27FC236}">
                <a16:creationId xmlns:a16="http://schemas.microsoft.com/office/drawing/2014/main" id="{3EAEEDE8-2E1C-588A-9598-9711D45C69E0}"/>
              </a:ext>
            </a:extLst>
          </p:cNvPr>
          <p:cNvSpPr>
            <a:spLocks noGrp="1"/>
          </p:cNvSpPr>
          <p:nvPr>
            <p:ph type="body" sz="quarter" idx="16"/>
          </p:nvPr>
        </p:nvSpPr>
        <p:spPr/>
        <p:txBody>
          <a:bodyPr/>
          <a:lstStyle/>
          <a:p>
            <a:r>
              <a:rPr lang="sv-SE" b="1" dirty="0"/>
              <a:t>Internt i verksamheten</a:t>
            </a:r>
          </a:p>
          <a:p>
            <a:r>
              <a:rPr lang="sv-SE" dirty="0"/>
              <a:t>Kundservice</a:t>
            </a:r>
          </a:p>
          <a:p>
            <a:r>
              <a:rPr lang="sv-SE" dirty="0"/>
              <a:t>Operativ Styrning</a:t>
            </a:r>
          </a:p>
          <a:p>
            <a:r>
              <a:rPr lang="sv-SE" dirty="0"/>
              <a:t>Trafikplanering</a:t>
            </a:r>
          </a:p>
          <a:p>
            <a:r>
              <a:rPr lang="sv-SE" dirty="0"/>
              <a:t>Trafikdata</a:t>
            </a:r>
          </a:p>
          <a:p>
            <a:r>
              <a:rPr lang="sv-SE" dirty="0"/>
              <a:t>Anropsstyrd trafik</a:t>
            </a:r>
          </a:p>
          <a:p>
            <a:r>
              <a:rPr lang="sv-SE" dirty="0"/>
              <a:t>Ekonomi</a:t>
            </a:r>
          </a:p>
        </p:txBody>
      </p:sp>
      <p:pic>
        <p:nvPicPr>
          <p:cNvPr id="1034" name="Picture 10" descr="Bildobjekt">
            <a:extLst>
              <a:ext uri="{FF2B5EF4-FFF2-40B4-BE49-F238E27FC236}">
                <a16:creationId xmlns:a16="http://schemas.microsoft.com/office/drawing/2014/main" id="{13279D8E-8822-8D21-0275-A78D74103DC0}"/>
              </a:ext>
            </a:extLst>
          </p:cNvPr>
          <p:cNvPicPr>
            <a:picLocks noGrp="1" noChangeAspect="1" noChangeArrowheads="1"/>
          </p:cNvPicPr>
          <p:nvPr>
            <p:ph type="pic" sz="quarter" idx="17"/>
          </p:nvPr>
        </p:nvPicPr>
        <p:blipFill>
          <a:blip r:embed="rId5">
            <a:extLst>
              <a:ext uri="{28A0092B-C50C-407E-A947-70E740481C1C}">
                <a14:useLocalDpi xmlns:a14="http://schemas.microsoft.com/office/drawing/2010/main" val="0"/>
              </a:ext>
            </a:extLst>
          </a:blip>
          <a:srcRect t="6686" b="6686"/>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20" name="Platshållare för text 19">
            <a:extLst>
              <a:ext uri="{FF2B5EF4-FFF2-40B4-BE49-F238E27FC236}">
                <a16:creationId xmlns:a16="http://schemas.microsoft.com/office/drawing/2014/main" id="{DFB267E7-896F-F832-FE67-664FD1D6E793}"/>
              </a:ext>
            </a:extLst>
          </p:cNvPr>
          <p:cNvSpPr>
            <a:spLocks noGrp="1"/>
          </p:cNvSpPr>
          <p:nvPr>
            <p:ph type="body" sz="quarter" idx="18"/>
          </p:nvPr>
        </p:nvSpPr>
        <p:spPr/>
        <p:txBody>
          <a:bodyPr/>
          <a:lstStyle/>
          <a:p>
            <a:r>
              <a:rPr lang="sv-SE" b="1"/>
              <a:t>Externa verksamheter</a:t>
            </a:r>
          </a:p>
          <a:p>
            <a:r>
              <a:rPr lang="sv-SE"/>
              <a:t>Kommunanställda</a:t>
            </a:r>
          </a:p>
          <a:p>
            <a:r>
              <a:rPr lang="sv-SE"/>
              <a:t>Trafikföretag</a:t>
            </a:r>
          </a:p>
          <a:p>
            <a:r>
              <a:rPr lang="sv-SE"/>
              <a:t>VGR</a:t>
            </a:r>
          </a:p>
          <a:p>
            <a:r>
              <a:rPr lang="sv-SE"/>
              <a:t>Studenter</a:t>
            </a:r>
          </a:p>
          <a:p>
            <a:endParaRPr lang="sv-SE"/>
          </a:p>
        </p:txBody>
      </p:sp>
      <p:pic>
        <p:nvPicPr>
          <p:cNvPr id="1038" name="Picture 14" descr="Bildobjekt">
            <a:extLst>
              <a:ext uri="{FF2B5EF4-FFF2-40B4-BE49-F238E27FC236}">
                <a16:creationId xmlns:a16="http://schemas.microsoft.com/office/drawing/2014/main" id="{180C1132-E84C-2453-6ADC-32281182DD93}"/>
              </a:ext>
            </a:extLst>
          </p:cNvPr>
          <p:cNvPicPr>
            <a:picLocks noGrp="1" noChangeAspect="1" noChangeArrowheads="1"/>
          </p:cNvPicPr>
          <p:nvPr>
            <p:ph type="pic" sz="quarter" idx="19"/>
          </p:nvPr>
        </p:nvPicPr>
        <p:blipFill>
          <a:blip r:embed="rId6">
            <a:extLst>
              <a:ext uri="{28A0092B-C50C-407E-A947-70E740481C1C}">
                <a14:useLocalDpi xmlns:a14="http://schemas.microsoft.com/office/drawing/2010/main" val="0"/>
              </a:ext>
            </a:extLst>
          </a:blip>
          <a:srcRect t="6855" b="6855"/>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22" name="Platshållare för text 21">
            <a:extLst>
              <a:ext uri="{FF2B5EF4-FFF2-40B4-BE49-F238E27FC236}">
                <a16:creationId xmlns:a16="http://schemas.microsoft.com/office/drawing/2014/main" id="{C2095A87-69C2-5917-7B8B-07945F25F64A}"/>
              </a:ext>
            </a:extLst>
          </p:cNvPr>
          <p:cNvSpPr>
            <a:spLocks noGrp="1"/>
          </p:cNvSpPr>
          <p:nvPr>
            <p:ph type="body" sz="quarter" idx="20"/>
          </p:nvPr>
        </p:nvSpPr>
        <p:spPr/>
        <p:txBody>
          <a:bodyPr/>
          <a:lstStyle/>
          <a:p>
            <a:r>
              <a:rPr lang="sv-SE" b="1"/>
              <a:t>Andra utvecklare </a:t>
            </a:r>
          </a:p>
          <a:p>
            <a:r>
              <a:rPr lang="sv-SE"/>
              <a:t>Team Realtid</a:t>
            </a:r>
          </a:p>
          <a:p>
            <a:r>
              <a:rPr lang="sv-SE"/>
              <a:t>Team TDB</a:t>
            </a:r>
          </a:p>
          <a:p>
            <a:r>
              <a:rPr lang="sv-SE"/>
              <a:t>Team Reseplanering</a:t>
            </a:r>
          </a:p>
          <a:p>
            <a:r>
              <a:rPr lang="sv-SE"/>
              <a:t>Team To Go</a:t>
            </a:r>
          </a:p>
          <a:p>
            <a:r>
              <a:rPr lang="sv-SE"/>
              <a:t>Team Webb</a:t>
            </a:r>
          </a:p>
          <a:p>
            <a:r>
              <a:rPr lang="sv-SE"/>
              <a:t>Team Maskinell Visering</a:t>
            </a:r>
          </a:p>
          <a:p>
            <a:r>
              <a:rPr lang="sv-SE"/>
              <a:t>Externa utvecklare</a:t>
            </a:r>
          </a:p>
        </p:txBody>
      </p:sp>
      <p:sp>
        <p:nvSpPr>
          <p:cNvPr id="27" name="textruta 26">
            <a:extLst>
              <a:ext uri="{FF2B5EF4-FFF2-40B4-BE49-F238E27FC236}">
                <a16:creationId xmlns:a16="http://schemas.microsoft.com/office/drawing/2014/main" id="{DA92E1FD-6B35-916F-36C6-DE8E7DB6F7FE}"/>
              </a:ext>
            </a:extLst>
          </p:cNvPr>
          <p:cNvSpPr txBox="1"/>
          <p:nvPr/>
        </p:nvSpPr>
        <p:spPr>
          <a:xfrm>
            <a:off x="792163" y="6211669"/>
            <a:ext cx="5480988" cy="646331"/>
          </a:xfrm>
          <a:prstGeom prst="rect">
            <a:avLst/>
          </a:prstGeom>
          <a:noFill/>
        </p:spPr>
        <p:txBody>
          <a:bodyPr wrap="none" rtlCol="0">
            <a:spAutoFit/>
          </a:bodyPr>
          <a:lstStyle/>
          <a:p>
            <a:r>
              <a:rPr lang="sv-SE"/>
              <a:t>…och alla andra med behov av geografiinformation!</a:t>
            </a:r>
          </a:p>
          <a:p>
            <a:endParaRPr lang="sv-SE"/>
          </a:p>
        </p:txBody>
      </p:sp>
    </p:spTree>
    <p:extLst>
      <p:ext uri="{BB962C8B-B14F-4D97-AF65-F5344CB8AC3E}">
        <p14:creationId xmlns:p14="http://schemas.microsoft.com/office/powerpoint/2010/main" val="1586897298"/>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ubrik 10">
            <a:extLst>
              <a:ext uri="{FF2B5EF4-FFF2-40B4-BE49-F238E27FC236}">
                <a16:creationId xmlns:a16="http://schemas.microsoft.com/office/drawing/2014/main" id="{65F55AB9-5993-D29F-9D8B-C9B0757746D6}"/>
              </a:ext>
            </a:extLst>
          </p:cNvPr>
          <p:cNvSpPr>
            <a:spLocks noGrp="1"/>
          </p:cNvSpPr>
          <p:nvPr>
            <p:ph type="title"/>
          </p:nvPr>
        </p:nvSpPr>
        <p:spPr/>
        <p:txBody>
          <a:bodyPr/>
          <a:lstStyle/>
          <a:p>
            <a:r>
              <a:rPr lang="sv-SE" dirty="0"/>
              <a:t>Några användningsfall</a:t>
            </a:r>
          </a:p>
        </p:txBody>
      </p:sp>
      <p:pic>
        <p:nvPicPr>
          <p:cNvPr id="23" name="Platshållare för innehåll 22" descr="Förstoringsglas med hel fyllning">
            <a:extLst>
              <a:ext uri="{FF2B5EF4-FFF2-40B4-BE49-F238E27FC236}">
                <a16:creationId xmlns:a16="http://schemas.microsoft.com/office/drawing/2014/main" id="{A0BA475B-0E5C-B175-36F6-6D5650EECBB2}"/>
              </a:ext>
            </a:extLst>
          </p:cNvPr>
          <p:cNvPicPr>
            <a:picLocks noGrp="1" noChangeAspect="1"/>
          </p:cNvPicPr>
          <p:nvPr>
            <p:ph sz="quarter" idx="17"/>
          </p:nvPr>
        </p:nvPicPr>
        <p:blipFill>
          <a:blip r:embed="rId3">
            <a:extLst>
              <a:ext uri="{96DAC541-7B7A-43D3-8B79-37D633B846F1}">
                <asvg:svgBlip xmlns:asvg="http://schemas.microsoft.com/office/drawing/2016/SVG/main" r:embed="rId4"/>
              </a:ext>
            </a:extLst>
          </a:blip>
          <a:stretch>
            <a:fillRect/>
          </a:stretch>
        </p:blipFill>
        <p:spPr>
          <a:xfrm>
            <a:off x="1292225" y="2063750"/>
            <a:ext cx="914400" cy="914400"/>
          </a:xfrm>
        </p:spPr>
      </p:pic>
      <p:sp>
        <p:nvSpPr>
          <p:cNvPr id="12" name="Platshållare för text 11">
            <a:extLst>
              <a:ext uri="{FF2B5EF4-FFF2-40B4-BE49-F238E27FC236}">
                <a16:creationId xmlns:a16="http://schemas.microsoft.com/office/drawing/2014/main" id="{A9CDEF0B-65CA-5CDA-A168-AE472B86BBDB}"/>
              </a:ext>
            </a:extLst>
          </p:cNvPr>
          <p:cNvSpPr>
            <a:spLocks noGrp="1"/>
          </p:cNvSpPr>
          <p:nvPr>
            <p:ph type="body" sz="quarter" idx="14"/>
          </p:nvPr>
        </p:nvSpPr>
        <p:spPr/>
        <p:txBody>
          <a:bodyPr/>
          <a:lstStyle/>
          <a:p>
            <a:r>
              <a:rPr lang="sv-SE" dirty="0"/>
              <a:t>En resenär söker en resa i To Go:</a:t>
            </a:r>
          </a:p>
          <a:p>
            <a:pPr marL="285750" indent="-285750">
              <a:buFont typeface="Arial" panose="020B0604020202020204" pitchFamily="34" charset="0"/>
              <a:buChar char="•"/>
            </a:pPr>
            <a:r>
              <a:rPr lang="sv-SE" dirty="0"/>
              <a:t>Hållplatsdata</a:t>
            </a:r>
          </a:p>
          <a:p>
            <a:pPr marL="285750" indent="-285750">
              <a:buFont typeface="Arial" panose="020B0604020202020204" pitchFamily="34" charset="0"/>
              <a:buChar char="•"/>
            </a:pPr>
            <a:r>
              <a:rPr lang="sv-SE" dirty="0"/>
              <a:t>Adresser</a:t>
            </a:r>
          </a:p>
          <a:p>
            <a:pPr marL="285750" indent="-285750">
              <a:buFont typeface="Arial" panose="020B0604020202020204" pitchFamily="34" charset="0"/>
              <a:buChar char="•"/>
            </a:pPr>
            <a:r>
              <a:rPr lang="sv-SE" dirty="0"/>
              <a:t>Körvägslänkar</a:t>
            </a:r>
          </a:p>
          <a:p>
            <a:pPr marL="285750" indent="-285750">
              <a:buFont typeface="Arial" panose="020B0604020202020204" pitchFamily="34" charset="0"/>
              <a:buChar char="•"/>
            </a:pPr>
            <a:r>
              <a:rPr lang="sv-SE" dirty="0"/>
              <a:t>Siter (ex. GÖTEBORG)</a:t>
            </a:r>
          </a:p>
          <a:p>
            <a:pPr marL="285750" indent="-285750">
              <a:buFont typeface="Arial" panose="020B0604020202020204" pitchFamily="34" charset="0"/>
              <a:buChar char="•"/>
            </a:pPr>
            <a:r>
              <a:rPr lang="sv-SE" dirty="0"/>
              <a:t>POI från </a:t>
            </a:r>
            <a:r>
              <a:rPr lang="sv-SE" dirty="0" err="1"/>
              <a:t>Open</a:t>
            </a:r>
            <a:r>
              <a:rPr lang="sv-SE" dirty="0"/>
              <a:t> </a:t>
            </a:r>
            <a:r>
              <a:rPr lang="sv-SE" dirty="0" err="1"/>
              <a:t>Streetmap</a:t>
            </a:r>
            <a:endParaRPr lang="sv-SE" dirty="0"/>
          </a:p>
          <a:p>
            <a:pPr marL="285750" indent="-285750">
              <a:buFont typeface="Arial" panose="020B0604020202020204" pitchFamily="34" charset="0"/>
              <a:buChar char="•"/>
            </a:pPr>
            <a:r>
              <a:rPr lang="sv-SE" dirty="0"/>
              <a:t>Gånglänkar vid byten </a:t>
            </a:r>
            <a:br>
              <a:rPr lang="sv-SE" dirty="0"/>
            </a:br>
            <a:r>
              <a:rPr lang="sv-SE" i="1" dirty="0"/>
              <a:t>(tillfälligt ur funktion)</a:t>
            </a:r>
          </a:p>
        </p:txBody>
      </p:sp>
      <p:pic>
        <p:nvPicPr>
          <p:cNvPr id="25" name="Platshållare för innehåll 24" descr="Byggbarrikad med hel fyllning">
            <a:extLst>
              <a:ext uri="{FF2B5EF4-FFF2-40B4-BE49-F238E27FC236}">
                <a16:creationId xmlns:a16="http://schemas.microsoft.com/office/drawing/2014/main" id="{DC0D90A5-A51D-2DF8-546B-E4F0BD39CD04}"/>
              </a:ext>
            </a:extLst>
          </p:cNvPr>
          <p:cNvPicPr>
            <a:picLocks noGrp="1" noChangeAspect="1"/>
          </p:cNvPicPr>
          <p:nvPr>
            <p:ph sz="quarter" idx="23"/>
          </p:nvPr>
        </p:nvPicPr>
        <p:blipFill>
          <a:blip r:embed="rId5">
            <a:extLst>
              <a:ext uri="{96DAC541-7B7A-43D3-8B79-37D633B846F1}">
                <asvg:svgBlip xmlns:asvg="http://schemas.microsoft.com/office/drawing/2016/SVG/main" r:embed="rId6"/>
              </a:ext>
            </a:extLst>
          </a:blip>
          <a:stretch>
            <a:fillRect/>
          </a:stretch>
        </p:blipFill>
        <p:spPr>
          <a:xfrm>
            <a:off x="3463925" y="2063750"/>
            <a:ext cx="914400" cy="914400"/>
          </a:xfrm>
        </p:spPr>
      </p:pic>
      <p:sp>
        <p:nvSpPr>
          <p:cNvPr id="13" name="Platshållare för text 12">
            <a:extLst>
              <a:ext uri="{FF2B5EF4-FFF2-40B4-BE49-F238E27FC236}">
                <a16:creationId xmlns:a16="http://schemas.microsoft.com/office/drawing/2014/main" id="{F1321DFA-8DA6-8EA3-4CE5-DAD24AFF7549}"/>
              </a:ext>
            </a:extLst>
          </p:cNvPr>
          <p:cNvSpPr>
            <a:spLocks noGrp="1"/>
          </p:cNvSpPr>
          <p:nvPr>
            <p:ph type="body" sz="quarter" idx="16"/>
          </p:nvPr>
        </p:nvSpPr>
        <p:spPr/>
        <p:txBody>
          <a:bodyPr/>
          <a:lstStyle/>
          <a:p>
            <a:r>
              <a:rPr lang="sv-SE" dirty="0"/>
              <a:t>Operativ styrning och Kundservice använder </a:t>
            </a:r>
            <a:r>
              <a:rPr lang="sv-SE" dirty="0" err="1"/>
              <a:t>Kartsidan</a:t>
            </a:r>
            <a:r>
              <a:rPr lang="sv-SE" dirty="0"/>
              <a:t> för att se:</a:t>
            </a:r>
          </a:p>
          <a:p>
            <a:pPr marL="285750" indent="-285750">
              <a:buFont typeface="Arial" panose="020B0604020202020204" pitchFamily="34" charset="0"/>
              <a:buChar char="•"/>
            </a:pPr>
            <a:r>
              <a:rPr lang="sv-SE" dirty="0"/>
              <a:t>Trafikolyckor och Trafikmeddelanden från trafikverket</a:t>
            </a:r>
          </a:p>
          <a:p>
            <a:pPr marL="285750" indent="-285750">
              <a:buFont typeface="Arial" panose="020B0604020202020204" pitchFamily="34" charset="0"/>
              <a:buChar char="•"/>
            </a:pPr>
            <a:r>
              <a:rPr lang="sv-SE" dirty="0"/>
              <a:t>Berörda linjer och trafikbolag</a:t>
            </a:r>
          </a:p>
          <a:p>
            <a:pPr marL="285750" indent="-285750">
              <a:buFont typeface="Arial" panose="020B0604020202020204" pitchFamily="34" charset="0"/>
              <a:buChar char="•"/>
            </a:pPr>
            <a:endParaRPr lang="sv-SE" dirty="0"/>
          </a:p>
          <a:p>
            <a:pPr marL="285750" indent="-285750">
              <a:buFont typeface="Arial" panose="020B0604020202020204" pitchFamily="34" charset="0"/>
              <a:buChar char="•"/>
            </a:pPr>
            <a:endParaRPr lang="sv-SE" dirty="0"/>
          </a:p>
          <a:p>
            <a:pPr marL="285750" indent="-285750">
              <a:buFont typeface="Arial" panose="020B0604020202020204" pitchFamily="34" charset="0"/>
              <a:buChar char="•"/>
            </a:pPr>
            <a:endParaRPr lang="sv-SE" dirty="0"/>
          </a:p>
          <a:p>
            <a:endParaRPr lang="sv-SE" dirty="0"/>
          </a:p>
        </p:txBody>
      </p:sp>
      <p:pic>
        <p:nvPicPr>
          <p:cNvPr id="27" name="Platshållare för innehåll 26" descr="Skattkarta med hel fyllning">
            <a:extLst>
              <a:ext uri="{FF2B5EF4-FFF2-40B4-BE49-F238E27FC236}">
                <a16:creationId xmlns:a16="http://schemas.microsoft.com/office/drawing/2014/main" id="{C4E48149-D91C-1602-50B3-82586D15F62A}"/>
              </a:ext>
            </a:extLst>
          </p:cNvPr>
          <p:cNvPicPr>
            <a:picLocks noGrp="1" noChangeAspect="1"/>
          </p:cNvPicPr>
          <p:nvPr>
            <p:ph sz="quarter" idx="24"/>
          </p:nvPr>
        </p:nvPicPr>
        <p:blipFill>
          <a:blip r:embed="rId7">
            <a:extLst>
              <a:ext uri="{96DAC541-7B7A-43D3-8B79-37D633B846F1}">
                <asvg:svgBlip xmlns:asvg="http://schemas.microsoft.com/office/drawing/2016/SVG/main" r:embed="rId8"/>
              </a:ext>
            </a:extLst>
          </a:blip>
          <a:srcRect/>
          <a:stretch/>
        </p:blipFill>
        <p:spPr>
          <a:xfrm>
            <a:off x="5634831" y="2063750"/>
            <a:ext cx="914400" cy="914400"/>
          </a:xfrm>
        </p:spPr>
      </p:pic>
      <p:sp>
        <p:nvSpPr>
          <p:cNvPr id="15" name="Platshållare för text 14">
            <a:extLst>
              <a:ext uri="{FF2B5EF4-FFF2-40B4-BE49-F238E27FC236}">
                <a16:creationId xmlns:a16="http://schemas.microsoft.com/office/drawing/2014/main" id="{2E01E6A2-E32E-66CF-3DF1-D13D58C90F45}"/>
              </a:ext>
            </a:extLst>
          </p:cNvPr>
          <p:cNvSpPr>
            <a:spLocks noGrp="1"/>
          </p:cNvSpPr>
          <p:nvPr>
            <p:ph type="body" sz="quarter" idx="18"/>
          </p:nvPr>
        </p:nvSpPr>
        <p:spPr/>
        <p:txBody>
          <a:bodyPr/>
          <a:lstStyle/>
          <a:p>
            <a:r>
              <a:rPr lang="sv-SE" dirty="0"/>
              <a:t>Ett annat system har behov av bakgrundskarta eller geografisk data:</a:t>
            </a:r>
          </a:p>
          <a:p>
            <a:pPr marL="285750" indent="-285750">
              <a:buFont typeface="Arial" panose="020B0604020202020204" pitchFamily="34" charset="0"/>
              <a:buChar char="•"/>
            </a:pPr>
            <a:r>
              <a:rPr lang="sv-SE" dirty="0"/>
              <a:t>”</a:t>
            </a:r>
            <a:r>
              <a:rPr lang="sv-SE" dirty="0" err="1"/>
              <a:t>Västtrafikierad</a:t>
            </a:r>
            <a:r>
              <a:rPr lang="sv-SE" dirty="0"/>
              <a:t>” OSM-karta</a:t>
            </a:r>
          </a:p>
          <a:p>
            <a:pPr marL="285750" indent="-285750">
              <a:buFont typeface="Arial" panose="020B0604020202020204" pitchFamily="34" charset="0"/>
              <a:buChar char="•"/>
            </a:pPr>
            <a:r>
              <a:rPr lang="sv-SE" dirty="0"/>
              <a:t>Data från vårt interna API (GWS)</a:t>
            </a:r>
          </a:p>
        </p:txBody>
      </p:sp>
      <p:pic>
        <p:nvPicPr>
          <p:cNvPr id="29" name="Platshållare för innehåll 28" descr="Ladda ned med hel fyllning">
            <a:extLst>
              <a:ext uri="{FF2B5EF4-FFF2-40B4-BE49-F238E27FC236}">
                <a16:creationId xmlns:a16="http://schemas.microsoft.com/office/drawing/2014/main" id="{FE82FA56-6959-5F97-82D0-158D9873EE02}"/>
              </a:ext>
            </a:extLst>
          </p:cNvPr>
          <p:cNvPicPr>
            <a:picLocks noGrp="1" noChangeAspect="1"/>
          </p:cNvPicPr>
          <p:nvPr>
            <p:ph sz="quarter" idx="25"/>
          </p:nvPr>
        </p:nvPicPr>
        <p:blipFill>
          <a:blip r:embed="rId9">
            <a:extLst>
              <a:ext uri="{96DAC541-7B7A-43D3-8B79-37D633B846F1}">
                <asvg:svgBlip xmlns:asvg="http://schemas.microsoft.com/office/drawing/2016/SVG/main" r:embed="rId10"/>
              </a:ext>
            </a:extLst>
          </a:blip>
          <a:stretch>
            <a:fillRect/>
          </a:stretch>
        </p:blipFill>
        <p:spPr>
          <a:xfrm>
            <a:off x="7805738" y="2063750"/>
            <a:ext cx="914400" cy="914400"/>
          </a:xfrm>
        </p:spPr>
      </p:pic>
      <p:sp>
        <p:nvSpPr>
          <p:cNvPr id="16" name="Platshållare för text 15">
            <a:extLst>
              <a:ext uri="{FF2B5EF4-FFF2-40B4-BE49-F238E27FC236}">
                <a16:creationId xmlns:a16="http://schemas.microsoft.com/office/drawing/2014/main" id="{EB0DEDE3-7ABE-B50A-1DC2-269406CF9A52}"/>
              </a:ext>
            </a:extLst>
          </p:cNvPr>
          <p:cNvSpPr>
            <a:spLocks noGrp="1"/>
          </p:cNvSpPr>
          <p:nvPr>
            <p:ph type="body" sz="quarter" idx="20"/>
          </p:nvPr>
        </p:nvSpPr>
        <p:spPr/>
        <p:txBody>
          <a:bodyPr/>
          <a:lstStyle/>
          <a:p>
            <a:r>
              <a:rPr lang="sv-SE" dirty="0"/>
              <a:t>En kommun behöver </a:t>
            </a:r>
            <a:r>
              <a:rPr lang="sv-SE" dirty="0" err="1"/>
              <a:t>Västtrafiks</a:t>
            </a:r>
            <a:r>
              <a:rPr lang="sv-SE" dirty="0"/>
              <a:t> data för analys och laddar själv ner från Geoportalen eller hämtar från vårt öppna API (</a:t>
            </a:r>
            <a:r>
              <a:rPr lang="sv-SE" dirty="0" err="1"/>
              <a:t>GeoAPI</a:t>
            </a:r>
            <a:r>
              <a:rPr lang="sv-SE" dirty="0"/>
              <a:t>):</a:t>
            </a:r>
          </a:p>
          <a:p>
            <a:pPr marL="285750" indent="-285750">
              <a:buFont typeface="Arial" panose="020B0604020202020204" pitchFamily="34" charset="0"/>
              <a:buChar char="•"/>
            </a:pPr>
            <a:r>
              <a:rPr lang="sv-SE" dirty="0"/>
              <a:t>Hållplatsdata</a:t>
            </a:r>
          </a:p>
          <a:p>
            <a:pPr marL="285750" indent="-285750">
              <a:buFont typeface="Arial" panose="020B0604020202020204" pitchFamily="34" charset="0"/>
              <a:buChar char="•"/>
            </a:pPr>
            <a:r>
              <a:rPr lang="sv-SE" dirty="0"/>
              <a:t>Linjer och skolbusslinjer</a:t>
            </a:r>
          </a:p>
          <a:p>
            <a:pPr marL="285750" indent="-285750">
              <a:buFont typeface="Arial" panose="020B0604020202020204" pitchFamily="34" charset="0"/>
              <a:buChar char="•"/>
            </a:pPr>
            <a:r>
              <a:rPr lang="sv-SE" dirty="0"/>
              <a:t>Taxezoner</a:t>
            </a:r>
          </a:p>
          <a:p>
            <a:pPr marL="285750" indent="-285750">
              <a:buFont typeface="Arial" panose="020B0604020202020204" pitchFamily="34" charset="0"/>
              <a:buChar char="•"/>
            </a:pPr>
            <a:r>
              <a:rPr lang="sv-SE" dirty="0"/>
              <a:t>Närtrafikområden</a:t>
            </a:r>
          </a:p>
          <a:p>
            <a:endParaRPr lang="sv-SE" dirty="0"/>
          </a:p>
        </p:txBody>
      </p:sp>
      <p:pic>
        <p:nvPicPr>
          <p:cNvPr id="31" name="Platshållare för innehåll 30" descr="Spelbok med hel fyllning">
            <a:extLst>
              <a:ext uri="{FF2B5EF4-FFF2-40B4-BE49-F238E27FC236}">
                <a16:creationId xmlns:a16="http://schemas.microsoft.com/office/drawing/2014/main" id="{45983349-9E1A-468F-FE3B-DAD4131037E8}"/>
              </a:ext>
            </a:extLst>
          </p:cNvPr>
          <p:cNvPicPr>
            <a:picLocks noGrp="1" noChangeAspect="1"/>
          </p:cNvPicPr>
          <p:nvPr>
            <p:ph sz="quarter" idx="26"/>
          </p:nvPr>
        </p:nvPicPr>
        <p:blipFill>
          <a:blip r:embed="rId11">
            <a:extLst>
              <a:ext uri="{96DAC541-7B7A-43D3-8B79-37D633B846F1}">
                <asvg:svgBlip xmlns:asvg="http://schemas.microsoft.com/office/drawing/2016/SVG/main" r:embed="rId12"/>
              </a:ext>
            </a:extLst>
          </a:blip>
          <a:stretch>
            <a:fillRect/>
          </a:stretch>
        </p:blipFill>
        <p:spPr>
          <a:xfrm>
            <a:off x="9977438" y="2063750"/>
            <a:ext cx="914400" cy="914400"/>
          </a:xfrm>
        </p:spPr>
      </p:pic>
      <p:sp>
        <p:nvSpPr>
          <p:cNvPr id="17" name="Platshållare för text 16">
            <a:extLst>
              <a:ext uri="{FF2B5EF4-FFF2-40B4-BE49-F238E27FC236}">
                <a16:creationId xmlns:a16="http://schemas.microsoft.com/office/drawing/2014/main" id="{B33EE1DA-7504-F1C6-3425-24F428905530}"/>
              </a:ext>
            </a:extLst>
          </p:cNvPr>
          <p:cNvSpPr>
            <a:spLocks noGrp="1"/>
          </p:cNvSpPr>
          <p:nvPr>
            <p:ph type="body" sz="quarter" idx="22"/>
          </p:nvPr>
        </p:nvSpPr>
        <p:spPr/>
        <p:txBody>
          <a:bodyPr/>
          <a:lstStyle/>
          <a:p>
            <a:r>
              <a:rPr lang="sv-SE" dirty="0"/>
              <a:t>Vår region eller trafik förändras och våra administratörer behöver justera i GKM:</a:t>
            </a:r>
          </a:p>
          <a:p>
            <a:pPr marL="285750" indent="-285750">
              <a:buFont typeface="Arial" panose="020B0604020202020204" pitchFamily="34" charset="0"/>
              <a:buChar char="•"/>
            </a:pPr>
            <a:r>
              <a:rPr lang="sv-SE" dirty="0"/>
              <a:t>Punkter</a:t>
            </a:r>
          </a:p>
          <a:p>
            <a:pPr marL="285750" indent="-285750">
              <a:buFont typeface="Arial" panose="020B0604020202020204" pitchFamily="34" charset="0"/>
              <a:buChar char="•"/>
            </a:pPr>
            <a:r>
              <a:rPr lang="sv-SE" dirty="0"/>
              <a:t>Ytor</a:t>
            </a:r>
          </a:p>
          <a:p>
            <a:pPr marL="285750" indent="-285750">
              <a:buFont typeface="Arial" panose="020B0604020202020204" pitchFamily="34" charset="0"/>
              <a:buChar char="•"/>
            </a:pPr>
            <a:r>
              <a:rPr lang="sv-SE" dirty="0"/>
              <a:t>Linjer</a:t>
            </a:r>
          </a:p>
          <a:p>
            <a:endParaRPr lang="sv-SE" dirty="0"/>
          </a:p>
        </p:txBody>
      </p:sp>
    </p:spTree>
    <p:extLst>
      <p:ext uri="{BB962C8B-B14F-4D97-AF65-F5344CB8AC3E}">
        <p14:creationId xmlns:p14="http://schemas.microsoft.com/office/powerpoint/2010/main" val="18555469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93EC65-4E6B-8404-ACD4-A61A12C5C32F}"/>
              </a:ext>
            </a:extLst>
          </p:cNvPr>
          <p:cNvSpPr>
            <a:spLocks noGrp="1"/>
          </p:cNvSpPr>
          <p:nvPr>
            <p:ph type="title"/>
          </p:nvPr>
        </p:nvSpPr>
        <p:spPr/>
        <p:txBody>
          <a:bodyPr/>
          <a:lstStyle/>
          <a:p>
            <a:r>
              <a:rPr lang="sv-SE" dirty="0"/>
              <a:t>Några utmaningar</a:t>
            </a:r>
          </a:p>
        </p:txBody>
      </p:sp>
      <p:pic>
        <p:nvPicPr>
          <p:cNvPr id="25" name="Platshållare för innehåll 24" descr="Förstoringsglas med hel fyllning">
            <a:extLst>
              <a:ext uri="{FF2B5EF4-FFF2-40B4-BE49-F238E27FC236}">
                <a16:creationId xmlns:a16="http://schemas.microsoft.com/office/drawing/2014/main" id="{309CCDE2-ADAF-F8D8-C732-437B489317B7}"/>
              </a:ext>
            </a:extLst>
          </p:cNvPr>
          <p:cNvPicPr>
            <a:picLocks noGrp="1" noChangeAspect="1"/>
          </p:cNvPicPr>
          <p:nvPr>
            <p:ph sz="quarter" idx="17"/>
          </p:nvPr>
        </p:nvPicPr>
        <p:blipFill>
          <a:blip r:embed="rId3">
            <a:extLst>
              <a:ext uri="{96DAC541-7B7A-43D3-8B79-37D633B846F1}">
                <asvg:svgBlip xmlns:asvg="http://schemas.microsoft.com/office/drawing/2016/SVG/main" r:embed="rId4"/>
              </a:ext>
            </a:extLst>
          </a:blip>
          <a:stretch>
            <a:fillRect/>
          </a:stretch>
        </p:blipFill>
        <p:spPr>
          <a:xfrm>
            <a:off x="1974850" y="2063750"/>
            <a:ext cx="914400" cy="914400"/>
          </a:xfrm>
        </p:spPr>
      </p:pic>
      <p:sp>
        <p:nvSpPr>
          <p:cNvPr id="19" name="Platshållare för text 18">
            <a:extLst>
              <a:ext uri="{FF2B5EF4-FFF2-40B4-BE49-F238E27FC236}">
                <a16:creationId xmlns:a16="http://schemas.microsoft.com/office/drawing/2014/main" id="{27D4EFF8-64E8-CF49-456D-C77CCB950132}"/>
              </a:ext>
            </a:extLst>
          </p:cNvPr>
          <p:cNvSpPr>
            <a:spLocks noGrp="1"/>
          </p:cNvSpPr>
          <p:nvPr>
            <p:ph type="body" sz="quarter" idx="14"/>
          </p:nvPr>
        </p:nvSpPr>
        <p:spPr/>
        <p:txBody>
          <a:bodyPr/>
          <a:lstStyle/>
          <a:p>
            <a:r>
              <a:rPr lang="sv-SE" sz="1600" b="1" dirty="0">
                <a:solidFill>
                  <a:schemeClr val="accent4"/>
                </a:solidFill>
              </a:rPr>
              <a:t>Synlighet och förståelse</a:t>
            </a:r>
          </a:p>
          <a:p>
            <a:r>
              <a:rPr lang="sv-SE" dirty="0"/>
              <a:t>Vi är ett litet och </a:t>
            </a:r>
            <a:r>
              <a:rPr lang="sv-SE" dirty="0" err="1"/>
              <a:t>konsulttätt</a:t>
            </a:r>
            <a:r>
              <a:rPr lang="sv-SE" dirty="0"/>
              <a:t> team, vår kompetens är ofta okänd internt.</a:t>
            </a:r>
          </a:p>
          <a:p>
            <a:r>
              <a:rPr lang="sv-SE" dirty="0"/>
              <a:t>Många vet inte att vi finns, vad vi gör eller hur vi kan bidra och frågar därför inte oss om hjälp. </a:t>
            </a:r>
          </a:p>
        </p:txBody>
      </p:sp>
      <p:pic>
        <p:nvPicPr>
          <p:cNvPr id="27" name="Platshållare för innehåll 26" descr="Trana med hel fyllning">
            <a:extLst>
              <a:ext uri="{FF2B5EF4-FFF2-40B4-BE49-F238E27FC236}">
                <a16:creationId xmlns:a16="http://schemas.microsoft.com/office/drawing/2014/main" id="{D6CC84D5-151F-3BBC-BDAA-FE64E6941877}"/>
              </a:ext>
            </a:extLst>
          </p:cNvPr>
          <p:cNvPicPr>
            <a:picLocks noGrp="1" noChangeAspect="1"/>
          </p:cNvPicPr>
          <p:nvPr>
            <p:ph sz="quarter" idx="23"/>
          </p:nvPr>
        </p:nvPicPr>
        <p:blipFill>
          <a:blip r:embed="rId5">
            <a:extLst>
              <a:ext uri="{96DAC541-7B7A-43D3-8B79-37D633B846F1}">
                <asvg:svgBlip xmlns:asvg="http://schemas.microsoft.com/office/drawing/2016/SVG/main" r:embed="rId6"/>
              </a:ext>
            </a:extLst>
          </a:blip>
          <a:stretch>
            <a:fillRect/>
          </a:stretch>
        </p:blipFill>
        <p:spPr>
          <a:xfrm>
            <a:off x="5638800" y="2063750"/>
            <a:ext cx="914400" cy="914400"/>
          </a:xfrm>
        </p:spPr>
      </p:pic>
      <p:sp>
        <p:nvSpPr>
          <p:cNvPr id="20" name="Platshållare för text 19">
            <a:extLst>
              <a:ext uri="{FF2B5EF4-FFF2-40B4-BE49-F238E27FC236}">
                <a16:creationId xmlns:a16="http://schemas.microsoft.com/office/drawing/2014/main" id="{AAC93A1D-D20B-218E-B4DD-181CF3A188A0}"/>
              </a:ext>
            </a:extLst>
          </p:cNvPr>
          <p:cNvSpPr>
            <a:spLocks noGrp="1"/>
          </p:cNvSpPr>
          <p:nvPr>
            <p:ph type="body" sz="quarter" idx="16"/>
          </p:nvPr>
        </p:nvSpPr>
        <p:spPr/>
        <p:txBody>
          <a:bodyPr/>
          <a:lstStyle/>
          <a:p>
            <a:r>
              <a:rPr lang="sv-SE" sz="1600" b="1" dirty="0">
                <a:solidFill>
                  <a:schemeClr val="accent4"/>
                </a:solidFill>
              </a:rPr>
              <a:t>Ansvar för datakvalitet</a:t>
            </a:r>
          </a:p>
          <a:p>
            <a:r>
              <a:rPr lang="sv-SE" dirty="0"/>
              <a:t>Svårt att etablera tydligt ägarskap för </a:t>
            </a:r>
            <a:r>
              <a:rPr lang="sv-SE" dirty="0" err="1"/>
              <a:t>geodata</a:t>
            </a:r>
            <a:r>
              <a:rPr lang="sv-SE" dirty="0"/>
              <a:t> i verksamhetsprocesserna.</a:t>
            </a:r>
          </a:p>
          <a:p>
            <a:r>
              <a:rPr lang="sv-SE" dirty="0"/>
              <a:t>Kvaliteten på data blir ibland ett gränsland mellan teknik och verksamhet.</a:t>
            </a:r>
          </a:p>
        </p:txBody>
      </p:sp>
      <p:pic>
        <p:nvPicPr>
          <p:cNvPr id="29" name="Platshållare för innehåll 28" descr="Värld med hel fyllning">
            <a:extLst>
              <a:ext uri="{FF2B5EF4-FFF2-40B4-BE49-F238E27FC236}">
                <a16:creationId xmlns:a16="http://schemas.microsoft.com/office/drawing/2014/main" id="{1A998ACC-27B9-70CB-C526-D94DCD522E70}"/>
              </a:ext>
            </a:extLst>
          </p:cNvPr>
          <p:cNvPicPr>
            <a:picLocks noGrp="1" noChangeAspect="1"/>
          </p:cNvPicPr>
          <p:nvPr>
            <p:ph sz="quarter" idx="24"/>
          </p:nvPr>
        </p:nvPicPr>
        <p:blipFill>
          <a:blip r:embed="rId7">
            <a:extLst>
              <a:ext uri="{96DAC541-7B7A-43D3-8B79-37D633B846F1}">
                <asvg:svgBlip xmlns:asvg="http://schemas.microsoft.com/office/drawing/2016/SVG/main" r:embed="rId8"/>
              </a:ext>
            </a:extLst>
          </a:blip>
          <a:stretch>
            <a:fillRect/>
          </a:stretch>
        </p:blipFill>
        <p:spPr>
          <a:xfrm>
            <a:off x="9294813" y="2063750"/>
            <a:ext cx="914400" cy="914400"/>
          </a:xfrm>
        </p:spPr>
      </p:pic>
      <p:sp>
        <p:nvSpPr>
          <p:cNvPr id="21" name="Platshållare för text 20">
            <a:extLst>
              <a:ext uri="{FF2B5EF4-FFF2-40B4-BE49-F238E27FC236}">
                <a16:creationId xmlns:a16="http://schemas.microsoft.com/office/drawing/2014/main" id="{0DFF192D-FA75-1F7F-6D79-4BC277977299}"/>
              </a:ext>
            </a:extLst>
          </p:cNvPr>
          <p:cNvSpPr>
            <a:spLocks noGrp="1"/>
          </p:cNvSpPr>
          <p:nvPr>
            <p:ph type="body" sz="quarter" idx="18"/>
          </p:nvPr>
        </p:nvSpPr>
        <p:spPr/>
        <p:txBody>
          <a:bodyPr/>
          <a:lstStyle/>
          <a:p>
            <a:r>
              <a:rPr lang="sv-SE" sz="1600" b="1" dirty="0">
                <a:solidFill>
                  <a:schemeClr val="accent4"/>
                </a:solidFill>
              </a:rPr>
              <a:t>Öppna system</a:t>
            </a:r>
          </a:p>
          <a:p>
            <a:r>
              <a:rPr lang="sv-SE" dirty="0"/>
              <a:t>Våra plattformar och verktyg möjliggör bred användning, men den sker ofta utanför vår radar.</a:t>
            </a:r>
          </a:p>
          <a:p>
            <a:r>
              <a:rPr lang="sv-SE" dirty="0"/>
              <a:t>Vi saknar insyn i hur data och tjänster faktiskt används i olika delar av VGR och av externa aktörer samt internt om vi inte mäter och / eller frågar.</a:t>
            </a:r>
          </a:p>
          <a:p>
            <a:r>
              <a:rPr lang="sv-SE" dirty="0"/>
              <a:t>Vi har också ofta indirekt användning av vår data via andra system och gränssnitt.</a:t>
            </a:r>
          </a:p>
        </p:txBody>
      </p:sp>
    </p:spTree>
    <p:extLst>
      <p:ext uri="{BB962C8B-B14F-4D97-AF65-F5344CB8AC3E}">
        <p14:creationId xmlns:p14="http://schemas.microsoft.com/office/powerpoint/2010/main" val="35512434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ubrik 12">
            <a:extLst>
              <a:ext uri="{FF2B5EF4-FFF2-40B4-BE49-F238E27FC236}">
                <a16:creationId xmlns:a16="http://schemas.microsoft.com/office/drawing/2014/main" id="{F18DBC0A-73B4-93CA-AE72-F10B3390D979}"/>
              </a:ext>
            </a:extLst>
          </p:cNvPr>
          <p:cNvSpPr>
            <a:spLocks noGrp="1"/>
          </p:cNvSpPr>
          <p:nvPr>
            <p:ph type="title"/>
          </p:nvPr>
        </p:nvSpPr>
        <p:spPr/>
        <p:txBody>
          <a:bodyPr/>
          <a:lstStyle/>
          <a:p>
            <a:r>
              <a:rPr lang="sv-SE" dirty="0"/>
              <a:t>Vad har vi på gång?</a:t>
            </a:r>
          </a:p>
        </p:txBody>
      </p:sp>
      <p:sp>
        <p:nvSpPr>
          <p:cNvPr id="15" name="Platshållare för text 14">
            <a:extLst>
              <a:ext uri="{FF2B5EF4-FFF2-40B4-BE49-F238E27FC236}">
                <a16:creationId xmlns:a16="http://schemas.microsoft.com/office/drawing/2014/main" id="{87DD5480-A7E8-7B1C-626E-6B7E2A5406B5}"/>
              </a:ext>
            </a:extLst>
          </p:cNvPr>
          <p:cNvSpPr>
            <a:spLocks noGrp="1"/>
          </p:cNvSpPr>
          <p:nvPr>
            <p:ph type="body" sz="quarter" idx="14"/>
          </p:nvPr>
        </p:nvSpPr>
        <p:spPr/>
        <p:txBody>
          <a:bodyPr/>
          <a:lstStyle/>
          <a:p>
            <a:r>
              <a:rPr lang="sv-SE" sz="1600" b="1" dirty="0">
                <a:solidFill>
                  <a:schemeClr val="accent4"/>
                </a:solidFill>
              </a:rPr>
              <a:t>Verksamhetskollen</a:t>
            </a:r>
          </a:p>
          <a:p>
            <a:r>
              <a:rPr lang="sv-SE" dirty="0"/>
              <a:t>Stärka förståelsen för hur organisationen fungerar, särskilt hur andra team använder geografidata och våra system.</a:t>
            </a:r>
          </a:p>
          <a:p>
            <a:r>
              <a:rPr lang="sv-SE" dirty="0"/>
              <a:t>Öka samverkan med team som har slutanvändarkontakt och identifiera våra dataprodukters plats i helheten.</a:t>
            </a:r>
          </a:p>
        </p:txBody>
      </p:sp>
      <p:sp>
        <p:nvSpPr>
          <p:cNvPr id="17" name="Platshållare för text 16">
            <a:extLst>
              <a:ext uri="{FF2B5EF4-FFF2-40B4-BE49-F238E27FC236}">
                <a16:creationId xmlns:a16="http://schemas.microsoft.com/office/drawing/2014/main" id="{2650CF62-3D22-CB17-5587-DBEBEBE67EB8}"/>
              </a:ext>
            </a:extLst>
          </p:cNvPr>
          <p:cNvSpPr>
            <a:spLocks noGrp="1"/>
          </p:cNvSpPr>
          <p:nvPr>
            <p:ph type="body" sz="quarter" idx="16"/>
          </p:nvPr>
        </p:nvSpPr>
        <p:spPr/>
        <p:txBody>
          <a:bodyPr/>
          <a:lstStyle/>
          <a:p>
            <a:r>
              <a:rPr lang="sv-SE" sz="1600" b="1" dirty="0">
                <a:solidFill>
                  <a:schemeClr val="accent4"/>
                </a:solidFill>
              </a:rPr>
              <a:t>Datakvalitet</a:t>
            </a:r>
          </a:p>
          <a:p>
            <a:r>
              <a:rPr lang="sv-SE" dirty="0"/>
              <a:t>Vi vill skaffa oss koll på hur </a:t>
            </a:r>
            <a:r>
              <a:rPr lang="sv-SE" dirty="0" err="1"/>
              <a:t>Västtrafiks</a:t>
            </a:r>
            <a:r>
              <a:rPr lang="sv-SE" dirty="0"/>
              <a:t> geografiska masterdata flödar genom olika system, från inmatning till konsumtion, för att identifiera och agera på förbättringspotential kopplat till datakvalitet.</a:t>
            </a:r>
            <a:endParaRPr lang="sv-SE" sz="1600" b="1" dirty="0">
              <a:solidFill>
                <a:schemeClr val="accent4"/>
              </a:solidFill>
            </a:endParaRPr>
          </a:p>
        </p:txBody>
      </p:sp>
      <p:pic>
        <p:nvPicPr>
          <p:cNvPr id="5" name="Platshållare för bild 4">
            <a:extLst>
              <a:ext uri="{FF2B5EF4-FFF2-40B4-BE49-F238E27FC236}">
                <a16:creationId xmlns:a16="http://schemas.microsoft.com/office/drawing/2014/main" id="{A6689F1F-E11A-22E8-9095-7DEBC40C744D}"/>
              </a:ext>
            </a:extLst>
          </p:cNvPr>
          <p:cNvPicPr>
            <a:picLocks noGrp="1" noChangeAspect="1"/>
          </p:cNvPicPr>
          <p:nvPr>
            <p:ph type="pic" sz="quarter" idx="17"/>
          </p:nvPr>
        </p:nvPicPr>
        <p:blipFill>
          <a:blip r:embed="rId3"/>
          <a:srcRect l="14919" r="14919"/>
          <a:stretch/>
        </p:blipFill>
        <p:spPr>
          <a:prstGeom prst="rect">
            <a:avLst/>
          </a:prstGeom>
        </p:spPr>
      </p:pic>
      <p:sp>
        <p:nvSpPr>
          <p:cNvPr id="19" name="Platshållare för text 18">
            <a:extLst>
              <a:ext uri="{FF2B5EF4-FFF2-40B4-BE49-F238E27FC236}">
                <a16:creationId xmlns:a16="http://schemas.microsoft.com/office/drawing/2014/main" id="{D1FEA45B-DD3B-8074-9F64-2C2E805EAE83}"/>
              </a:ext>
            </a:extLst>
          </p:cNvPr>
          <p:cNvSpPr>
            <a:spLocks noGrp="1"/>
          </p:cNvSpPr>
          <p:nvPr>
            <p:ph type="body" sz="quarter" idx="18"/>
          </p:nvPr>
        </p:nvSpPr>
        <p:spPr/>
        <p:txBody>
          <a:bodyPr/>
          <a:lstStyle/>
          <a:p>
            <a:r>
              <a:rPr lang="sv-SE" sz="1600" b="1" dirty="0">
                <a:solidFill>
                  <a:schemeClr val="accent4"/>
                </a:solidFill>
              </a:rPr>
              <a:t>Nytt redigeringssystem</a:t>
            </a:r>
          </a:p>
          <a:p>
            <a:r>
              <a:rPr lang="sv-SE" dirty="0"/>
              <a:t>GKM har blivit gammalt och behöver bytas ut. </a:t>
            </a:r>
          </a:p>
          <a:p>
            <a:r>
              <a:rPr lang="sv-SE" dirty="0"/>
              <a:t>I samband med att vi moderniserar vill vi även kunna agera på identifierade nya önskemål och förbättra arbetsflöden med målet att användarna ska behöva lägga så lite tid som möjligt i systemet med bibehållen eller förbättrad kvalitet på data.</a:t>
            </a:r>
          </a:p>
        </p:txBody>
      </p:sp>
      <p:pic>
        <p:nvPicPr>
          <p:cNvPr id="4098" name="Picture 2">
            <a:extLst>
              <a:ext uri="{FF2B5EF4-FFF2-40B4-BE49-F238E27FC236}">
                <a16:creationId xmlns:a16="http://schemas.microsoft.com/office/drawing/2014/main" id="{D317C3DA-12CE-6D36-4768-8022723CBF77}"/>
              </a:ext>
            </a:extLst>
          </p:cNvPr>
          <p:cNvPicPr>
            <a:picLocks noGrp="1" noChangeAspect="1" noChangeArrowheads="1"/>
          </p:cNvPicPr>
          <p:nvPr>
            <p:ph type="pic" sz="quarter" idx="13"/>
          </p:nvPr>
        </p:nvPicPr>
        <p:blipFill>
          <a:blip r:embed="rId4">
            <a:extLst>
              <a:ext uri="{28A0092B-C50C-407E-A947-70E740481C1C}">
                <a14:useLocalDpi xmlns:a14="http://schemas.microsoft.com/office/drawing/2010/main" val="0"/>
              </a:ext>
            </a:extLst>
          </a:blip>
          <a:srcRect t="8498" b="8498"/>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10E7DE48-05C4-2A51-6363-62FD6A63D544}"/>
              </a:ext>
            </a:extLst>
          </p:cNvPr>
          <p:cNvPicPr>
            <a:picLocks noGrp="1" noChangeAspect="1" noChangeArrowheads="1"/>
          </p:cNvPicPr>
          <p:nvPr>
            <p:ph type="pic" sz="quarter" idx="15"/>
          </p:nvPr>
        </p:nvPicPr>
        <p:blipFill>
          <a:blip r:embed="rId5">
            <a:extLst>
              <a:ext uri="{28A0092B-C50C-407E-A947-70E740481C1C}">
                <a14:useLocalDpi xmlns:a14="http://schemas.microsoft.com/office/drawing/2010/main" val="0"/>
              </a:ext>
            </a:extLst>
          </a:blip>
          <a:srcRect t="7521" b="7521"/>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20" name="textruta 19">
            <a:extLst>
              <a:ext uri="{FF2B5EF4-FFF2-40B4-BE49-F238E27FC236}">
                <a16:creationId xmlns:a16="http://schemas.microsoft.com/office/drawing/2014/main" id="{9BFBCB9A-27CF-73C2-815D-9EE51A75C888}"/>
              </a:ext>
            </a:extLst>
          </p:cNvPr>
          <p:cNvSpPr txBox="1"/>
          <p:nvPr/>
        </p:nvSpPr>
        <p:spPr>
          <a:xfrm>
            <a:off x="654958" y="6203487"/>
            <a:ext cx="8930650" cy="369332"/>
          </a:xfrm>
          <a:prstGeom prst="rect">
            <a:avLst/>
          </a:prstGeom>
          <a:noFill/>
        </p:spPr>
        <p:txBody>
          <a:bodyPr wrap="none" rtlCol="0">
            <a:spAutoFit/>
          </a:bodyPr>
          <a:lstStyle/>
          <a:p>
            <a:r>
              <a:rPr lang="sv-SE" dirty="0"/>
              <a:t>…och så kommer ju Västlänken, nytt biljettsystem och nytt realtidssystem runt hörnet!</a:t>
            </a:r>
          </a:p>
        </p:txBody>
      </p:sp>
    </p:spTree>
    <p:extLst>
      <p:ext uri="{BB962C8B-B14F-4D97-AF65-F5344CB8AC3E}">
        <p14:creationId xmlns:p14="http://schemas.microsoft.com/office/powerpoint/2010/main" val="3652967910"/>
      </p:ext>
    </p:extLst>
  </p:cSld>
  <p:clrMapOvr>
    <a:masterClrMapping/>
  </p:clrMapOvr>
</p:sld>
</file>

<file path=ppt/theme/theme1.xml><?xml version="1.0" encoding="utf-8"?>
<a:theme xmlns:a="http://schemas.openxmlformats.org/drawingml/2006/main" name="Västtrafik">
  <a:themeElements>
    <a:clrScheme name="Västtrafik">
      <a:dk1>
        <a:sysClr val="windowText" lastClr="000000"/>
      </a:dk1>
      <a:lt1>
        <a:sysClr val="window" lastClr="FFFFFF"/>
      </a:lt1>
      <a:dk2>
        <a:srgbClr val="3C4650"/>
      </a:dk2>
      <a:lt2>
        <a:srgbClr val="F0F8FA"/>
      </a:lt2>
      <a:accent1>
        <a:srgbClr val="009DDB"/>
      </a:accent1>
      <a:accent2>
        <a:srgbClr val="3AAA3D"/>
      </a:accent2>
      <a:accent3>
        <a:srgbClr val="E76B18"/>
      </a:accent3>
      <a:accent4>
        <a:srgbClr val="00394D"/>
      </a:accent4>
      <a:accent5>
        <a:srgbClr val="A5449A"/>
      </a:accent5>
      <a:accent6>
        <a:srgbClr val="0071C1"/>
      </a:accent6>
      <a:hlink>
        <a:srgbClr val="009DDB"/>
      </a:hlink>
      <a:folHlink>
        <a:srgbClr val="3AAA3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_2023_ny" id="{F958E8E2-B161-A846-B3E6-62F7F6CEDDC3}" vid="{9E672BD0-8321-3C4B-B323-D454D7E635BC}"/>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9">
    <wetp:webextensionref xmlns:r="http://schemas.openxmlformats.org/officeDocument/2006/relationships" r:id="rId1"/>
  </wetp:taskpane>
  <wetp:taskpane dockstate="right" visibility="0" width="350" row="10">
    <wetp:webextensionref xmlns:r="http://schemas.openxmlformats.org/officeDocument/2006/relationships" r:id="rId2"/>
  </wetp:taskpane>
</wetp:taskpanes>
</file>

<file path=ppt/webextensions/webextension1.xml><?xml version="1.0" encoding="utf-8"?>
<we:webextension xmlns:we="http://schemas.microsoft.com/office/webextensions/webextension/2010/11" id="{54AA76B7-9CC6-4D99-820D-ED01EF896A72}">
  <we:reference id="7535a5e5-1a53-4c27-a28c-f0f9fd23e10a" version="1.0.0.2" store="EXCatalog" storeType="EXCatalog"/>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F1DA6E87-B942-4519-8304-90D549B7ABFF}">
  <we:reference id="33491e4f-5d38-4c24-85cb-c5144f8a0d2f" version="1.0.0.0" store="EXCatalog" storeType="EXCatalog"/>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ADE880C344C25C4CB047683917BEF975" ma:contentTypeVersion="15" ma:contentTypeDescription="Skapa ett nytt dokument." ma:contentTypeScope="" ma:versionID="5f8e8063c612d1c42cf13a215884ce94">
  <xsd:schema xmlns:xsd="http://www.w3.org/2001/XMLSchema" xmlns:xs="http://www.w3.org/2001/XMLSchema" xmlns:p="http://schemas.microsoft.com/office/2006/metadata/properties" xmlns:ns2="25558d0d-aa4d-4d49-afc6-b8ff1a035a7a" xmlns:ns3="6396bb88-55df-48b8-b456-35d3f8839892" targetNamespace="http://schemas.microsoft.com/office/2006/metadata/properties" ma:root="true" ma:fieldsID="598f6fb381a357167a96688665268b64" ns2:_="" ns3:_="">
    <xsd:import namespace="25558d0d-aa4d-4d49-afc6-b8ff1a035a7a"/>
    <xsd:import namespace="6396bb88-55df-48b8-b456-35d3f883989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558d0d-aa4d-4d49-afc6-b8ff1a035a7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Bildmarkeringar" ma:readOnly="false" ma:fieldId="{5cf76f15-5ced-4ddc-b409-7134ff3c332f}" ma:taxonomyMulti="true" ma:sspId="bdc2ef61-8b64-451b-b10e-520ca5a3312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396bb88-55df-48b8-b456-35d3f8839892" elementFormDefault="qualified">
    <xsd:import namespace="http://schemas.microsoft.com/office/2006/documentManagement/types"/>
    <xsd:import namespace="http://schemas.microsoft.com/office/infopath/2007/PartnerControls"/>
    <xsd:element name="SharedWithUsers" ma:index="15"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Delat med information" ma:internalName="SharedWithDetails" ma:readOnly="true">
      <xsd:simpleType>
        <xsd:restriction base="dms:Note">
          <xsd:maxLength value="255"/>
        </xsd:restriction>
      </xsd:simpleType>
    </xsd:element>
    <xsd:element name="TaxCatchAll" ma:index="20" nillable="true" ma:displayName="Taxonomy Catch All Column" ma:hidden="true" ma:list="{14901f37-6843-4896-888f-3877817408bc}" ma:internalName="TaxCatchAll" ma:showField="CatchAllData" ma:web="6396bb88-55df-48b8-b456-35d3f883989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5558d0d-aa4d-4d49-afc6-b8ff1a035a7a">
      <Terms xmlns="http://schemas.microsoft.com/office/infopath/2007/PartnerControls"/>
    </lcf76f155ced4ddcb4097134ff3c332f>
    <TaxCatchAll xmlns="6396bb88-55df-48b8-b456-35d3f8839892" xsi:nil="true"/>
    <SharedWithUsers xmlns="6396bb88-55df-48b8-b456-35d3f8839892">
      <UserInfo>
        <DisplayName>Robert Palmer</DisplayName>
        <AccountId>772</AccountId>
        <AccountType/>
      </UserInfo>
    </SharedWithUsers>
  </documentManagement>
</p:properties>
</file>

<file path=customXml/itemProps1.xml><?xml version="1.0" encoding="utf-8"?>
<ds:datastoreItem xmlns:ds="http://schemas.openxmlformats.org/officeDocument/2006/customXml" ds:itemID="{9CEBAD6A-AFE5-46E0-9A90-AF4AB80FFBEE}">
  <ds:schemaRefs>
    <ds:schemaRef ds:uri="http://schemas.microsoft.com/sharepoint/v3/contenttype/forms"/>
  </ds:schemaRefs>
</ds:datastoreItem>
</file>

<file path=customXml/itemProps2.xml><?xml version="1.0" encoding="utf-8"?>
<ds:datastoreItem xmlns:ds="http://schemas.openxmlformats.org/officeDocument/2006/customXml" ds:itemID="{6515D0B9-939E-4A5D-90F7-3B1C12860608}">
  <ds:schemaRefs>
    <ds:schemaRef ds:uri="25558d0d-aa4d-4d49-afc6-b8ff1a035a7a"/>
    <ds:schemaRef ds:uri="6396bb88-55df-48b8-b456-35d3f8839892"/>
    <ds:schemaRef ds:uri="http://schemas.microsoft.com/office/2006/metadata/contentType"/>
    <ds:schemaRef ds:uri="http://schemas.microsoft.com/office/2006/metadata/properties/metaAttributes"/>
    <ds:schemaRef ds:uri="http://www.w3.org/2000/xmlns/"/>
    <ds:schemaRef ds:uri="http://www.w3.org/2001/XMLSchema"/>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4ABDA6A-1F6C-4B42-8544-08E5AE6AC91F}">
  <ds:schemaRefs>
    <ds:schemaRef ds:uri="25558d0d-aa4d-4d49-afc6-b8ff1a035a7a"/>
    <ds:schemaRef ds:uri="6396bb88-55df-48b8-b456-35d3f8839892"/>
    <ds:schemaRef ds:uri="http://schemas.microsoft.com/office/2006/metadata/properties"/>
    <ds:schemaRef ds:uri="http://schemas.microsoft.com/office/infopath/2007/PartnerControls"/>
    <ds:schemaRef ds:uri="http://www.w3.org/2000/xmlns/"/>
    <ds:schemaRef ds:uri="http://www.w3.org/2001/XMLSchema-instance"/>
  </ds:schemaRefs>
</ds:datastoreItem>
</file>

<file path=docProps/app.xml><?xml version="1.0" encoding="utf-8"?>
<Properties xmlns="http://schemas.openxmlformats.org/officeDocument/2006/extended-properties" xmlns:vt="http://schemas.openxmlformats.org/officeDocument/2006/docPropsVTypes">
  <Template/>
  <TotalTime>3125</TotalTime>
  <Words>1837</Words>
  <Application>Microsoft Office PowerPoint</Application>
  <PresentationFormat>Bredbild</PresentationFormat>
  <Paragraphs>162</Paragraphs>
  <Slides>10</Slides>
  <Notes>10</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10</vt:i4>
      </vt:variant>
    </vt:vector>
  </HeadingPairs>
  <TitlesOfParts>
    <vt:vector size="14" baseType="lpstr">
      <vt:lpstr>.AppleSystemUIFont</vt:lpstr>
      <vt:lpstr>Arial</vt:lpstr>
      <vt:lpstr>Calibri</vt:lpstr>
      <vt:lpstr>Västtrafik</vt:lpstr>
      <vt:lpstr>Möjliggörare för  hållbart resande</vt:lpstr>
      <vt:lpstr>Vår plats i organisationen och varför det är viktigt</vt:lpstr>
      <vt:lpstr>Geografidata är grunden och ett måste för att Västtrafik ska kunna planera, informera, utföra och följa upp kollektivtrafik.  Organisationen behöver strukturerad och kvalitetssäkrad geografisk data som tillgängliggörs internt och externt för att möjliggöra samma och korrekt information i alla kanaler.</vt:lpstr>
      <vt:lpstr>Vad gör Västtrafiks geografiteam?</vt:lpstr>
      <vt:lpstr>Vilken data hanterar vi?</vt:lpstr>
      <vt:lpstr>Vilka behöver vår data och våra system?</vt:lpstr>
      <vt:lpstr>Några användningsfall</vt:lpstr>
      <vt:lpstr>Några utmaningar</vt:lpstr>
      <vt:lpstr>Vad har vi på gång?</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Tom Powerpoint</dc:title>
  <dc:creator>Anna.Berg@vasttrafik.se</dc:creator>
  <cp:lastModifiedBy>Anna Berg (KONSULT)</cp:lastModifiedBy>
  <cp:revision>2</cp:revision>
  <dcterms:created xsi:type="dcterms:W3CDTF">2023-01-31T14:17:30Z</dcterms:created>
  <dcterms:modified xsi:type="dcterms:W3CDTF">2025-10-15T11:21:11Z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0x010100ADE880C344C25C4CB047683917BEF975</vt:lpwstr>
  </property>
  <property fmtid="{D5CDD505-2E9C-101B-9397-08002B2CF9AE}" pid="3" name="MediaServiceImageTags">
    <vt:lpwstr/>
  </property>
</Properties>
</file>