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4"/>
  </p:sldMasterIdLst>
  <p:notesMasterIdLst>
    <p:notesMasterId r:id="rId29"/>
  </p:notesMasterIdLst>
  <p:handoutMasterIdLst>
    <p:handoutMasterId r:id="rId30"/>
  </p:handoutMasterIdLst>
  <p:sldIdLst>
    <p:sldId id="475" r:id="rId5"/>
    <p:sldId id="458" r:id="rId6"/>
    <p:sldId id="459" r:id="rId7"/>
    <p:sldId id="460" r:id="rId8"/>
    <p:sldId id="461" r:id="rId9"/>
    <p:sldId id="455" r:id="rId10"/>
    <p:sldId id="456" r:id="rId11"/>
    <p:sldId id="454" r:id="rId12"/>
    <p:sldId id="462" r:id="rId13"/>
    <p:sldId id="464" r:id="rId14"/>
    <p:sldId id="463" r:id="rId15"/>
    <p:sldId id="465" r:id="rId16"/>
    <p:sldId id="467" r:id="rId17"/>
    <p:sldId id="468" r:id="rId18"/>
    <p:sldId id="471" r:id="rId19"/>
    <p:sldId id="472" r:id="rId20"/>
    <p:sldId id="469" r:id="rId21"/>
    <p:sldId id="470" r:id="rId22"/>
    <p:sldId id="473" r:id="rId23"/>
    <p:sldId id="480" r:id="rId24"/>
    <p:sldId id="481" r:id="rId25"/>
    <p:sldId id="476" r:id="rId26"/>
    <p:sldId id="477" r:id="rId27"/>
    <p:sldId id="4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A28D"/>
    <a:srgbClr val="465612"/>
    <a:srgbClr val="E1ECE5"/>
    <a:srgbClr val="F8D608"/>
    <a:srgbClr val="6E96C4"/>
    <a:srgbClr val="F6F6F5"/>
    <a:srgbClr val="000000"/>
    <a:srgbClr val="415A75"/>
    <a:srgbClr val="6D97C4"/>
    <a:srgbClr val="718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llanmörkt format 1 - Dekorfär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89" autoAdjust="0"/>
    <p:restoredTop sz="80491" autoAdjust="0"/>
  </p:normalViewPr>
  <p:slideViewPr>
    <p:cSldViewPr snapToGrid="0">
      <p:cViewPr varScale="1">
        <p:scale>
          <a:sx n="89" d="100"/>
          <a:sy n="89" d="100"/>
        </p:scale>
        <p:origin x="1806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196" y="21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Smart" userId="c79fc509-8512-4e69-ab1b-60728a567101" providerId="ADAL" clId="{D16155BE-B1DB-436B-9CFB-2629BDAFA130}"/>
    <pc:docChg chg="undo custSel addSld delSld modSld sldOrd modMainMaster">
      <pc:chgData name="Nicholas Smart" userId="c79fc509-8512-4e69-ab1b-60728a567101" providerId="ADAL" clId="{D16155BE-B1DB-436B-9CFB-2629BDAFA130}" dt="2025-11-26T13:56:09.423" v="4532" actId="47"/>
      <pc:docMkLst>
        <pc:docMk/>
      </pc:docMkLst>
      <pc:sldChg chg="modNotesTx">
        <pc:chgData name="Nicholas Smart" userId="c79fc509-8512-4e69-ab1b-60728a567101" providerId="ADAL" clId="{D16155BE-B1DB-436B-9CFB-2629BDAFA130}" dt="2025-11-17T13:26:30.323" v="4086" actId="20577"/>
        <pc:sldMkLst>
          <pc:docMk/>
          <pc:sldMk cId="3316465926" sldId="454"/>
        </pc:sldMkLst>
      </pc:sldChg>
      <pc:sldChg chg="modNotesTx">
        <pc:chgData name="Nicholas Smart" userId="c79fc509-8512-4e69-ab1b-60728a567101" providerId="ADAL" clId="{D16155BE-B1DB-436B-9CFB-2629BDAFA130}" dt="2025-11-10T16:22:35.001" v="570" actId="20577"/>
        <pc:sldMkLst>
          <pc:docMk/>
          <pc:sldMk cId="923159742" sldId="456"/>
        </pc:sldMkLst>
      </pc:sldChg>
      <pc:sldChg chg="modSp mod">
        <pc:chgData name="Nicholas Smart" userId="c79fc509-8512-4e69-ab1b-60728a567101" providerId="ADAL" clId="{D16155BE-B1DB-436B-9CFB-2629BDAFA130}" dt="2025-11-17T13:48:39.780" v="4088" actId="20577"/>
        <pc:sldMkLst>
          <pc:docMk/>
          <pc:sldMk cId="1709778434" sldId="461"/>
        </pc:sldMkLst>
        <pc:spChg chg="mod">
          <ac:chgData name="Nicholas Smart" userId="c79fc509-8512-4e69-ab1b-60728a567101" providerId="ADAL" clId="{D16155BE-B1DB-436B-9CFB-2629BDAFA130}" dt="2025-11-17T13:48:39.780" v="4088" actId="20577"/>
          <ac:spMkLst>
            <pc:docMk/>
            <pc:sldMk cId="1709778434" sldId="461"/>
            <ac:spMk id="2" creationId="{9EC4A249-801B-E260-8B26-532008376EDA}"/>
          </ac:spMkLst>
        </pc:spChg>
      </pc:sldChg>
      <pc:sldChg chg="modNotesTx">
        <pc:chgData name="Nicholas Smart" userId="c79fc509-8512-4e69-ab1b-60728a567101" providerId="ADAL" clId="{D16155BE-B1DB-436B-9CFB-2629BDAFA130}" dt="2025-11-10T16:35:40.553" v="1084" actId="20577"/>
        <pc:sldMkLst>
          <pc:docMk/>
          <pc:sldMk cId="3022438216" sldId="462"/>
        </pc:sldMkLst>
      </pc:sldChg>
      <pc:sldChg chg="modSp mod">
        <pc:chgData name="Nicholas Smart" userId="c79fc509-8512-4e69-ab1b-60728a567101" providerId="ADAL" clId="{D16155BE-B1DB-436B-9CFB-2629BDAFA130}" dt="2025-11-17T13:48:27.603" v="4087" actId="20577"/>
        <pc:sldMkLst>
          <pc:docMk/>
          <pc:sldMk cId="1320261037" sldId="473"/>
        </pc:sldMkLst>
        <pc:spChg chg="mod">
          <ac:chgData name="Nicholas Smart" userId="c79fc509-8512-4e69-ab1b-60728a567101" providerId="ADAL" clId="{D16155BE-B1DB-436B-9CFB-2629BDAFA130}" dt="2025-11-17T13:48:27.603" v="4087" actId="20577"/>
          <ac:spMkLst>
            <pc:docMk/>
            <pc:sldMk cId="1320261037" sldId="473"/>
            <ac:spMk id="4" creationId="{2735B545-266D-BD59-4808-1D623A6CA2CD}"/>
          </ac:spMkLst>
        </pc:spChg>
        <pc:spChg chg="mod">
          <ac:chgData name="Nicholas Smart" userId="c79fc509-8512-4e69-ab1b-60728a567101" providerId="ADAL" clId="{D16155BE-B1DB-436B-9CFB-2629BDAFA130}" dt="2025-11-10T16:59:21.791" v="1085" actId="1076"/>
          <ac:spMkLst>
            <pc:docMk/>
            <pc:sldMk cId="1320261037" sldId="473"/>
            <ac:spMk id="48" creationId="{E82627DD-D3CA-D228-00E9-B4CEEFF4D48B}"/>
          </ac:spMkLst>
        </pc:spChg>
      </pc:sldChg>
      <pc:sldChg chg="del ord">
        <pc:chgData name="Nicholas Smart" userId="c79fc509-8512-4e69-ab1b-60728a567101" providerId="ADAL" clId="{D16155BE-B1DB-436B-9CFB-2629BDAFA130}" dt="2025-11-26T13:56:09.423" v="4532" actId="47"/>
        <pc:sldMkLst>
          <pc:docMk/>
          <pc:sldMk cId="2036652408" sldId="474"/>
        </pc:sldMkLst>
      </pc:sldChg>
      <pc:sldChg chg="modSp new mod modNotesTx">
        <pc:chgData name="Nicholas Smart" userId="c79fc509-8512-4e69-ab1b-60728a567101" providerId="ADAL" clId="{D16155BE-B1DB-436B-9CFB-2629BDAFA130}" dt="2025-11-11T09:42:53.351" v="3342" actId="20577"/>
        <pc:sldMkLst>
          <pc:docMk/>
          <pc:sldMk cId="1711672096" sldId="475"/>
        </pc:sldMkLst>
      </pc:sldChg>
      <pc:sldChg chg="addSp delSp modSp mod addAnim delAnim modAnim modNotesTx">
        <pc:chgData name="Nicholas Smart" userId="c79fc509-8512-4e69-ab1b-60728a567101" providerId="ADAL" clId="{D16155BE-B1DB-436B-9CFB-2629BDAFA130}" dt="2025-11-11T09:51:54.955" v="3577" actId="478"/>
        <pc:sldMkLst>
          <pc:docMk/>
          <pc:sldMk cId="1430838523" sldId="476"/>
        </pc:sldMkLst>
        <pc:spChg chg="mod">
          <ac:chgData name="Nicholas Smart" userId="c79fc509-8512-4e69-ab1b-60728a567101" providerId="ADAL" clId="{D16155BE-B1DB-436B-9CFB-2629BDAFA130}" dt="2025-11-11T09:48:18.286" v="3424" actId="14100"/>
          <ac:spMkLst>
            <pc:docMk/>
            <pc:sldMk cId="1430838523" sldId="476"/>
            <ac:spMk id="2" creationId="{F3A0A0D2-EAFC-AE1B-2C20-5069E87D4F38}"/>
          </ac:spMkLst>
        </pc:spChg>
        <pc:spChg chg="add mod">
          <ac:chgData name="Nicholas Smart" userId="c79fc509-8512-4e69-ab1b-60728a567101" providerId="ADAL" clId="{D16155BE-B1DB-436B-9CFB-2629BDAFA130}" dt="2025-11-11T09:50:40.271" v="3518" actId="1076"/>
          <ac:spMkLst>
            <pc:docMk/>
            <pc:sldMk cId="1430838523" sldId="476"/>
            <ac:spMk id="6" creationId="{05B8D55C-CD7F-20FB-BCB1-72A96A322224}"/>
          </ac:spMkLst>
        </pc:spChg>
        <pc:spChg chg="add mod">
          <ac:chgData name="Nicholas Smart" userId="c79fc509-8512-4e69-ab1b-60728a567101" providerId="ADAL" clId="{D16155BE-B1DB-436B-9CFB-2629BDAFA130}" dt="2025-11-11T09:50:40.271" v="3518" actId="1076"/>
          <ac:spMkLst>
            <pc:docMk/>
            <pc:sldMk cId="1430838523" sldId="476"/>
            <ac:spMk id="8" creationId="{3078174B-6334-AE93-D21E-4C1362CFE834}"/>
          </ac:spMkLst>
        </pc:spChg>
        <pc:spChg chg="add mod">
          <ac:chgData name="Nicholas Smart" userId="c79fc509-8512-4e69-ab1b-60728a567101" providerId="ADAL" clId="{D16155BE-B1DB-436B-9CFB-2629BDAFA130}" dt="2025-11-11T09:50:40.271" v="3518" actId="1076"/>
          <ac:spMkLst>
            <pc:docMk/>
            <pc:sldMk cId="1430838523" sldId="476"/>
            <ac:spMk id="9" creationId="{5E090CDE-0814-B004-6B63-5C43BEDC50F2}"/>
          </ac:spMkLst>
        </pc:spChg>
        <pc:spChg chg="add mod">
          <ac:chgData name="Nicholas Smart" userId="c79fc509-8512-4e69-ab1b-60728a567101" providerId="ADAL" clId="{D16155BE-B1DB-436B-9CFB-2629BDAFA130}" dt="2025-11-11T09:50:40.271" v="3518" actId="1076"/>
          <ac:spMkLst>
            <pc:docMk/>
            <pc:sldMk cId="1430838523" sldId="476"/>
            <ac:spMk id="10" creationId="{FF9182B2-6C97-A6B3-A2E2-D84FE3DF8478}"/>
          </ac:spMkLst>
        </pc:spChg>
        <pc:spChg chg="add mod">
          <ac:chgData name="Nicholas Smart" userId="c79fc509-8512-4e69-ab1b-60728a567101" providerId="ADAL" clId="{D16155BE-B1DB-436B-9CFB-2629BDAFA130}" dt="2025-11-11T09:51:52.686" v="3576" actId="1076"/>
          <ac:spMkLst>
            <pc:docMk/>
            <pc:sldMk cId="1430838523" sldId="476"/>
            <ac:spMk id="12" creationId="{84C99D83-46DA-4E7C-CC9D-BFF1C66DB706}"/>
          </ac:spMkLst>
        </pc:spChg>
        <pc:spChg chg="add mod">
          <ac:chgData name="Nicholas Smart" userId="c79fc509-8512-4e69-ab1b-60728a567101" providerId="ADAL" clId="{D16155BE-B1DB-436B-9CFB-2629BDAFA130}" dt="2025-11-11T09:50:52.301" v="3522" actId="14100"/>
          <ac:spMkLst>
            <pc:docMk/>
            <pc:sldMk cId="1430838523" sldId="476"/>
            <ac:spMk id="15" creationId="{8706540E-1B27-1CD9-3CDF-A2DB386126D3}"/>
          </ac:spMkLst>
        </pc:spChg>
        <pc:spChg chg="add mod">
          <ac:chgData name="Nicholas Smart" userId="c79fc509-8512-4e69-ab1b-60728a567101" providerId="ADAL" clId="{D16155BE-B1DB-436B-9CFB-2629BDAFA130}" dt="2025-11-11T09:51:22.737" v="3573" actId="1076"/>
          <ac:spMkLst>
            <pc:docMk/>
            <pc:sldMk cId="1430838523" sldId="476"/>
            <ac:spMk id="17" creationId="{20515B23-49B2-7FAC-2508-CFC10CE60B23}"/>
          </ac:spMkLst>
        </pc:spChg>
        <pc:picChg chg="add mod">
          <ac:chgData name="Nicholas Smart" userId="c79fc509-8512-4e69-ab1b-60728a567101" providerId="ADAL" clId="{D16155BE-B1DB-436B-9CFB-2629BDAFA130}" dt="2025-11-11T09:50:34.025" v="3516" actId="1076"/>
          <ac:picMkLst>
            <pc:docMk/>
            <pc:sldMk cId="1430838523" sldId="476"/>
            <ac:picMk id="2050" creationId="{27DDE235-1EEB-214A-A0DD-C045D3182B1E}"/>
          </ac:picMkLst>
        </pc:picChg>
      </pc:sldChg>
      <pc:sldChg chg="addSp delSp modSp mod delAnim modAnim modNotesTx">
        <pc:chgData name="Nicholas Smart" userId="c79fc509-8512-4e69-ab1b-60728a567101" providerId="ADAL" clId="{D16155BE-B1DB-436B-9CFB-2629BDAFA130}" dt="2025-11-17T13:52:35.785" v="4530" actId="20577"/>
        <pc:sldMkLst>
          <pc:docMk/>
          <pc:sldMk cId="2809962356" sldId="477"/>
        </pc:sldMkLst>
        <pc:spChg chg="mod">
          <ac:chgData name="Nicholas Smart" userId="c79fc509-8512-4e69-ab1b-60728a567101" providerId="ADAL" clId="{D16155BE-B1DB-436B-9CFB-2629BDAFA130}" dt="2025-11-11T10:01:27.808" v="3837" actId="14100"/>
          <ac:spMkLst>
            <pc:docMk/>
            <pc:sldMk cId="2809962356" sldId="477"/>
            <ac:spMk id="2" creationId="{E61737F0-7A4B-E765-7110-CEBF51F83E09}"/>
          </ac:spMkLst>
        </pc:spChg>
        <pc:spChg chg="mod">
          <ac:chgData name="Nicholas Smart" userId="c79fc509-8512-4e69-ab1b-60728a567101" providerId="ADAL" clId="{D16155BE-B1DB-436B-9CFB-2629BDAFA130}" dt="2025-11-11T09:53:54.704" v="3616" actId="1076"/>
          <ac:spMkLst>
            <pc:docMk/>
            <pc:sldMk cId="2809962356" sldId="477"/>
            <ac:spMk id="3" creationId="{5BE386BC-000A-1447-A212-5B0CDB0B14A3}"/>
          </ac:spMkLst>
        </pc:spChg>
        <pc:spChg chg="add mod">
          <ac:chgData name="Nicholas Smart" userId="c79fc509-8512-4e69-ab1b-60728a567101" providerId="ADAL" clId="{D16155BE-B1DB-436B-9CFB-2629BDAFA130}" dt="2025-11-11T10:13:08.930" v="4006" actId="1076"/>
          <ac:spMkLst>
            <pc:docMk/>
            <pc:sldMk cId="2809962356" sldId="477"/>
            <ac:spMk id="6" creationId="{2A2B2742-8700-E085-7471-B7ED25AA7040}"/>
          </ac:spMkLst>
        </pc:spChg>
        <pc:spChg chg="add mod">
          <ac:chgData name="Nicholas Smart" userId="c79fc509-8512-4e69-ab1b-60728a567101" providerId="ADAL" clId="{D16155BE-B1DB-436B-9CFB-2629BDAFA130}" dt="2025-11-11T09:55:26.238" v="3689" actId="113"/>
          <ac:spMkLst>
            <pc:docMk/>
            <pc:sldMk cId="2809962356" sldId="477"/>
            <ac:spMk id="18" creationId="{2E3E60D5-7AFA-E4B7-DB43-00BF08313E40}"/>
          </ac:spMkLst>
        </pc:spChg>
        <pc:spChg chg="add mod ord">
          <ac:chgData name="Nicholas Smart" userId="c79fc509-8512-4e69-ab1b-60728a567101" providerId="ADAL" clId="{D16155BE-B1DB-436B-9CFB-2629BDAFA130}" dt="2025-11-11T10:13:18.962" v="4009" actId="1076"/>
          <ac:spMkLst>
            <pc:docMk/>
            <pc:sldMk cId="2809962356" sldId="477"/>
            <ac:spMk id="21" creationId="{AAC502EF-8449-2368-0F59-0A2962E63D99}"/>
          </ac:spMkLst>
        </pc:spChg>
        <pc:spChg chg="add mod">
          <ac:chgData name="Nicholas Smart" userId="c79fc509-8512-4e69-ab1b-60728a567101" providerId="ADAL" clId="{D16155BE-B1DB-436B-9CFB-2629BDAFA130}" dt="2025-11-11T10:14:00.843" v="4021" actId="1076"/>
          <ac:spMkLst>
            <pc:docMk/>
            <pc:sldMk cId="2809962356" sldId="477"/>
            <ac:spMk id="22" creationId="{ADD26503-DD6C-3091-D252-01AF861828D8}"/>
          </ac:spMkLst>
        </pc:spChg>
        <pc:spChg chg="add mod">
          <ac:chgData name="Nicholas Smart" userId="c79fc509-8512-4e69-ab1b-60728a567101" providerId="ADAL" clId="{D16155BE-B1DB-436B-9CFB-2629BDAFA130}" dt="2025-11-11T10:14:14.061" v="4025" actId="1076"/>
          <ac:spMkLst>
            <pc:docMk/>
            <pc:sldMk cId="2809962356" sldId="477"/>
            <ac:spMk id="25" creationId="{FCA9B683-A725-24DE-FC96-7CD3428C32CD}"/>
          </ac:spMkLst>
        </pc:spChg>
        <pc:spChg chg="add mod">
          <ac:chgData name="Nicholas Smart" userId="c79fc509-8512-4e69-ab1b-60728a567101" providerId="ADAL" clId="{D16155BE-B1DB-436B-9CFB-2629BDAFA130}" dt="2025-11-11T10:14:02.227" v="4022" actId="14100"/>
          <ac:spMkLst>
            <pc:docMk/>
            <pc:sldMk cId="2809962356" sldId="477"/>
            <ac:spMk id="28" creationId="{FF06BB74-62BB-4733-BA45-B683A29889F5}"/>
          </ac:spMkLst>
        </pc:spChg>
        <pc:spChg chg="add mod">
          <ac:chgData name="Nicholas Smart" userId="c79fc509-8512-4e69-ab1b-60728a567101" providerId="ADAL" clId="{D16155BE-B1DB-436B-9CFB-2629BDAFA130}" dt="2025-11-11T10:13:27.011" v="4012" actId="1076"/>
          <ac:spMkLst>
            <pc:docMk/>
            <pc:sldMk cId="2809962356" sldId="477"/>
            <ac:spMk id="29" creationId="{373FB2C6-F3BD-2770-11DE-F5159182F738}"/>
          </ac:spMkLst>
        </pc:spChg>
        <pc:spChg chg="add mod ord">
          <ac:chgData name="Nicholas Smart" userId="c79fc509-8512-4e69-ab1b-60728a567101" providerId="ADAL" clId="{D16155BE-B1DB-436B-9CFB-2629BDAFA130}" dt="2025-11-11T10:13:48.346" v="4018" actId="692"/>
          <ac:spMkLst>
            <pc:docMk/>
            <pc:sldMk cId="2809962356" sldId="477"/>
            <ac:spMk id="31" creationId="{206773D4-1F2A-4189-4C58-3AAEA32FDCED}"/>
          </ac:spMkLst>
        </pc:spChg>
        <pc:picChg chg="add mod">
          <ac:chgData name="Nicholas Smart" userId="c79fc509-8512-4e69-ab1b-60728a567101" providerId="ADAL" clId="{D16155BE-B1DB-436B-9CFB-2629BDAFA130}" dt="2025-11-11T10:13:08.930" v="4006" actId="1076"/>
          <ac:picMkLst>
            <pc:docMk/>
            <pc:sldMk cId="2809962356" sldId="477"/>
            <ac:picMk id="16" creationId="{86C66236-8805-20A2-6274-7332160BAE25}"/>
          </ac:picMkLst>
        </pc:picChg>
        <pc:picChg chg="add mod">
          <ac:chgData name="Nicholas Smart" userId="c79fc509-8512-4e69-ab1b-60728a567101" providerId="ADAL" clId="{D16155BE-B1DB-436B-9CFB-2629BDAFA130}" dt="2025-11-11T10:13:08.930" v="4006" actId="1076"/>
          <ac:picMkLst>
            <pc:docMk/>
            <pc:sldMk cId="2809962356" sldId="477"/>
            <ac:picMk id="17" creationId="{1FE15171-D01D-C17C-D4AF-939879C24BB9}"/>
          </ac:picMkLst>
        </pc:picChg>
        <pc:picChg chg="add mod">
          <ac:chgData name="Nicholas Smart" userId="c79fc509-8512-4e69-ab1b-60728a567101" providerId="ADAL" clId="{D16155BE-B1DB-436B-9CFB-2629BDAFA130}" dt="2025-11-11T10:14:14.061" v="4025" actId="1076"/>
          <ac:picMkLst>
            <pc:docMk/>
            <pc:sldMk cId="2809962356" sldId="477"/>
            <ac:picMk id="24" creationId="{D22C8414-6BEA-B935-5E59-C96BC0E3A670}"/>
          </ac:picMkLst>
        </pc:picChg>
        <pc:picChg chg="add mod">
          <ac:chgData name="Nicholas Smart" userId="c79fc509-8512-4e69-ab1b-60728a567101" providerId="ADAL" clId="{D16155BE-B1DB-436B-9CFB-2629BDAFA130}" dt="2025-11-11T10:13:27.011" v="4012" actId="1076"/>
          <ac:picMkLst>
            <pc:docMk/>
            <pc:sldMk cId="2809962356" sldId="477"/>
            <ac:picMk id="30" creationId="{333D5C5A-1015-5987-F84E-31C77D8CB53D}"/>
          </ac:picMkLst>
        </pc:picChg>
        <pc:picChg chg="add mod">
          <ac:chgData name="Nicholas Smart" userId="c79fc509-8512-4e69-ab1b-60728a567101" providerId="ADAL" clId="{D16155BE-B1DB-436B-9CFB-2629BDAFA130}" dt="2025-11-11T10:13:33.112" v="4014" actId="1076"/>
          <ac:picMkLst>
            <pc:docMk/>
            <pc:sldMk cId="2809962356" sldId="477"/>
            <ac:picMk id="32" creationId="{27D3EF0C-983B-B82A-CC2E-7072208252CF}"/>
          </ac:picMkLst>
        </pc:picChg>
        <pc:picChg chg="add mod">
          <ac:chgData name="Nicholas Smart" userId="c79fc509-8512-4e69-ab1b-60728a567101" providerId="ADAL" clId="{D16155BE-B1DB-436B-9CFB-2629BDAFA130}" dt="2025-11-11T10:14:00.843" v="4021" actId="1076"/>
          <ac:picMkLst>
            <pc:docMk/>
            <pc:sldMk cId="2809962356" sldId="477"/>
            <ac:picMk id="1026" creationId="{56C162D6-2DC2-84FD-1CB4-D753845B7499}"/>
          </ac:picMkLst>
        </pc:picChg>
      </pc:sldChg>
      <pc:sldChg chg="addSp delSp modSp new del mod addAnim delAnim modAnim modNotesTx">
        <pc:chgData name="Nicholas Smart" userId="c79fc509-8512-4e69-ab1b-60728a567101" providerId="ADAL" clId="{D16155BE-B1DB-436B-9CFB-2629BDAFA130}" dt="2025-11-26T13:56:02.544" v="4531" actId="47"/>
        <pc:sldMkLst>
          <pc:docMk/>
          <pc:sldMk cId="766596541" sldId="479"/>
        </pc:sldMkLst>
      </pc:sldChg>
      <pc:sldChg chg="modSp new mod modNotesTx">
        <pc:chgData name="Nicholas Smart" userId="c79fc509-8512-4e69-ab1b-60728a567101" providerId="ADAL" clId="{D16155BE-B1DB-436B-9CFB-2629BDAFA130}" dt="2025-11-11T09:46:11.885" v="3395" actId="113"/>
        <pc:sldMkLst>
          <pc:docMk/>
          <pc:sldMk cId="961544793" sldId="480"/>
        </pc:sldMkLst>
        <pc:spChg chg="mod">
          <ac:chgData name="Nicholas Smart" userId="c79fc509-8512-4e69-ab1b-60728a567101" providerId="ADAL" clId="{D16155BE-B1DB-436B-9CFB-2629BDAFA130}" dt="2025-11-11T09:46:03.186" v="3394" actId="20577"/>
          <ac:spMkLst>
            <pc:docMk/>
            <pc:sldMk cId="961544793" sldId="480"/>
            <ac:spMk id="2" creationId="{BCC0A3ED-CAA9-A1FA-9988-E9DA4708E389}"/>
          </ac:spMkLst>
        </pc:spChg>
        <pc:spChg chg="mod">
          <ac:chgData name="Nicholas Smart" userId="c79fc509-8512-4e69-ab1b-60728a567101" providerId="ADAL" clId="{D16155BE-B1DB-436B-9CFB-2629BDAFA130}" dt="2025-11-10T17:02:10.508" v="1293" actId="20577"/>
          <ac:spMkLst>
            <pc:docMk/>
            <pc:sldMk cId="961544793" sldId="480"/>
            <ac:spMk id="3" creationId="{C90AD2EF-8FDB-5CDD-21B8-9F24B8EF0044}"/>
          </ac:spMkLst>
        </pc:spChg>
      </pc:sldChg>
      <pc:sldChg chg="addSp delSp modSp new mod ord addAnim delAnim modAnim modNotesTx">
        <pc:chgData name="Nicholas Smart" userId="c79fc509-8512-4e69-ab1b-60728a567101" providerId="ADAL" clId="{D16155BE-B1DB-436B-9CFB-2629BDAFA130}" dt="2025-11-10T17:25:07.348" v="3140"/>
        <pc:sldMkLst>
          <pc:docMk/>
          <pc:sldMk cId="3868130905" sldId="481"/>
        </pc:sldMkLst>
        <pc:spChg chg="mod">
          <ac:chgData name="Nicholas Smart" userId="c79fc509-8512-4e69-ab1b-60728a567101" providerId="ADAL" clId="{D16155BE-B1DB-436B-9CFB-2629BDAFA130}" dt="2025-11-10T17:08:51.064" v="1977" actId="20577"/>
          <ac:spMkLst>
            <pc:docMk/>
            <pc:sldMk cId="3868130905" sldId="481"/>
            <ac:spMk id="2" creationId="{6FBE330A-0463-1555-9880-E16AB0756C88}"/>
          </ac:spMkLst>
        </pc:spChg>
        <pc:spChg chg="add mod">
          <ac:chgData name="Nicholas Smart" userId="c79fc509-8512-4e69-ab1b-60728a567101" providerId="ADAL" clId="{D16155BE-B1DB-436B-9CFB-2629BDAFA130}" dt="2025-11-10T17:24:29.753" v="3134" actId="1076"/>
          <ac:spMkLst>
            <pc:docMk/>
            <pc:sldMk cId="3868130905" sldId="481"/>
            <ac:spMk id="6" creationId="{4C1AD2A2-400B-7100-5B89-FE99C1B2C2FB}"/>
          </ac:spMkLst>
        </pc:spChg>
        <pc:spChg chg="add mod">
          <ac:chgData name="Nicholas Smart" userId="c79fc509-8512-4e69-ab1b-60728a567101" providerId="ADAL" clId="{D16155BE-B1DB-436B-9CFB-2629BDAFA130}" dt="2025-11-10T17:11:27.476" v="2050" actId="1076"/>
          <ac:spMkLst>
            <pc:docMk/>
            <pc:sldMk cId="3868130905" sldId="481"/>
            <ac:spMk id="7" creationId="{F1B6FB9A-900A-DC05-25B1-F3FE94F88E61}"/>
          </ac:spMkLst>
        </pc:spChg>
        <pc:spChg chg="add mod">
          <ac:chgData name="Nicholas Smart" userId="c79fc509-8512-4e69-ab1b-60728a567101" providerId="ADAL" clId="{D16155BE-B1DB-436B-9CFB-2629BDAFA130}" dt="2025-11-10T17:17:02.752" v="2721" actId="1076"/>
          <ac:spMkLst>
            <pc:docMk/>
            <pc:sldMk cId="3868130905" sldId="481"/>
            <ac:spMk id="8" creationId="{7B0CF467-C07E-D44E-4467-1575D9CB9B7B}"/>
          </ac:spMkLst>
        </pc:spChg>
        <pc:spChg chg="add mod">
          <ac:chgData name="Nicholas Smart" userId="c79fc509-8512-4e69-ab1b-60728a567101" providerId="ADAL" clId="{D16155BE-B1DB-436B-9CFB-2629BDAFA130}" dt="2025-11-10T17:11:37.724" v="2053" actId="1076"/>
          <ac:spMkLst>
            <pc:docMk/>
            <pc:sldMk cId="3868130905" sldId="481"/>
            <ac:spMk id="9" creationId="{F04101EA-F3D8-FE8F-7856-66183FD67034}"/>
          </ac:spMkLst>
        </pc:spChg>
        <pc:spChg chg="add mod">
          <ac:chgData name="Nicholas Smart" userId="c79fc509-8512-4e69-ab1b-60728a567101" providerId="ADAL" clId="{D16155BE-B1DB-436B-9CFB-2629BDAFA130}" dt="2025-11-10T17:24:29.753" v="3134" actId="1076"/>
          <ac:spMkLst>
            <pc:docMk/>
            <pc:sldMk cId="3868130905" sldId="481"/>
            <ac:spMk id="10" creationId="{9C4CF25F-A313-D190-8CCF-14007A2C9F9D}"/>
          </ac:spMkLst>
        </pc:spChg>
        <pc:spChg chg="add mod">
          <ac:chgData name="Nicholas Smart" userId="c79fc509-8512-4e69-ab1b-60728a567101" providerId="ADAL" clId="{D16155BE-B1DB-436B-9CFB-2629BDAFA130}" dt="2025-11-10T17:17:02.752" v="2721" actId="1076"/>
          <ac:spMkLst>
            <pc:docMk/>
            <pc:sldMk cId="3868130905" sldId="481"/>
            <ac:spMk id="11" creationId="{5CEC50F8-3109-6505-AEBA-06E56B7B6E58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14" creationId="{4707B59D-7980-CA30-3334-A84C39E8FBF4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16" creationId="{0BA4E2A3-1A3F-EB3F-DD50-926A7A686D1D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17" creationId="{E0A9CD50-9E82-467F-81AD-6C4816D1266E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18" creationId="{81B99E68-E5C8-67ED-9166-7859589C8AEE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20" creationId="{B593A5FC-862E-CAAD-F5AD-125228875898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23" creationId="{5323E68B-3B4D-E68F-C2AF-B5AF8F329AA1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25" creationId="{9529852F-38A2-9752-50C9-47828F569958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32" creationId="{0E86CBA1-09BF-CB77-A7E9-C6DFA1A24628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37" creationId="{251F5C91-CEE6-2105-720C-C189584BBF6D}"/>
          </ac:spMkLst>
        </pc:spChg>
        <pc:spChg chg="add mod">
          <ac:chgData name="Nicholas Smart" userId="c79fc509-8512-4e69-ab1b-60728a567101" providerId="ADAL" clId="{D16155BE-B1DB-436B-9CFB-2629BDAFA130}" dt="2025-11-10T17:12:18.527" v="2059"/>
          <ac:spMkLst>
            <pc:docMk/>
            <pc:sldMk cId="3868130905" sldId="481"/>
            <ac:spMk id="38" creationId="{1AA47D5C-AE80-F747-950F-8CF4B8A0BCA0}"/>
          </ac:spMkLst>
        </pc:spChg>
        <pc:picChg chg="add mod">
          <ac:chgData name="Nicholas Smart" userId="c79fc509-8512-4e69-ab1b-60728a567101" providerId="ADAL" clId="{D16155BE-B1DB-436B-9CFB-2629BDAFA130}" dt="2025-11-10T17:24:33.831" v="3136" actId="1076"/>
          <ac:picMkLst>
            <pc:docMk/>
            <pc:sldMk cId="3868130905" sldId="481"/>
            <ac:picMk id="41" creationId="{00F1B99D-9497-FF34-551E-ACDD284E649A}"/>
          </ac:picMkLst>
        </pc:picChg>
        <pc:picChg chg="add mod">
          <ac:chgData name="Nicholas Smart" userId="c79fc509-8512-4e69-ab1b-60728a567101" providerId="ADAL" clId="{D16155BE-B1DB-436B-9CFB-2629BDAFA130}" dt="2025-11-10T17:24:05.962" v="3129" actId="1440"/>
          <ac:picMkLst>
            <pc:docMk/>
            <pc:sldMk cId="3868130905" sldId="481"/>
            <ac:picMk id="43" creationId="{833FBCD7-B0E2-FD5A-3C96-0063BFE82ECD}"/>
          </ac:picMkLst>
        </pc:picChg>
        <pc:picChg chg="add mod">
          <ac:chgData name="Nicholas Smart" userId="c79fc509-8512-4e69-ab1b-60728a567101" providerId="ADAL" clId="{D16155BE-B1DB-436B-9CFB-2629BDAFA130}" dt="2025-11-10T17:24:32.236" v="3135" actId="1076"/>
          <ac:picMkLst>
            <pc:docMk/>
            <pc:sldMk cId="3868130905" sldId="481"/>
            <ac:picMk id="45" creationId="{6955B11E-857A-D5E3-E1B5-196319E8B733}"/>
          </ac:picMkLst>
        </pc:picChg>
      </pc:sldChg>
      <pc:sldChg chg="add">
        <pc:chgData name="Nicholas Smart" userId="c79fc509-8512-4e69-ab1b-60728a567101" providerId="ADAL" clId="{D16155BE-B1DB-436B-9CFB-2629BDAFA130}" dt="2025-11-10T17:25:35.823" v="3142"/>
        <pc:sldMkLst>
          <pc:docMk/>
          <pc:sldMk cId="1811506320" sldId="482"/>
        </pc:sldMkLst>
      </pc:sldChg>
      <pc:sldMasterChg chg="modSldLayout">
        <pc:chgData name="Nicholas Smart" userId="c79fc509-8512-4e69-ab1b-60728a567101" providerId="ADAL" clId="{D16155BE-B1DB-436B-9CFB-2629BDAFA130}" dt="2025-11-10T17:04:40.545" v="1295"/>
        <pc:sldMasterMkLst>
          <pc:docMk/>
          <pc:sldMasterMk cId="865485967" sldId="2147483888"/>
        </pc:sldMasterMkLst>
        <pc:sldLayoutChg chg="setBg">
          <pc:chgData name="Nicholas Smart" userId="c79fc509-8512-4e69-ab1b-60728a567101" providerId="ADAL" clId="{D16155BE-B1DB-436B-9CFB-2629BDAFA130}" dt="2025-11-10T17:04:40.545" v="1295"/>
          <pc:sldLayoutMkLst>
            <pc:docMk/>
            <pc:sldMasterMk cId="865485967" sldId="2147483888"/>
            <pc:sldLayoutMk cId="2142076060" sldId="214748389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olna.sharepoint.com/sites/GIS/Shared%20Documents/Uppdrag/Databas&#246;versyn/Datam&#228;ngdinventer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olna.sharepoint.com/sites/GIS/Shared%20Documents/Uppdrag/Databas&#246;versyn/Datam&#228;ngdinventer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[Datamängdinventering.xlsx]Stöd MapInfoPython!Pivottabell1</c:name>
    <c:fmtId val="2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r>
              <a:rPr lang="en-US" b="1"/>
              <a:t>MapInfo: antal </a:t>
            </a:r>
            <a:r>
              <a:rPr lang="en-US" b="1">
                <a:solidFill>
                  <a:schemeClr val="accent4"/>
                </a:solidFill>
              </a:rPr>
              <a:t>unika</a:t>
            </a:r>
            <a:r>
              <a:rPr lang="en-US" b="1"/>
              <a:t> TAB-filer per senaste modifieringsår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4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'Stöd MapInfoPython'!$J$10</c:f>
              <c:strCache>
                <c:ptCount val="1"/>
                <c:pt idx="0">
                  <c:v>Summa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'Stöd MapInfoPython'!$I$11:$I$33</c:f>
              <c:strCache>
                <c:ptCount val="2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  <c:pt idx="14">
                  <c:v>2016</c:v>
                </c:pt>
                <c:pt idx="15">
                  <c:v>2017</c:v>
                </c:pt>
                <c:pt idx="16">
                  <c:v>2018</c:v>
                </c:pt>
                <c:pt idx="17">
                  <c:v>2019</c:v>
                </c:pt>
                <c:pt idx="18">
                  <c:v>2020</c:v>
                </c:pt>
                <c:pt idx="19">
                  <c:v>2021</c:v>
                </c:pt>
                <c:pt idx="20">
                  <c:v>2022</c:v>
                </c:pt>
                <c:pt idx="21">
                  <c:v>File not found</c:v>
                </c:pt>
              </c:strCache>
            </c:strRef>
          </c:cat>
          <c:val>
            <c:numRef>
              <c:f>'Stöd MapInfoPython'!$J$11:$J$33</c:f>
              <c:numCache>
                <c:formatCode>General</c:formatCode>
                <c:ptCount val="22"/>
                <c:pt idx="0">
                  <c:v>10</c:v>
                </c:pt>
                <c:pt idx="1">
                  <c:v>3</c:v>
                </c:pt>
                <c:pt idx="2">
                  <c:v>48</c:v>
                </c:pt>
                <c:pt idx="3">
                  <c:v>71</c:v>
                </c:pt>
                <c:pt idx="4">
                  <c:v>12</c:v>
                </c:pt>
                <c:pt idx="5">
                  <c:v>130</c:v>
                </c:pt>
                <c:pt idx="6">
                  <c:v>69</c:v>
                </c:pt>
                <c:pt idx="7">
                  <c:v>132</c:v>
                </c:pt>
                <c:pt idx="8">
                  <c:v>224</c:v>
                </c:pt>
                <c:pt idx="9">
                  <c:v>174</c:v>
                </c:pt>
                <c:pt idx="10">
                  <c:v>229</c:v>
                </c:pt>
                <c:pt idx="11">
                  <c:v>177</c:v>
                </c:pt>
                <c:pt idx="12">
                  <c:v>555</c:v>
                </c:pt>
                <c:pt idx="13">
                  <c:v>482</c:v>
                </c:pt>
                <c:pt idx="14">
                  <c:v>952</c:v>
                </c:pt>
                <c:pt idx="15">
                  <c:v>209</c:v>
                </c:pt>
                <c:pt idx="16">
                  <c:v>168</c:v>
                </c:pt>
                <c:pt idx="17">
                  <c:v>188</c:v>
                </c:pt>
                <c:pt idx="18">
                  <c:v>63</c:v>
                </c:pt>
                <c:pt idx="19">
                  <c:v>61</c:v>
                </c:pt>
                <c:pt idx="20">
                  <c:v>3</c:v>
                </c:pt>
                <c:pt idx="2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4-4FB1-9AC4-2E108E90F6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1220079"/>
        <c:axId val="1361225359"/>
      </c:barChart>
      <c:catAx>
        <c:axId val="1361220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sv-SE"/>
          </a:p>
        </c:txPr>
        <c:crossAx val="1361225359"/>
        <c:crosses val="autoZero"/>
        <c:auto val="1"/>
        <c:lblAlgn val="ctr"/>
        <c:lblOffset val="100"/>
        <c:noMultiLvlLbl val="0"/>
      </c:catAx>
      <c:valAx>
        <c:axId val="136122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sv-SE"/>
          </a:p>
        </c:txPr>
        <c:crossAx val="13612200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Open Sans" pitchFamily="2" charset="0"/>
          <a:ea typeface="Open Sans" pitchFamily="2" charset="0"/>
          <a:cs typeface="Open Sans" pitchFamily="2" charset="0"/>
        </a:defRPr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[Datamängdinventering.xlsx]Stöd MapInfoPython!Pivottabell2</c:name>
    <c:fmtId val="35"/>
  </c:pivotSource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r>
              <a:rPr lang="en-US" b="1"/>
              <a:t>MapInfo: antal </a:t>
            </a:r>
            <a:r>
              <a:rPr lang="en-US" b="1">
                <a:solidFill>
                  <a:schemeClr val="accent1"/>
                </a:solidFill>
              </a:rPr>
              <a:t>unika</a:t>
            </a:r>
            <a:r>
              <a:rPr lang="en-US" b="1"/>
              <a:t> TAB-filer per mapp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1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Open Sans" pitchFamily="2" charset="0"/>
              <a:ea typeface="Open Sans" pitchFamily="2" charset="0"/>
              <a:cs typeface="Open Sans" pitchFamily="2" charset="0"/>
            </a:defRPr>
          </a:pPr>
          <a:endParaRPr lang="sv-SE"/>
        </a:p>
      </c:txPr>
    </c:title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defRPr>
              </a:pPr>
              <a:endParaRPr lang="sv-S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'Stöd MapInfoPython'!$J$38</c:f>
              <c:strCache>
                <c:ptCount val="1"/>
                <c:pt idx="0">
                  <c:v>Summa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pen Sans" pitchFamily="2" charset="0"/>
                    <a:ea typeface="Open Sans" pitchFamily="2" charset="0"/>
                    <a:cs typeface="Open Sans" pitchFamily="2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'Stöd MapInfoPython'!$I$39:$I$43</c:f>
              <c:strCache>
                <c:ptCount val="4"/>
                <c:pt idx="0">
                  <c:v>Bra_GIS_underlag</c:v>
                </c:pt>
                <c:pt idx="1">
                  <c:v>Externa data</c:v>
                </c:pt>
                <c:pt idx="2">
                  <c:v>Kartprodukter</c:v>
                </c:pt>
                <c:pt idx="3">
                  <c:v>Projekt</c:v>
                </c:pt>
              </c:strCache>
            </c:strRef>
          </c:cat>
          <c:val>
            <c:numRef>
              <c:f>'Stöd MapInfoPython'!$J$39:$J$43</c:f>
              <c:numCache>
                <c:formatCode>General</c:formatCode>
                <c:ptCount val="4"/>
                <c:pt idx="0">
                  <c:v>423</c:v>
                </c:pt>
                <c:pt idx="1">
                  <c:v>198</c:v>
                </c:pt>
                <c:pt idx="2">
                  <c:v>197</c:v>
                </c:pt>
                <c:pt idx="3">
                  <c:v>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4-451B-BD03-714906C1212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0083600"/>
        <c:axId val="60080720"/>
      </c:barChart>
      <c:catAx>
        <c:axId val="6008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sv-SE"/>
          </a:p>
        </c:txPr>
        <c:crossAx val="60080720"/>
        <c:crosses val="autoZero"/>
        <c:auto val="1"/>
        <c:lblAlgn val="ctr"/>
        <c:lblOffset val="100"/>
        <c:noMultiLvlLbl val="0"/>
      </c:catAx>
      <c:valAx>
        <c:axId val="6008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pPr>
            <a:endParaRPr lang="sv-SE"/>
          </a:p>
        </c:txPr>
        <c:crossAx val="6008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0">
          <a:latin typeface="Open Sans" pitchFamily="2" charset="0"/>
          <a:ea typeface="Open Sans" pitchFamily="2" charset="0"/>
          <a:cs typeface="Open Sans" pitchFamily="2" charset="0"/>
        </a:defRPr>
      </a:pPr>
      <a:endParaRPr lang="sv-S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413AFBC-C67E-D5E3-D378-2FD0381A2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A89CAAC-E9C9-AB9E-8C70-FB7DD6B6AE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FBC5D-A4D8-49FC-90FB-8A49D8E005B7}" type="datetimeFigureOut">
              <a:rPr lang="sv-SE" smtClean="0"/>
              <a:t>2025-11-26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1834365-4FA0-FD3A-FD8C-91803304B2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0FAC26C-51EC-DBCA-5FC4-C1D80D18E9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84D7A-16CE-4178-A8C4-AC929570F8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527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C201-A053-4552-9CA9-4C54461F787D}" type="datetimeFigureOut">
              <a:rPr lang="sv-SE" smtClean="0"/>
              <a:t>2025-11-26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487A38-64C1-430A-A0D0-C3FAC3AB61F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6693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presentera ska du ha följande redo: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SharePoint Datamängdförteckningen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CoClass (inloggat!)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Intranätet (om du vill visa upp begreppsapparaten, rutinerna)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5502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Ett av de här ställen var vår </a:t>
            </a:r>
            <a:r>
              <a:rPr lang="sv-SE" dirty="0"/>
              <a:t>MapInfo</a:t>
            </a:r>
            <a:r>
              <a:rPr lang="sv-SE"/>
              <a:t>-mapp på </a:t>
            </a:r>
            <a:r>
              <a:rPr lang="sv-SE" dirty="0" err="1"/>
              <a:t>filservern</a:t>
            </a:r>
            <a:r>
              <a:rPr lang="sv-SE"/>
              <a:t>.</a:t>
            </a:r>
          </a:p>
          <a:p>
            <a:endParaRPr lang="sv-SE"/>
          </a:p>
          <a:p>
            <a:r>
              <a:rPr lang="sv-SE"/>
              <a:t>… för att inventera den här mappen körde vi </a:t>
            </a:r>
            <a:r>
              <a:rPr lang="sv-SE" dirty="0"/>
              <a:t>ett</a:t>
            </a:r>
            <a:r>
              <a:rPr lang="sv-SE"/>
              <a:t> </a:t>
            </a:r>
            <a:r>
              <a:rPr lang="sv-SE" err="1"/>
              <a:t>Pythonskript</a:t>
            </a:r>
            <a:r>
              <a:rPr lang="sv-SE"/>
              <a:t> som kunde skrapa information om vilka filer som fanns i mappen.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309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Och efter vi körde skriptet…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…hade vi en fullständig lista över vilka .</a:t>
            </a:r>
            <a:r>
              <a:rPr lang="sv-SE" err="1"/>
              <a:t>tab</a:t>
            </a:r>
            <a:r>
              <a:rPr lang="sv-SE"/>
              <a:t>-filer, vilket var vår målfiltyp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Skriptets utdata var en .</a:t>
            </a:r>
            <a:r>
              <a:rPr lang="sv-SE" err="1"/>
              <a:t>xlsx</a:t>
            </a:r>
            <a:r>
              <a:rPr lang="sv-SE"/>
              <a:t>-fil som vi analyserade manuellt i Excel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På den här bilden kan vi se hur många filer som redigerades senast på vilket år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Grafen ”</a:t>
            </a:r>
            <a:r>
              <a:rPr lang="sv-SE" err="1"/>
              <a:t>krönar</a:t>
            </a:r>
            <a:r>
              <a:rPr lang="sv-SE"/>
              <a:t>” år 2016 och planar sedan ut för att sedan sluta cirka 2022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4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Och här ser vi att de flesta unika .</a:t>
            </a:r>
            <a:r>
              <a:rPr lang="sv-SE" err="1"/>
              <a:t>tab</a:t>
            </a:r>
            <a:r>
              <a:rPr lang="sv-SE"/>
              <a:t>-filer finns i en mapp som heter ”Projekt”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Det som vi märkte till slut var att varje projekt skulle innebära en kopiering av datafiler som sedan </a:t>
            </a:r>
            <a:r>
              <a:rPr lang="sv-SE" b="1"/>
              <a:t>döptes om</a:t>
            </a:r>
            <a:r>
              <a:rPr lang="sv-SE" b="0"/>
              <a:t> så att de </a:t>
            </a:r>
            <a:r>
              <a:rPr lang="sv-SE" b="0" i="1"/>
              <a:t>så vit skriptet visste </a:t>
            </a:r>
            <a:r>
              <a:rPr lang="sv-SE" b="0"/>
              <a:t>var ”unika”</a:t>
            </a:r>
            <a:endParaRPr lang="sv-SE" b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64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Och vad gjorde vi med all denna information?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Jo, först behövde vi ta reda på huruvida det viktigaste redan fanns i databasen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Ni kanske reagerar på detta, men så är det i en verksamhet där personal byts ut och där dokumentation saknas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… ni kanske till och med känner igen er i det här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Till slut kunde vi bekräfta att de väsentliga datamängderna redan hade flyttats över till databasen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… så vi kunde alltså överge </a:t>
            </a:r>
            <a:r>
              <a:rPr lang="sv-SE" dirty="0" err="1"/>
              <a:t>MapInfo</a:t>
            </a:r>
            <a:r>
              <a:rPr lang="sv-SE" dirty="0"/>
              <a:t>-mappen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&amp; den är numera arkiverad hos oss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dirty="0"/>
              <a:t>… VIDARE till skafferiinventeringen!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099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varje livsmedelsprodukt i vårt skafferi försökte vi ta reda på följande uppgifter: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Vad har vi döpt den till? Tomatkräm? Tomatpasta? 🏷️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Ska den heta Tomatsås? 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Var ligger tomatburken? </a:t>
            </a:r>
            <a:r>
              <a:rPr lang="sv-SE" altLang="sv-S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📍 </a:t>
            </a: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Är det någonstans vi kommer åt?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Vad finns det i tomatbuken? </a:t>
            </a:r>
            <a:r>
              <a:rPr lang="sv-SE" altLang="sv-S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📋 </a:t>
            </a: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Överensstämmer det med namnet på burken?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Hur kategoriserar vi produkten? </a:t>
            </a:r>
            <a:r>
              <a:rPr lang="sv-SE" altLang="sv-S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🗂️ </a:t>
            </a: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Det hjälper sedan, för lika saker ska ligga nära varandra!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Vem är inköpsansvarig hemma? Här kan man välja mellan en person och en verksamhet.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Hemma hos mig är det uppdelat men man kan säga att den ena vill gärna att den andra ska göra det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Hur når vi den personen eller den verksamheten?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Svåraste: när togs det fram? </a:t>
            </a:r>
            <a:r>
              <a:rPr lang="sv-SE" altLang="sv-SE" b="1" dirty="0">
                <a:latin typeface="Open Sans" pitchFamily="2" charset="0"/>
                <a:ea typeface="Open Sans" pitchFamily="2" charset="0"/>
                <a:cs typeface="Open Sans" pitchFamily="2" charset="0"/>
              </a:rPr>
              <a:t>📅 </a:t>
            </a: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Hur ofta kollar vi om det har gått ut?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Beredningsmetoder – använder vi detta redan idag i några recept? *Karttjänster*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altLang="sv-SE" b="0" dirty="0">
                <a:latin typeface="Open Sans" pitchFamily="2" charset="0"/>
                <a:ea typeface="Open Sans" pitchFamily="2" charset="0"/>
                <a:cs typeface="Open Sans" pitchFamily="2" charset="0"/>
              </a:rPr>
              <a:t>Är det vissa personer som inte ska komma åt denna produkt?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altLang="sv-SE" b="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840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Och när man väl har de här uppgifterna, eller kanske (och hellre) innan man har börjat samla på dem, ska man fundera över hur vi ska dokumentera det vi har .</a:t>
            </a:r>
          </a:p>
          <a:p>
            <a:r>
              <a:rPr lang="sv-SE" dirty="0"/>
              <a:t>När det gäller just GIS är det lite svårt med alla våra olika filformat att ha inslaget (eller etiketten) ”på burken”.</a:t>
            </a:r>
          </a:p>
          <a:p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❌🖱️Tidigare på Solna hade vi en samling etiketter i form av Word-dokument som lagrades på Teams. D.v.s. att vi skulle ha ett dokument per datamängd med alla våra metadata, men dessa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Hade olika strukturer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Gick inte att analysera (inga </a:t>
            </a:r>
            <a:r>
              <a:rPr lang="sv-SE" dirty="0" err="1"/>
              <a:t>nyckel:värden-par</a:t>
            </a:r>
            <a:r>
              <a:rPr lang="sv-SE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Krävde mycket klickande och skrollande för att hitta det man ville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I slut ändan försvårade lagringsformatet vår helhetsbild av våra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Resultatet → följdes inte upp till 100%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❌🖱️Vi hade kunnat flytta över allt det här till ett låst Excel-dokument med dataverifiering för våra attributkolumner, och det testade vi, men: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Excel-dokumentet var svårt att ”publicera”: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 dirty="0"/>
              <a:t>… En liten fil förmedlade inte vikten av vår förteckning, och det var svårt att presentera informationen på ett snyggt sätt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Det gick inte att </a:t>
            </a:r>
            <a:r>
              <a:rPr lang="sv-SE" dirty="0" err="1"/>
              <a:t>behörighetsstyra</a:t>
            </a:r>
            <a:r>
              <a:rPr lang="sv-SE" dirty="0"/>
              <a:t> på det sättet vi ville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dirty="0"/>
              <a:t>Möjligheterna att samarbeta på ett dynamiskt sätt var begränsade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✔️🖱️Till slut så landade vi på en </a:t>
            </a:r>
            <a:r>
              <a:rPr lang="sv-SE" dirty="0" err="1"/>
              <a:t>Sharepoint</a:t>
            </a:r>
            <a:r>
              <a:rPr lang="sv-SE" dirty="0"/>
              <a:t> lista, och för att förklara varför så tänkte jag visa upp den.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94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Det som vi alla har väntat på: </a:t>
            </a:r>
            <a:r>
              <a:rPr lang="sv-SE" err="1"/>
              <a:t>DMF:en</a:t>
            </a:r>
            <a:endParaRPr lang="sv-SE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Och jag tänkte dema det för er i själva </a:t>
            </a:r>
            <a:r>
              <a:rPr lang="sv-SE" err="1"/>
              <a:t>sharepoint</a:t>
            </a:r>
            <a:r>
              <a:rPr lang="sv-SE"/>
              <a:t>-listan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Tanken med </a:t>
            </a:r>
            <a:r>
              <a:rPr lang="sv-SE" err="1"/>
              <a:t>DMF:en</a:t>
            </a:r>
            <a:r>
              <a:rPr lang="sv-SE"/>
              <a:t> är att den är: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En föregångare för en dataportal </a:t>
            </a:r>
            <a:r>
              <a:rPr lang="sv-SE" i="1"/>
              <a:t>men också…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En central förteckning som hjälper oss att hålla koll på våra data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/>
              <a:t>Vilka datamängder har vi?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/>
              <a:t>Vem ska uppdatera dem?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/>
              <a:t>När pratade vi med verksamheten senast?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/>
              <a:t>&amp; vad har vi för planer med våra datamängder?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/>
              <a:t>Tanken är att nästa gång vi ska baka en pizza (en karta 🗺️ </a:t>
            </a:r>
            <a:r>
              <a:rPr lang="sv-SE" b="1"/>
              <a:t>blinka</a:t>
            </a:r>
            <a:r>
              <a:rPr lang="sv-SE"/>
              <a:t>) att det blir lätt att hitta våra olika lager för att slänga ihop dem till en bra produkt för vår beställare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/>
              <a:t>För—som ett bra köksskafferi—är en geodatabas något vi har koll på, med: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1"/>
              <a:t>färska varor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1"/>
              <a:t>spårbara ingredienser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/>
              <a:t>Låt oss nu ta en titt på den informationen som vi har i vår DMF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69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5D72B-75EC-27BE-B6F7-6C507E7A6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B45BC11-82D0-1C8E-C55F-40C75DAD4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4E17F56-9F8D-E13D-D23A-D98A7CC1C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/>
              <a:t>📋Vår datamängdförteckning ligger i </a:t>
            </a:r>
            <a:r>
              <a:rPr lang="sv-SE" err="1"/>
              <a:t>Sharepoint</a:t>
            </a:r>
            <a:r>
              <a:rPr lang="sv-SE"/>
              <a:t> som ett listobjekt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❓Är det några som har använt sig av </a:t>
            </a:r>
            <a:r>
              <a:rPr lang="sv-SE" err="1"/>
              <a:t>Sharepoint</a:t>
            </a:r>
            <a:r>
              <a:rPr lang="sv-SE"/>
              <a:t>-listor förut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🤚… räck gärna upp handen så får jag en liten bild på var kunskapsnivån ligger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Bra, några har gjort det, men för de flesta av oss är </a:t>
            </a:r>
            <a:r>
              <a:rPr lang="sv-SE" err="1"/>
              <a:t>sharepoint</a:t>
            </a:r>
            <a:r>
              <a:rPr lang="sv-SE"/>
              <a:t>-listor något lite främmande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📖Definition från Microsoft: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lista är en samling data som du kan dela med dina teammedlemmar och personer som du har gett åtkomst till.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🔎När vi kommer in på listan ser vi något som ser ut som en databastabell eller ett kalkylblad (matris)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Några flikar längst upp till höger, precis som i Excel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Några kolumner som går att justera och filtrera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Några intressanta knappar runtomkring som hjälper oss att samarbeta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Vilka förinställda vyer har vi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/>
              <a:t>Publicerade för de användare som vill bara ha en färdig knapp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sv-SE"/>
              <a:t>Per schema, per förvaltning, per informationsägare, m.m.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sv-SE"/>
              <a:t>Man kan gruppera, sortera, och filtrera våra datamängder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/>
              <a:t>🏷️Vilka attribut har vi?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sv-SE"/>
              <a:t>📤Hur kan man dela information med andra personer?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F68A847-4C14-2E95-26E9-0CB56BE24A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3833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Vi ser datamängdförteckningen som en naturlig förlängning av vår serviceverksamhet mot resten av staden, och en viktig pusselbit i vår förvaltningsmodell.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181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knyta ihop säcken med datamängdförteckningen hos Solna har vi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Begreppsapparaten (eller begreppslistan) definierar vad som IFÖ och DMF är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IFÖ fastställer innehållet i DMF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DMF underbygger IFÖ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Sådär.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/>
              <a:t>Nu började min presentation med pizza och avslutade med alfabetsoppa.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5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En varm, bekant doft fyller rummet</a:t>
            </a:r>
          </a:p>
          <a:p>
            <a:r>
              <a:rPr lang="sv-SE"/>
              <a:t>Dragon, oregano, basilika</a:t>
            </a:r>
          </a:p>
          <a:p>
            <a:r>
              <a:rPr lang="sv-SE"/>
              <a:t>Det känns salt, </a:t>
            </a:r>
            <a:r>
              <a:rPr lang="sv-SE" err="1"/>
              <a:t>umami</a:t>
            </a:r>
            <a:r>
              <a:rPr lang="sv-SE"/>
              <a:t>, och gott</a:t>
            </a:r>
          </a:p>
          <a:p>
            <a:r>
              <a:rPr lang="sv-SE"/>
              <a:t>Vad vi har vänta!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205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Bonus! I mån av tid tänkte jag berätta om hur vi tar fram vår nya databasstruktur.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Datamängdförteckningen har varit </a:t>
            </a:r>
            <a:r>
              <a:rPr lang="sv-SE" b="1" dirty="0"/>
              <a:t>ett viktigt verktyg i att ta fram vår nya databasstruktur</a:t>
            </a:r>
            <a:r>
              <a:rPr lang="sv-SE" dirty="0"/>
              <a:t>, där lagrar vi våra planer om hur vår tabellindelning ska se ut, men vi började med 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1281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Innan vi började skissa på en ny databas tog vi fram tre viktiga praxis som lade grunden för hur vi skulle göra vid övergången.</a:t>
            </a:r>
          </a:p>
          <a:p>
            <a:endParaRPr lang="sv-SE" dirty="0"/>
          </a:p>
          <a:p>
            <a:r>
              <a:rPr lang="sv-SE" b="1" dirty="0" err="1"/>
              <a:t>Tabellnammpraxisen</a:t>
            </a:r>
            <a:r>
              <a:rPr lang="sv-SE" b="1" dirty="0"/>
              <a:t>: </a:t>
            </a:r>
            <a:r>
              <a:rPr lang="sv-SE" dirty="0"/>
              <a:t>Hur ska vi tänka när vi namnger tabeller?</a:t>
            </a:r>
          </a:p>
          <a:p>
            <a:r>
              <a:rPr lang="sv-SE" b="1" dirty="0"/>
              <a:t>Attributnamnpraxis: </a:t>
            </a:r>
            <a:r>
              <a:rPr lang="sv-SE" dirty="0"/>
              <a:t>Hur ska vi tänka när vi namnger attribut?</a:t>
            </a:r>
          </a:p>
          <a:p>
            <a:r>
              <a:rPr lang="sv-SE" b="1" dirty="0"/>
              <a:t>Aggregeringspraxis: </a:t>
            </a:r>
            <a:r>
              <a:rPr lang="sv-SE" b="0" dirty="0"/>
              <a:t>(indelningspraxis) </a:t>
            </a:r>
            <a:r>
              <a:rPr lang="sv-SE" dirty="0"/>
              <a:t>Ska dessa företeelser sitta ihop som objekt i samma tabell eller delas upp?</a:t>
            </a:r>
          </a:p>
          <a:p>
            <a:endParaRPr lang="sv-SE" dirty="0"/>
          </a:p>
          <a:p>
            <a:r>
              <a:rPr lang="sv-SE" dirty="0"/>
              <a:t>För att svara på dessa frågor har vi vänt oss till industristandarden (CoClass) för att försöka få ett svar.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6135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… med något som kallas för CoClass.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Är det några i rummet som känner till det?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Nej, vi </a:t>
            </a:r>
            <a:r>
              <a:rPr lang="sv-SE" dirty="0" err="1"/>
              <a:t>GIS:are</a:t>
            </a:r>
            <a:r>
              <a:rPr lang="sv-SE" dirty="0"/>
              <a:t> brukar inte kunna sådant här, dock inte många andra som arbetar inom </a:t>
            </a:r>
            <a:r>
              <a:rPr lang="sv-SE" dirty="0" err="1"/>
              <a:t>sammhällsbyggnad</a:t>
            </a:r>
            <a:r>
              <a:rPr lang="sv-SE" dirty="0"/>
              <a:t> heller, men det är en ganska bra informationskälla när man ska planera in hur ens databas ska se 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är ett </a:t>
            </a:r>
            <a:r>
              <a:rPr lang="sv-SE" b="1" dirty="0"/>
              <a:t>klassifikationssystem</a:t>
            </a:r>
            <a:r>
              <a:rPr lang="sv-SE" dirty="0"/>
              <a:t> för alla inom samhällsbyggnadsbranschen som hjälper oss att definiera begrepp och prata </a:t>
            </a:r>
            <a:r>
              <a:rPr lang="sv-SE" b="1" dirty="0"/>
              <a:t>ett gemensamt språk</a:t>
            </a:r>
            <a:r>
              <a:rPr lang="sv-SE" dirty="0"/>
              <a:t>. CoClass omfattar även AMA</a:t>
            </a:r>
            <a:r>
              <a:rPr lang="sv-SE" b="0" dirty="0"/>
              <a:t> (</a:t>
            </a:r>
            <a:r>
              <a:rPr lang="sv-S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Allmän material- och arbetsbeskrivning)</a:t>
            </a:r>
            <a:endParaRPr lang="sv-SE" b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488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 att knyta ihop säcken har jag en enkel skiss som visar hur vår övergång ser ut.</a:t>
            </a:r>
          </a:p>
          <a:p>
            <a:r>
              <a:rPr lang="sv-SE" dirty="0" err="1"/>
              <a:t>DMF:en</a:t>
            </a:r>
            <a:r>
              <a:rPr lang="sv-SE" dirty="0"/>
              <a:t> underbygger vårt arbete genom att: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Hjälpa oss dokumentera vilka tabeller som har färdigställts i den nya databasen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Hjälpa oss dokumentera vilka företeelser ska sitta ihop i </a:t>
            </a:r>
            <a:r>
              <a:rPr lang="sv-SE"/>
              <a:t>samma tabell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419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… för att du baka en pizza!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4452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Så för att göra det samlar du ihop dina ingredienser:</a:t>
            </a:r>
          </a:p>
          <a:p>
            <a:r>
              <a:rPr lang="sv-SE" dirty="0"/>
              <a:t>Pepperoni</a:t>
            </a:r>
            <a:endParaRPr lang="sv-SE"/>
          </a:p>
          <a:p>
            <a:r>
              <a:rPr lang="sv-SE"/>
              <a:t>Spenat</a:t>
            </a:r>
          </a:p>
          <a:p>
            <a:r>
              <a:rPr lang="sv-SE"/>
              <a:t>Vitlök</a:t>
            </a:r>
          </a:p>
          <a:p>
            <a:r>
              <a:rPr lang="sv-SE" err="1"/>
              <a:t>Mozzerella</a:t>
            </a:r>
            <a:endParaRPr lang="sv-SE"/>
          </a:p>
          <a:p>
            <a:r>
              <a:rPr lang="sv-SE"/>
              <a:t>Oliver</a:t>
            </a:r>
          </a:p>
          <a:p>
            <a:r>
              <a:rPr lang="sv-SE"/>
              <a:t>Rödlök</a:t>
            </a:r>
          </a:p>
          <a:p>
            <a:r>
              <a:rPr lang="sv-SE"/>
              <a:t>Olivolja</a:t>
            </a:r>
          </a:p>
          <a:p>
            <a:r>
              <a:rPr lang="sv-SE"/>
              <a:t>Mjöl</a:t>
            </a:r>
          </a:p>
          <a:p>
            <a:r>
              <a:rPr lang="sv-SE" err="1"/>
              <a:t>Champignoner</a:t>
            </a:r>
            <a:endParaRPr lang="sv-SE"/>
          </a:p>
          <a:p>
            <a:r>
              <a:rPr lang="sv-SE"/>
              <a:t>Tomatsås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977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En kavel</a:t>
            </a:r>
          </a:p>
          <a:p>
            <a:r>
              <a:rPr lang="sv-SE"/>
              <a:t>Grytlappar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882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87A38-64C1-430A-A0D0-C3FAC3AB61F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158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… så det blir ingen pizza!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6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Såhär är det…</a:t>
            </a:r>
          </a:p>
          <a:p>
            <a:endParaRPr lang="sv-SE" dirty="0"/>
          </a:p>
          <a:p>
            <a:r>
              <a:rPr lang="sv-SE" dirty="0"/>
              <a:t>…Du kanske har ingen aning om vad jag pratar om…</a:t>
            </a:r>
          </a:p>
          <a:p>
            <a:r>
              <a:rPr lang="sv-SE" dirty="0"/>
              <a:t>Men i det fallet att du är en GIS-ingenjör som känner igen dig så har jag ett förslag som jag gärna vill berätta om.</a:t>
            </a:r>
          </a:p>
          <a:p>
            <a:endParaRPr lang="sv-SE" dirty="0"/>
          </a:p>
          <a:p>
            <a:r>
              <a:rPr lang="sv-SE" dirty="0"/>
              <a:t>Men innan vi går vidare ska jag kanske presentera mig själv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981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Men tillbaka till poängen med allt det här: pizza, och kanske viktigare, pizza ingredienser.</a:t>
            </a:r>
          </a:p>
          <a:p>
            <a:r>
              <a:rPr lang="sv-SE" dirty="0"/>
              <a:t>Våren 2023 påbörjade Solna ett arbete att inventera vårt skafferi. Vi gick igenom alla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Våra databaser (SOL-SQL34)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Våra mappar (t.ex. </a:t>
            </a:r>
            <a:r>
              <a:rPr lang="sv-SE" dirty="0" err="1"/>
              <a:t>MappInfo</a:t>
            </a:r>
            <a:r>
              <a:rPr lang="sv-SE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Vår </a:t>
            </a:r>
            <a:r>
              <a:rPr lang="sv-SE" dirty="0" err="1"/>
              <a:t>karttjänstappserver</a:t>
            </a:r>
            <a:r>
              <a:rPr lang="sv-SE" dirty="0"/>
              <a:t> (GeoDirekt, där datamängder lagrades)</a:t>
            </a:r>
          </a:p>
          <a:p>
            <a:r>
              <a:rPr lang="sv-SE" dirty="0"/>
              <a:t>… för att ta reda på vilka unika datamängder vi hade till vårt förfogande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4366A-AE78-43E3-81D3-4400C316EC0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1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28816-DD6C-4034-90B2-D5618DFFCFAA}" type="datetime1">
              <a:rPr lang="sv-SE" smtClean="0"/>
              <a:pPr/>
              <a:t>2025-11-26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GIS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2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89271-6828-4255-A0AA-A780B175B522}" type="datetime1">
              <a:rPr lang="sv-SE" smtClean="0"/>
              <a:t>2025-11-26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27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8CFB-CA89-46B8-96CA-2DA23FEC63A0}" type="datetime1">
              <a:rPr lang="sv-SE" smtClean="0"/>
              <a:t>2025-11-26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921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om utan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918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Avsnittsrubrik"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3BAFBF-95B3-4D9E-81D6-363F7079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851661"/>
            <a:ext cx="10512000" cy="1318260"/>
          </a:xfrm>
        </p:spPr>
        <p:txBody>
          <a:bodyPr anchor="b"/>
          <a:lstStyle>
            <a:lvl1pPr>
              <a:defRPr sz="45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Underrubrik 2">
            <a:extLst>
              <a:ext uri="{FF2B5EF4-FFF2-40B4-BE49-F238E27FC236}">
                <a16:creationId xmlns:a16="http://schemas.microsoft.com/office/drawing/2014/main" id="{FEB7D73B-6096-409F-8D4E-701D7E4F1531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54000" y="3278824"/>
            <a:ext cx="10512000" cy="1318260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86DFD017-DDA8-4A55-B8A7-ADFCDE4788D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D0A21-42FF-4030-9232-B9B290C08651}" type="datetime1">
              <a:rPr lang="sv-SE" smtClean="0"/>
              <a:pPr/>
              <a:t>2025-11-26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9583C2C-052A-4642-A4CF-F06088FAD79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GIS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B0F06D2-5A5F-4222-B8BA-E3F33547BB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B1AAE6-ACE4-4818-9A0C-08527AA3C4A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1945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med bildtext"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9A99E9-3802-4150-B151-E5B245DF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6" y="513369"/>
            <a:ext cx="5323706" cy="957877"/>
          </a:xfrm>
        </p:spPr>
        <p:txBody>
          <a:bodyPr tIns="158400" rIns="90000" anchor="t" anchorCtr="0"/>
          <a:lstStyle>
            <a:lvl1pPr>
              <a:defRPr sz="3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F817970-CBD2-4A8E-9658-36FFF3255E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0813" y="513369"/>
            <a:ext cx="5323706" cy="5379430"/>
          </a:xfrm>
        </p:spPr>
        <p:txBody>
          <a:bodyPr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881D302-50D1-4122-B947-3736F765C51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830A29E-F696-4F30-8CB1-76C3E774010F}" type="datetime1">
              <a:rPr lang="sv-SE" noProof="0" smtClean="0"/>
              <a:t>2025-11-26</a:t>
            </a:fld>
            <a:endParaRPr lang="sv-SE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9B811A5-6603-4FA7-B103-28D64CF2615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33A373E-3754-4CE8-B040-3D6802F491A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AFDE42C-00ED-42E5-B414-F698FE04D2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476" y="1647092"/>
            <a:ext cx="5323706" cy="4245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09630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6E4FE-89DA-441E-90A1-9B4B257A385C}" type="datetime1">
              <a:rPr lang="sv-SE" smtClean="0"/>
              <a:t>2025-11-26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14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blipFill dpi="0" rotWithShape="1">
          <a:blip r:embed="rId2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7759C1-3D4D-4B17-9AF6-028647C6A9E5}" type="datetime1">
              <a:rPr lang="sv-SE" smtClean="0"/>
              <a:pPr/>
              <a:t>2025-11-26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GIS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207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A8C8-3BFF-40FE-9E7E-1C59774DCBD2}" type="datetime1">
              <a:rPr lang="sv-SE" smtClean="0"/>
              <a:pPr/>
              <a:t>2025-11-26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4694508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D15-03E9-4DD5-A6BB-4A820897B2EC}" type="datetime1">
              <a:rPr lang="sv-SE" smtClean="0"/>
              <a:t>2025-11-26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513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FE477-A7E7-4C6C-886D-25B90C1ECB0C}" type="datetime1">
              <a:rPr lang="sv-SE" smtClean="0"/>
              <a:t>2025-11-26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796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5E106-52C4-4B39-A980-57BB7F4649F9}" type="datetime1">
              <a:rPr lang="sv-SE" smtClean="0"/>
              <a:t>2025-11-26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98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8A8C8-3BFF-40FE-9E7E-1C59774DCBD2}" type="datetime1">
              <a:rPr lang="sv-SE" smtClean="0"/>
              <a:pPr/>
              <a:t>2025-11-26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819776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9CAB-CB08-4AE3-AA3F-4F12B6D8163F}" type="datetime1">
              <a:rPr lang="sv-SE" smtClean="0"/>
              <a:t>2025-11-26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172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C8A8C8-3BFF-40FE-9E7E-1C59774DCBD2}" type="datetime1">
              <a:rPr lang="sv-SE" smtClean="0"/>
              <a:pPr/>
              <a:t>2025-11-26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sv-SE"/>
              <a:t>GIS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 descr="En bild som visar skärmbild, Grafik, affisch, text&#10;&#10;Automatiskt genererad beskrivning">
            <a:extLst>
              <a:ext uri="{FF2B5EF4-FFF2-40B4-BE49-F238E27FC236}">
                <a16:creationId xmlns:a16="http://schemas.microsoft.com/office/drawing/2014/main" id="{8213AA68-50D6-A875-EA92-D403DAAAAA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77" y="5384300"/>
            <a:ext cx="1024311" cy="1080000"/>
          </a:xfrm>
          <a:prstGeom prst="rect">
            <a:avLst/>
          </a:prstGeom>
        </p:spPr>
      </p:pic>
      <p:pic>
        <p:nvPicPr>
          <p:cNvPr id="8" name="Bildobjekt 7" descr="En bild som visar skärmbild, Grafik, affisch, text&#10;&#10;Automatiskt genererad beskrivning">
            <a:extLst>
              <a:ext uri="{FF2B5EF4-FFF2-40B4-BE49-F238E27FC236}">
                <a16:creationId xmlns:a16="http://schemas.microsoft.com/office/drawing/2014/main" id="{34E9A831-2F80-99EA-0C0B-A2C799FB1DB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877" y="5384300"/>
            <a:ext cx="102431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8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Open Sans ExtraBold" pitchFamily="2" charset="0"/>
          <a:ea typeface="Open Sans ExtraBold" pitchFamily="2" charset="0"/>
          <a:cs typeface="Open Sans ExtraBold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2.svg"/><Relationship Id="rId4" Type="http://schemas.openxmlformats.org/officeDocument/2006/relationships/image" Target="../media/image10.sv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4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0C2798-8598-2A85-B02D-EFF41F092A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Stadens skafferi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CEA4446-A17A-66AC-B228-B39C670136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b="1" dirty="0"/>
              <a:t>Vad vinner vi på uppstyrda geodata?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37117D-31AC-8F71-2BF6-B474C5CEB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9DCE59A-3479-7756-63E5-43640816E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167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ECE1AF4E-E917-32AD-9BCE-8E2F690DC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10</a:t>
            </a:fld>
            <a:endParaRPr lang="sv-SE" noProof="0"/>
          </a:p>
        </p:txBody>
      </p:sp>
      <p:pic>
        <p:nvPicPr>
          <p:cNvPr id="2050" name="Picture 2" descr="MapInfo Logo PNG Transparent &amp; SVG Vector - Freebie Supply">
            <a:extLst>
              <a:ext uri="{FF2B5EF4-FFF2-40B4-BE49-F238E27FC236}">
                <a16:creationId xmlns:a16="http://schemas.microsoft.com/office/drawing/2014/main" id="{FF5BEC83-19A8-6929-B4B5-C4D36B591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2552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924D7E-FD34-29F0-AEE0-A72C94032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MapInfo – en stor rest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2A223E4-3214-564D-5A27-E5D5AB4F0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11</a:t>
            </a:fld>
            <a:endParaRPr lang="sv-SE" noProof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25559AC-06FA-E67C-829A-F7528CBDAB70}"/>
              </a:ext>
            </a:extLst>
          </p:cNvPr>
          <p:cNvGraphicFramePr>
            <a:graphicFrameLocks/>
          </p:cNvGraphicFramePr>
          <p:nvPr/>
        </p:nvGraphicFramePr>
        <p:xfrm>
          <a:off x="1978020" y="1326487"/>
          <a:ext cx="8235959" cy="420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35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687623-42BC-4931-91F9-12E3F903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MapInfo – en stor rest</a:t>
            </a:r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A16DA9B-EDE6-8FF5-173E-BCDDA98CA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12</a:t>
            </a:fld>
            <a:endParaRPr lang="sv-SE" noProof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89F000-986F-26ED-609A-6DD80B2B4BE9}"/>
              </a:ext>
              <a:ext uri="{147F2762-F138-4A5C-976F-8EAC2B608ADB}">
                <a16:predDERef xmlns:a16="http://schemas.microsoft.com/office/drawing/2014/main" pred="{925559AC-06FA-E67C-829A-F7528CBDAB70}"/>
              </a:ext>
            </a:extLst>
          </p:cNvPr>
          <p:cNvGraphicFramePr>
            <a:graphicFrameLocks/>
          </p:cNvGraphicFramePr>
          <p:nvPr/>
        </p:nvGraphicFramePr>
        <p:xfrm>
          <a:off x="2798871" y="1357131"/>
          <a:ext cx="6594258" cy="4143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51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E0224C-8A71-24D2-4C03-C5DDFD6B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MapInfo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219CB2-D9C5-5166-898F-7C441F7F6DD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algn="ctr"/>
            <a:r>
              <a:rPr lang="sv-SE" b="1" i="1">
                <a:latin typeface="Open Sans" pitchFamily="2" charset="0"/>
                <a:ea typeface="Open Sans" pitchFamily="2" charset="0"/>
                <a:cs typeface="Open Sans" pitchFamily="2" charset="0"/>
              </a:rPr>
              <a:t>Vad hände sedan?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71A874-A412-3A0C-9B88-C77102FEA4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13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276068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>
            <a:extLst>
              <a:ext uri="{FF2B5EF4-FFF2-40B4-BE49-F238E27FC236}">
                <a16:creationId xmlns:a16="http://schemas.microsoft.com/office/drawing/2014/main" id="{1BD833D1-B320-F1BE-69CB-6450ED8D8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30819" y="189132"/>
            <a:ext cx="5842647" cy="5842647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594ED1B-181B-D325-4B33-88C27AC56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5" y="513369"/>
            <a:ext cx="5842647" cy="957877"/>
          </a:xfrm>
        </p:spPr>
        <p:txBody>
          <a:bodyPr/>
          <a:lstStyle/>
          <a:p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Vilka uppgifter?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5310381-541E-41A6-C3FE-62E405FFAE2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14</a:t>
            </a:fld>
            <a:endParaRPr lang="sv-SE" noProof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384CD9F-CEDD-1D56-DDBD-D0360CAE87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476" y="1647092"/>
            <a:ext cx="5219314" cy="4245708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Namn 🏷️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Namnförslag 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Lagringsplats 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Innehållsbeskrivning 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Kategori 🗂️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Inköpsansvarig👩‍🔧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 err="1">
                <a:latin typeface="Open Sans" pitchFamily="2" charset="0"/>
                <a:ea typeface="Open Sans" pitchFamily="2" charset="0"/>
                <a:cs typeface="Open Sans" pitchFamily="2" charset="0"/>
              </a:rPr>
              <a:t>Inköpskontakt</a:t>
            </a: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 ☎️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Produktionsdatum 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Beredningsmetoder 🍳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alt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Allergivarningar ⚠️🥜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b="1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DB0C19D2-CB4C-7938-56A7-F0FF4B81E827}"/>
              </a:ext>
            </a:extLst>
          </p:cNvPr>
          <p:cNvSpPr txBox="1"/>
          <p:nvPr/>
        </p:nvSpPr>
        <p:spPr>
          <a:xfrm>
            <a:off x="7750448" y="1778679"/>
            <a:ext cx="2626040" cy="349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🏷️ </a:t>
            </a:r>
            <a:r>
              <a:rPr 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Tomater_kräm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🏷️ </a:t>
            </a:r>
            <a:r>
              <a:rPr 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Tomaten_sås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🏷️ </a:t>
            </a:r>
            <a:r>
              <a:rPr 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Tomat_pasta_2003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💡</a:t>
            </a:r>
            <a:r>
              <a:rPr lang="sv-SE" sz="1700" b="1" err="1">
                <a:latin typeface="Open Sans" pitchFamily="2" charset="0"/>
                <a:ea typeface="Open Sans" pitchFamily="2" charset="0"/>
                <a:cs typeface="Open Sans" pitchFamily="2" charset="0"/>
              </a:rPr>
              <a:t>tomat_s</a:t>
            </a:r>
            <a:endParaRPr lang="sv-SE" sz="17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📍 </a:t>
            </a:r>
            <a:r>
              <a:rPr 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Källaren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📋Krossade tomater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📋Basilika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🗂️Kolonial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👩‍🔧Sambo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☎️073-444-5555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📅2003-08-14</a:t>
            </a: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🍳Tomatstorm </a:t>
            </a:r>
            <a:r>
              <a:rPr lang="sv-SE" altLang="sv-SE" sz="1700" b="1" err="1">
                <a:latin typeface="Open Sans" pitchFamily="2" charset="0"/>
                <a:ea typeface="Open Sans" pitchFamily="2" charset="0"/>
                <a:cs typeface="Open Sans" pitchFamily="2" charset="0"/>
              </a:rPr>
              <a:t>deluxe</a:t>
            </a:r>
            <a:endParaRPr lang="sv-SE" altLang="sv-SE" sz="17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sv-SE" altLang="sv-SE" sz="1700" b="1">
                <a:latin typeface="Open Sans" pitchFamily="2" charset="0"/>
                <a:ea typeface="Open Sans" pitchFamily="2" charset="0"/>
                <a:cs typeface="Open Sans" pitchFamily="2" charset="0"/>
              </a:rPr>
              <a:t>⚠️Nötter</a:t>
            </a:r>
          </a:p>
        </p:txBody>
      </p:sp>
    </p:spTree>
    <p:extLst>
      <p:ext uri="{BB962C8B-B14F-4D97-AF65-F5344CB8AC3E}">
        <p14:creationId xmlns:p14="http://schemas.microsoft.com/office/powerpoint/2010/main" val="689344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644B9C-6E05-853C-60DE-68AD66A2A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1A48BCF-10E7-0905-C59B-5C964E636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15</a:t>
            </a:fld>
            <a:endParaRPr lang="sv-SE" noProof="0"/>
          </a:p>
        </p:txBody>
      </p:sp>
      <p:pic>
        <p:nvPicPr>
          <p:cNvPr id="5" name="Bild 4">
            <a:extLst>
              <a:ext uri="{FF2B5EF4-FFF2-40B4-BE49-F238E27FC236}">
                <a16:creationId xmlns:a16="http://schemas.microsoft.com/office/drawing/2014/main" id="{5C9CA0A6-8326-2486-0384-9709A14A9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1450400"/>
            <a:ext cx="3957199" cy="395719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6DF5DFF-84F5-D1E3-59CC-985BFD018D7C}"/>
              </a:ext>
            </a:extLst>
          </p:cNvPr>
          <p:cNvSpPr txBox="1"/>
          <p:nvPr/>
        </p:nvSpPr>
        <p:spPr>
          <a:xfrm>
            <a:off x="1167320" y="2721580"/>
            <a:ext cx="162256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🏷️ </a:t>
            </a:r>
            <a:r>
              <a:rPr 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Tomater_kräm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🏷️ </a:t>
            </a:r>
            <a:r>
              <a:rPr 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Tomaten_sås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🏷️ </a:t>
            </a:r>
            <a:r>
              <a:rPr 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Tomat_pasta_2003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💡</a:t>
            </a:r>
            <a:r>
              <a:rPr lang="sv-SE" sz="1000" b="1" err="1">
                <a:latin typeface="Open Sans" pitchFamily="2" charset="0"/>
                <a:ea typeface="Open Sans" pitchFamily="2" charset="0"/>
                <a:cs typeface="Open Sans" pitchFamily="2" charset="0"/>
              </a:rPr>
              <a:t>tomat_s</a:t>
            </a:r>
            <a:endParaRPr lang="sv-SE" sz="10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📍 </a:t>
            </a:r>
            <a:r>
              <a:rPr 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Källaren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📋Krossade tomater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📋Basilika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🗂️Kolonial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👩‍🔧Sambo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☎️073-444-5555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📅2003-08-14</a:t>
            </a: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🍳Tomatstorm </a:t>
            </a:r>
            <a:r>
              <a:rPr lang="sv-SE" altLang="sv-SE" sz="1000" b="1" err="1">
                <a:latin typeface="Open Sans" pitchFamily="2" charset="0"/>
                <a:ea typeface="Open Sans" pitchFamily="2" charset="0"/>
                <a:cs typeface="Open Sans" pitchFamily="2" charset="0"/>
              </a:rPr>
              <a:t>deluxe</a:t>
            </a:r>
            <a:endParaRPr lang="sv-SE" altLang="sv-SE" sz="1000" b="1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r>
              <a:rPr lang="sv-SE" altLang="sv-SE" sz="1000" b="1">
                <a:latin typeface="Open Sans" pitchFamily="2" charset="0"/>
                <a:ea typeface="Open Sans" pitchFamily="2" charset="0"/>
                <a:cs typeface="Open Sans" pitchFamily="2" charset="0"/>
              </a:rPr>
              <a:t>⚠️Nötter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D5B36A56-F3D4-9F08-5AB7-AF683135E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54561" y="2528999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B65E4070-A243-F239-4499-073583812D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90122" y="1413369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96BA79B5-EBEB-CED7-C66C-3A555B0EEA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54561" y="4146331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6C2B1537-A1C6-324E-B29B-B80FBAB3540D}"/>
              </a:ext>
            </a:extLst>
          </p:cNvPr>
          <p:cNvSpPr/>
          <p:nvPr/>
        </p:nvSpPr>
        <p:spPr>
          <a:xfrm>
            <a:off x="3458008" y="2214875"/>
            <a:ext cx="2166278" cy="415091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9556" h="306223">
                <a:moveTo>
                  <a:pt x="0" y="306223"/>
                </a:moveTo>
                <a:cubicBezTo>
                  <a:pt x="212107" y="132162"/>
                  <a:pt x="605068" y="-76789"/>
                  <a:pt x="1129556" y="28286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AEC5F78E-8AAE-19D3-2A49-3FF21AB7FCA0}"/>
              </a:ext>
            </a:extLst>
          </p:cNvPr>
          <p:cNvSpPr/>
          <p:nvPr/>
        </p:nvSpPr>
        <p:spPr>
          <a:xfrm>
            <a:off x="3675718" y="4374197"/>
            <a:ext cx="2359319" cy="463646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1097770"/>
              <a:gd name="connsiteY0" fmla="*/ 44066 h 365752"/>
              <a:gd name="connsiteX1" fmla="*/ 1097770 w 1097770"/>
              <a:gd name="connsiteY1" fmla="*/ 365752 h 365752"/>
              <a:gd name="connsiteX0" fmla="*/ 0 w 1230213"/>
              <a:gd name="connsiteY0" fmla="*/ 45357 h 352053"/>
              <a:gd name="connsiteX1" fmla="*/ 1230213 w 1230213"/>
              <a:gd name="connsiteY1" fmla="*/ 352053 h 352053"/>
              <a:gd name="connsiteX0" fmla="*/ 0 w 1230213"/>
              <a:gd name="connsiteY0" fmla="*/ 0 h 306696"/>
              <a:gd name="connsiteX1" fmla="*/ 1230213 w 1230213"/>
              <a:gd name="connsiteY1" fmla="*/ 306696 h 306696"/>
              <a:gd name="connsiteX0" fmla="*/ 0 w 1230213"/>
              <a:gd name="connsiteY0" fmla="*/ 0 h 342043"/>
              <a:gd name="connsiteX1" fmla="*/ 1230213 w 1230213"/>
              <a:gd name="connsiteY1" fmla="*/ 306696 h 34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30213" h="342043">
                <a:moveTo>
                  <a:pt x="0" y="0"/>
                </a:moveTo>
                <a:cubicBezTo>
                  <a:pt x="328657" y="275656"/>
                  <a:pt x="758702" y="411489"/>
                  <a:pt x="1230213" y="306696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CFBBC8B5-2FD0-5CC0-5559-869D6EEB0AC8}"/>
              </a:ext>
            </a:extLst>
          </p:cNvPr>
          <p:cNvSpPr/>
          <p:nvPr/>
        </p:nvSpPr>
        <p:spPr>
          <a:xfrm>
            <a:off x="3611083" y="3340795"/>
            <a:ext cx="4188119" cy="446164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1097770"/>
              <a:gd name="connsiteY0" fmla="*/ 44066 h 365752"/>
              <a:gd name="connsiteX1" fmla="*/ 1097770 w 1097770"/>
              <a:gd name="connsiteY1" fmla="*/ 365752 h 365752"/>
              <a:gd name="connsiteX0" fmla="*/ 0 w 1230213"/>
              <a:gd name="connsiteY0" fmla="*/ 45357 h 352053"/>
              <a:gd name="connsiteX1" fmla="*/ 1230213 w 1230213"/>
              <a:gd name="connsiteY1" fmla="*/ 352053 h 352053"/>
              <a:gd name="connsiteX0" fmla="*/ 0 w 1230213"/>
              <a:gd name="connsiteY0" fmla="*/ 0 h 306696"/>
              <a:gd name="connsiteX1" fmla="*/ 1230213 w 1230213"/>
              <a:gd name="connsiteY1" fmla="*/ 306696 h 306696"/>
              <a:gd name="connsiteX0" fmla="*/ 0 w 1230213"/>
              <a:gd name="connsiteY0" fmla="*/ 0 h 342043"/>
              <a:gd name="connsiteX1" fmla="*/ 1230213 w 1230213"/>
              <a:gd name="connsiteY1" fmla="*/ 306696 h 342043"/>
              <a:gd name="connsiteX0" fmla="*/ 0 w 2183799"/>
              <a:gd name="connsiteY0" fmla="*/ 0 h 329146"/>
              <a:gd name="connsiteX1" fmla="*/ 2183799 w 2183799"/>
              <a:gd name="connsiteY1" fmla="*/ 291705 h 329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83799" h="329146">
                <a:moveTo>
                  <a:pt x="0" y="0"/>
                </a:moveTo>
                <a:cubicBezTo>
                  <a:pt x="328657" y="275656"/>
                  <a:pt x="1712288" y="396498"/>
                  <a:pt x="2183799" y="291705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16" name="Multiplikationstecken 15">
            <a:extLst>
              <a:ext uri="{FF2B5EF4-FFF2-40B4-BE49-F238E27FC236}">
                <a16:creationId xmlns:a16="http://schemas.microsoft.com/office/drawing/2014/main" id="{2D547F9B-7E1C-BF00-3BF5-F0E55A1A3F6C}"/>
              </a:ext>
            </a:extLst>
          </p:cNvPr>
          <p:cNvSpPr/>
          <p:nvPr/>
        </p:nvSpPr>
        <p:spPr>
          <a:xfrm>
            <a:off x="4137903" y="1691039"/>
            <a:ext cx="1080000" cy="1080000"/>
          </a:xfrm>
          <a:prstGeom prst="mathMultiply">
            <a:avLst>
              <a:gd name="adj1" fmla="val 12776"/>
            </a:avLst>
          </a:prstGeom>
          <a:solidFill>
            <a:srgbClr val="C00000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Multiplikationstecken 16">
            <a:extLst>
              <a:ext uri="{FF2B5EF4-FFF2-40B4-BE49-F238E27FC236}">
                <a16:creationId xmlns:a16="http://schemas.microsoft.com/office/drawing/2014/main" id="{A3A6A5EA-4157-58DC-5FF7-0C17CE90E32A}"/>
              </a:ext>
            </a:extLst>
          </p:cNvPr>
          <p:cNvSpPr/>
          <p:nvPr/>
        </p:nvSpPr>
        <p:spPr>
          <a:xfrm>
            <a:off x="5124519" y="3197205"/>
            <a:ext cx="1080000" cy="1080000"/>
          </a:xfrm>
          <a:prstGeom prst="mathMultiply">
            <a:avLst>
              <a:gd name="adj1" fmla="val 12776"/>
            </a:avLst>
          </a:prstGeom>
          <a:solidFill>
            <a:srgbClr val="C00000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Bild 75">
            <a:extLst>
              <a:ext uri="{FF2B5EF4-FFF2-40B4-BE49-F238E27FC236}">
                <a16:creationId xmlns:a16="http://schemas.microsoft.com/office/drawing/2014/main" id="{F58A01D9-55B1-4FF9-7328-913E88067700}"/>
              </a:ext>
            </a:extLst>
          </p:cNvPr>
          <p:cNvSpPr/>
          <p:nvPr/>
        </p:nvSpPr>
        <p:spPr>
          <a:xfrm>
            <a:off x="4541147" y="4477843"/>
            <a:ext cx="720000" cy="720000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20" name="Bildobjekt 19" descr="En bild som visar skärmbild, Färggrann, gul, Rektangel&#10;&#10;AI-genererat innehåll kan vara felaktigt.">
            <a:extLst>
              <a:ext uri="{FF2B5EF4-FFF2-40B4-BE49-F238E27FC236}">
                <a16:creationId xmlns:a16="http://schemas.microsoft.com/office/drawing/2014/main" id="{B9FC110E-D2B6-051C-2997-BCD147D564C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536" y="4428919"/>
            <a:ext cx="1802280" cy="180228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862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F212B-8C6E-3172-9B7C-3BA5EC8E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6" y="513369"/>
            <a:ext cx="6667676" cy="957877"/>
          </a:xfrm>
        </p:spPr>
        <p:txBody>
          <a:bodyPr/>
          <a:lstStyle/>
          <a:p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Datamängdförteckningen (DMF)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CBB2CEE-3BEA-959F-4970-23197D8F86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16</a:t>
            </a:fld>
            <a:endParaRPr lang="sv-SE" noProof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3BDE1861-0964-9ACA-04A5-FA3D0310E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01" y="1291651"/>
            <a:ext cx="9636797" cy="4648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2671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45F40-C3DB-E86C-4BA7-5B27B4B9F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E82EBE-F8A3-975A-9268-3AD1291E7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000" y="1536351"/>
            <a:ext cx="10512000" cy="1318260"/>
          </a:xfrm>
        </p:spPr>
        <p:txBody>
          <a:bodyPr/>
          <a:lstStyle/>
          <a:p>
            <a:pPr algn="ctr"/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Demo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C181F86-0B5E-BA9D-3FAA-C09EA69FF36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954000" y="2963514"/>
            <a:ext cx="10512000" cy="1318260"/>
          </a:xfrm>
        </p:spPr>
        <p:txBody>
          <a:bodyPr/>
          <a:lstStyle/>
          <a:p>
            <a:pPr algn="ctr"/>
            <a:r>
              <a:rPr lang="sv-SE" b="1" i="1">
                <a:latin typeface="Open Sans" pitchFamily="2" charset="0"/>
                <a:ea typeface="Open Sans" pitchFamily="2" charset="0"/>
                <a:cs typeface="Open Sans" pitchFamily="2" charset="0"/>
              </a:rPr>
              <a:t>… vidare till </a:t>
            </a:r>
            <a:r>
              <a:rPr lang="sv-SE" b="1" i="1" err="1">
                <a:latin typeface="Open Sans" pitchFamily="2" charset="0"/>
                <a:ea typeface="Open Sans" pitchFamily="2" charset="0"/>
                <a:cs typeface="Open Sans" pitchFamily="2" charset="0"/>
              </a:rPr>
              <a:t>sharepoint</a:t>
            </a:r>
            <a:endParaRPr lang="sv-SE" b="1" i="1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E4D0B7D-A3AB-8556-2345-D73EDAC8A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17</a:t>
            </a:fld>
            <a:endParaRPr lang="sv-SE" noProof="0"/>
          </a:p>
        </p:txBody>
      </p:sp>
      <p:pic>
        <p:nvPicPr>
          <p:cNvPr id="6" name="Bildobjekt 5" descr="En bild som visar Grafik, skärmbild, cirkel, grafisk design&#10;&#10;AI-genererat innehåll kan vara felaktigt.">
            <a:extLst>
              <a:ext uri="{FF2B5EF4-FFF2-40B4-BE49-F238E27FC236}">
                <a16:creationId xmlns:a16="http://schemas.microsoft.com/office/drawing/2014/main" id="{1E79F25A-76D6-5DEE-03DA-3C03AEE7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03" y="3531108"/>
            <a:ext cx="2200497" cy="171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Bildobjekt 7" descr="En bild som visar skärmbild, Färggrann, gul, Rektangel&#10;&#10;AI-genererat innehåll kan vara felaktigt.">
            <a:extLst>
              <a:ext uri="{FF2B5EF4-FFF2-40B4-BE49-F238E27FC236}">
                <a16:creationId xmlns:a16="http://schemas.microsoft.com/office/drawing/2014/main" id="{B8D63367-96B1-A20A-8CC4-B3486F722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31" y="3430665"/>
            <a:ext cx="1890984" cy="1890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0231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 8">
            <a:extLst>
              <a:ext uri="{FF2B5EF4-FFF2-40B4-BE49-F238E27FC236}">
                <a16:creationId xmlns:a16="http://schemas.microsoft.com/office/drawing/2014/main" id="{9F745A55-216C-747A-6499-009F58B99734}"/>
              </a:ext>
            </a:extLst>
          </p:cNvPr>
          <p:cNvSpPr/>
          <p:nvPr/>
        </p:nvSpPr>
        <p:spPr>
          <a:xfrm rot="1049568">
            <a:off x="9513353" y="4335111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65B4C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3" name="Ellips 8">
            <a:extLst>
              <a:ext uri="{FF2B5EF4-FFF2-40B4-BE49-F238E27FC236}">
                <a16:creationId xmlns:a16="http://schemas.microsoft.com/office/drawing/2014/main" id="{407ADF42-34C7-71DD-C44F-21A3595C972B}"/>
              </a:ext>
            </a:extLst>
          </p:cNvPr>
          <p:cNvSpPr/>
          <p:nvPr/>
        </p:nvSpPr>
        <p:spPr>
          <a:xfrm rot="20550432" flipV="1">
            <a:off x="527987" y="4186658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65B4C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4" name="Ellips 8">
            <a:extLst>
              <a:ext uri="{FF2B5EF4-FFF2-40B4-BE49-F238E27FC236}">
                <a16:creationId xmlns:a16="http://schemas.microsoft.com/office/drawing/2014/main" id="{C6A42FBE-9170-1593-62F6-6BF6F3BC4F74}"/>
              </a:ext>
            </a:extLst>
          </p:cNvPr>
          <p:cNvSpPr/>
          <p:nvPr/>
        </p:nvSpPr>
        <p:spPr>
          <a:xfrm rot="18316004">
            <a:off x="434431" y="1494534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65B4C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5" name="Ellips 8">
            <a:extLst>
              <a:ext uri="{FF2B5EF4-FFF2-40B4-BE49-F238E27FC236}">
                <a16:creationId xmlns:a16="http://schemas.microsoft.com/office/drawing/2014/main" id="{CFB5E64A-F88C-5718-C73A-8862CFF1D8DF}"/>
              </a:ext>
            </a:extLst>
          </p:cNvPr>
          <p:cNvSpPr/>
          <p:nvPr/>
        </p:nvSpPr>
        <p:spPr>
          <a:xfrm rot="11550540" flipV="1">
            <a:off x="9449373" y="748474"/>
            <a:ext cx="1981042" cy="1913192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65B4C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37" name="Ellips 8">
            <a:extLst>
              <a:ext uri="{FF2B5EF4-FFF2-40B4-BE49-F238E27FC236}">
                <a16:creationId xmlns:a16="http://schemas.microsoft.com/office/drawing/2014/main" id="{D06D0581-DB9C-1A51-2224-2CBA8A234C05}"/>
              </a:ext>
            </a:extLst>
          </p:cNvPr>
          <p:cNvSpPr/>
          <p:nvPr/>
        </p:nvSpPr>
        <p:spPr>
          <a:xfrm rot="9369393">
            <a:off x="10852060" y="3419998"/>
            <a:ext cx="604316" cy="61317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B8D9E6">
              <a:alpha val="50196"/>
            </a:srgbClr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34" name="Ellips 8">
            <a:extLst>
              <a:ext uri="{FF2B5EF4-FFF2-40B4-BE49-F238E27FC236}">
                <a16:creationId xmlns:a16="http://schemas.microsoft.com/office/drawing/2014/main" id="{22ACF64D-FCEC-AA9A-C869-816E09D0990C}"/>
              </a:ext>
            </a:extLst>
          </p:cNvPr>
          <p:cNvSpPr/>
          <p:nvPr/>
        </p:nvSpPr>
        <p:spPr>
          <a:xfrm rot="9369393">
            <a:off x="7314543" y="4797001"/>
            <a:ext cx="829913" cy="837215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B8D9E6">
              <a:alpha val="50196"/>
            </a:srgbClr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29" name="Ellips 8">
            <a:extLst>
              <a:ext uri="{FF2B5EF4-FFF2-40B4-BE49-F238E27FC236}">
                <a16:creationId xmlns:a16="http://schemas.microsoft.com/office/drawing/2014/main" id="{7FEC63E8-7BF0-4A23-BFCA-E00C67B0B52A}"/>
              </a:ext>
            </a:extLst>
          </p:cNvPr>
          <p:cNvSpPr/>
          <p:nvPr/>
        </p:nvSpPr>
        <p:spPr>
          <a:xfrm rot="18316004">
            <a:off x="1820451" y="2854909"/>
            <a:ext cx="829913" cy="837215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B8D9E6">
              <a:alpha val="50196"/>
            </a:srgbClr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C35A0D4-9257-F713-16D7-0D9CB08D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7" y="435288"/>
            <a:ext cx="10917045" cy="615132"/>
          </a:xfrm>
        </p:spPr>
        <p:txBody>
          <a:bodyPr>
            <a:normAutofit fontScale="90000"/>
          </a:bodyPr>
          <a:lstStyle/>
          <a:p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Informationsförvaltning ⇄ DMF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D9DADC6-85D4-772B-9A0B-9439F899B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18</a:t>
            </a:fld>
            <a:endParaRPr lang="sv-SE" noProof="0"/>
          </a:p>
        </p:txBody>
      </p:sp>
      <p:pic>
        <p:nvPicPr>
          <p:cNvPr id="15" name="Bild 14">
            <a:extLst>
              <a:ext uri="{FF2B5EF4-FFF2-40B4-BE49-F238E27FC236}">
                <a16:creationId xmlns:a16="http://schemas.microsoft.com/office/drawing/2014/main" id="{4E885B91-E06E-41F4-EC05-1CB62DDF9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32885" y="1512570"/>
            <a:ext cx="4126230" cy="4126230"/>
          </a:xfrm>
          <a:prstGeom prst="rect">
            <a:avLst/>
          </a:prstGeom>
        </p:spPr>
      </p:pic>
      <p:sp>
        <p:nvSpPr>
          <p:cNvPr id="17" name="Ellips 8">
            <a:extLst>
              <a:ext uri="{FF2B5EF4-FFF2-40B4-BE49-F238E27FC236}">
                <a16:creationId xmlns:a16="http://schemas.microsoft.com/office/drawing/2014/main" id="{3E7CBEE3-2A21-173A-A20F-EEB5BEACAE44}"/>
              </a:ext>
            </a:extLst>
          </p:cNvPr>
          <p:cNvSpPr/>
          <p:nvPr/>
        </p:nvSpPr>
        <p:spPr>
          <a:xfrm rot="1049568">
            <a:off x="9595491" y="4252340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B8D9E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Ellips 8">
            <a:extLst>
              <a:ext uri="{FF2B5EF4-FFF2-40B4-BE49-F238E27FC236}">
                <a16:creationId xmlns:a16="http://schemas.microsoft.com/office/drawing/2014/main" id="{BB5283DA-E93D-3A87-6CD6-D235D85D4990}"/>
              </a:ext>
            </a:extLst>
          </p:cNvPr>
          <p:cNvSpPr/>
          <p:nvPr/>
        </p:nvSpPr>
        <p:spPr>
          <a:xfrm rot="20550432" flipV="1">
            <a:off x="676553" y="4132699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B8D9E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0" name="Ellips 8">
            <a:extLst>
              <a:ext uri="{FF2B5EF4-FFF2-40B4-BE49-F238E27FC236}">
                <a16:creationId xmlns:a16="http://schemas.microsoft.com/office/drawing/2014/main" id="{E1AE114E-189D-F87B-86B5-1A9638366F64}"/>
              </a:ext>
            </a:extLst>
          </p:cNvPr>
          <p:cNvSpPr/>
          <p:nvPr/>
        </p:nvSpPr>
        <p:spPr>
          <a:xfrm rot="18316004">
            <a:off x="565900" y="1494534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B8D9E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Ellips 8">
            <a:extLst>
              <a:ext uri="{FF2B5EF4-FFF2-40B4-BE49-F238E27FC236}">
                <a16:creationId xmlns:a16="http://schemas.microsoft.com/office/drawing/2014/main" id="{22922F90-A470-FB11-823D-B6ACC4F44C9A}"/>
              </a:ext>
            </a:extLst>
          </p:cNvPr>
          <p:cNvSpPr/>
          <p:nvPr/>
        </p:nvSpPr>
        <p:spPr>
          <a:xfrm rot="11550540" flipV="1">
            <a:off x="9602843" y="727428"/>
            <a:ext cx="1981042" cy="1913192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B8D9E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6FF677FE-090B-6C8C-3C97-0A185D90E8E3}"/>
              </a:ext>
            </a:extLst>
          </p:cNvPr>
          <p:cNvSpPr/>
          <p:nvPr/>
        </p:nvSpPr>
        <p:spPr>
          <a:xfrm flipV="1">
            <a:off x="7710462" y="3961840"/>
            <a:ext cx="1851659" cy="830577"/>
          </a:xfrm>
          <a:custGeom>
            <a:avLst/>
            <a:gdLst>
              <a:gd name="connsiteX0" fmla="*/ 0 w 2606040"/>
              <a:gd name="connsiteY0" fmla="*/ 960937 h 962791"/>
              <a:gd name="connsiteX1" fmla="*/ 1158240 w 2606040"/>
              <a:gd name="connsiteY1" fmla="*/ 823777 h 962791"/>
              <a:gd name="connsiteX2" fmla="*/ 1752600 w 2606040"/>
              <a:gd name="connsiteY2" fmla="*/ 77017 h 962791"/>
              <a:gd name="connsiteX3" fmla="*/ 2606040 w 2606040"/>
              <a:gd name="connsiteY3" fmla="*/ 61777 h 962791"/>
              <a:gd name="connsiteX0" fmla="*/ 0 w 2530883"/>
              <a:gd name="connsiteY0" fmla="*/ 935885 h 940969"/>
              <a:gd name="connsiteX1" fmla="*/ 1083083 w 2530883"/>
              <a:gd name="connsiteY1" fmla="*/ 823777 h 940969"/>
              <a:gd name="connsiteX2" fmla="*/ 1677443 w 2530883"/>
              <a:gd name="connsiteY2" fmla="*/ 77017 h 940969"/>
              <a:gd name="connsiteX3" fmla="*/ 2530883 w 2530883"/>
              <a:gd name="connsiteY3" fmla="*/ 61777 h 940969"/>
              <a:gd name="connsiteX0" fmla="*/ 0 w 2530883"/>
              <a:gd name="connsiteY0" fmla="*/ 935885 h 1013276"/>
              <a:gd name="connsiteX1" fmla="*/ 1083083 w 2530883"/>
              <a:gd name="connsiteY1" fmla="*/ 823777 h 1013276"/>
              <a:gd name="connsiteX2" fmla="*/ 1677443 w 2530883"/>
              <a:gd name="connsiteY2" fmla="*/ 77017 h 1013276"/>
              <a:gd name="connsiteX3" fmla="*/ 2530883 w 2530883"/>
              <a:gd name="connsiteY3" fmla="*/ 61777 h 1013276"/>
              <a:gd name="connsiteX0" fmla="*/ 0 w 2580987"/>
              <a:gd name="connsiteY0" fmla="*/ 1086880 h 1164271"/>
              <a:gd name="connsiteX1" fmla="*/ 1083083 w 2580987"/>
              <a:gd name="connsiteY1" fmla="*/ 974772 h 1164271"/>
              <a:gd name="connsiteX2" fmla="*/ 1677443 w 2580987"/>
              <a:gd name="connsiteY2" fmla="*/ 228012 h 1164271"/>
              <a:gd name="connsiteX3" fmla="*/ 2580987 w 2580987"/>
              <a:gd name="connsiteY3" fmla="*/ 12355 h 1164271"/>
              <a:gd name="connsiteX0" fmla="*/ 0 w 2580987"/>
              <a:gd name="connsiteY0" fmla="*/ 1076574 h 1153965"/>
              <a:gd name="connsiteX1" fmla="*/ 1083083 w 2580987"/>
              <a:gd name="connsiteY1" fmla="*/ 964466 h 1153965"/>
              <a:gd name="connsiteX2" fmla="*/ 1677443 w 2580987"/>
              <a:gd name="connsiteY2" fmla="*/ 217706 h 1153965"/>
              <a:gd name="connsiteX3" fmla="*/ 2580987 w 2580987"/>
              <a:gd name="connsiteY3" fmla="*/ 2049 h 1153965"/>
              <a:gd name="connsiteX0" fmla="*/ 0 w 2580987"/>
              <a:gd name="connsiteY0" fmla="*/ 1074525 h 1160246"/>
              <a:gd name="connsiteX1" fmla="*/ 1083083 w 2580987"/>
              <a:gd name="connsiteY1" fmla="*/ 962417 h 1160246"/>
              <a:gd name="connsiteX2" fmla="*/ 2580987 w 2580987"/>
              <a:gd name="connsiteY2" fmla="*/ 0 h 1160246"/>
              <a:gd name="connsiteX0" fmla="*/ 0 w 2580987"/>
              <a:gd name="connsiteY0" fmla="*/ 1074525 h 1103777"/>
              <a:gd name="connsiteX1" fmla="*/ 1396234 w 2580987"/>
              <a:gd name="connsiteY1" fmla="*/ 461376 h 1103777"/>
              <a:gd name="connsiteX2" fmla="*/ 2580987 w 2580987"/>
              <a:gd name="connsiteY2" fmla="*/ 0 h 1103777"/>
              <a:gd name="connsiteX0" fmla="*/ 0 w 2580987"/>
              <a:gd name="connsiteY0" fmla="*/ 1074525 h 1097648"/>
              <a:gd name="connsiteX1" fmla="*/ 1396234 w 2580987"/>
              <a:gd name="connsiteY1" fmla="*/ 461376 h 1097648"/>
              <a:gd name="connsiteX2" fmla="*/ 2580987 w 2580987"/>
              <a:gd name="connsiteY2" fmla="*/ 0 h 1097648"/>
              <a:gd name="connsiteX0" fmla="*/ 0 w 2668669"/>
              <a:gd name="connsiteY0" fmla="*/ 1061999 h 1091171"/>
              <a:gd name="connsiteX1" fmla="*/ 1396234 w 2668669"/>
              <a:gd name="connsiteY1" fmla="*/ 448850 h 1091171"/>
              <a:gd name="connsiteX2" fmla="*/ 2668669 w 2668669"/>
              <a:gd name="connsiteY2" fmla="*/ 0 h 1091171"/>
              <a:gd name="connsiteX0" fmla="*/ 0 w 2668669"/>
              <a:gd name="connsiteY0" fmla="*/ 1075534 h 1104706"/>
              <a:gd name="connsiteX1" fmla="*/ 1396234 w 2668669"/>
              <a:gd name="connsiteY1" fmla="*/ 462385 h 1104706"/>
              <a:gd name="connsiteX2" fmla="*/ 2668669 w 2668669"/>
              <a:gd name="connsiteY2" fmla="*/ 13535 h 1104706"/>
              <a:gd name="connsiteX0" fmla="*/ 0 w 2668669"/>
              <a:gd name="connsiteY0" fmla="*/ 1070627 h 1092540"/>
              <a:gd name="connsiteX1" fmla="*/ 1396234 w 2668669"/>
              <a:gd name="connsiteY1" fmla="*/ 457478 h 1092540"/>
              <a:gd name="connsiteX2" fmla="*/ 2668669 w 2668669"/>
              <a:gd name="connsiteY2" fmla="*/ 8628 h 1092540"/>
              <a:gd name="connsiteX0" fmla="*/ 0 w 2668669"/>
              <a:gd name="connsiteY0" fmla="*/ 1072512 h 1097497"/>
              <a:gd name="connsiteX1" fmla="*/ 1396234 w 2668669"/>
              <a:gd name="connsiteY1" fmla="*/ 459363 h 1097497"/>
              <a:gd name="connsiteX2" fmla="*/ 2668669 w 2668669"/>
              <a:gd name="connsiteY2" fmla="*/ 10513 h 1097497"/>
              <a:gd name="connsiteX0" fmla="*/ 0 w 2668669"/>
              <a:gd name="connsiteY0" fmla="*/ 1076120 h 1097557"/>
              <a:gd name="connsiteX1" fmla="*/ 1181062 w 2668669"/>
              <a:gd name="connsiteY1" fmla="*/ 322495 h 1097557"/>
              <a:gd name="connsiteX2" fmla="*/ 2668669 w 2668669"/>
              <a:gd name="connsiteY2" fmla="*/ 14121 h 1097557"/>
              <a:gd name="connsiteX0" fmla="*/ 0 w 2619014"/>
              <a:gd name="connsiteY0" fmla="*/ 1457810 h 1484160"/>
              <a:gd name="connsiteX1" fmla="*/ 1181062 w 2619014"/>
              <a:gd name="connsiteY1" fmla="*/ 704185 h 1484160"/>
              <a:gd name="connsiteX2" fmla="*/ 2619014 w 2619014"/>
              <a:gd name="connsiteY2" fmla="*/ 9498 h 1484160"/>
              <a:gd name="connsiteX0" fmla="*/ 0 w 2619014"/>
              <a:gd name="connsiteY0" fmla="*/ 1454162 h 1472153"/>
              <a:gd name="connsiteX1" fmla="*/ 1181062 w 2619014"/>
              <a:gd name="connsiteY1" fmla="*/ 700537 h 1472153"/>
              <a:gd name="connsiteX2" fmla="*/ 2619014 w 2619014"/>
              <a:gd name="connsiteY2" fmla="*/ 5850 h 1472153"/>
              <a:gd name="connsiteX0" fmla="*/ 0 w 2619014"/>
              <a:gd name="connsiteY0" fmla="*/ 1454057 h 1472332"/>
              <a:gd name="connsiteX1" fmla="*/ 1288687 w 2619014"/>
              <a:gd name="connsiteY1" fmla="*/ 718667 h 1472332"/>
              <a:gd name="connsiteX2" fmla="*/ 2619014 w 2619014"/>
              <a:gd name="connsiteY2" fmla="*/ 5745 h 1472332"/>
              <a:gd name="connsiteX0" fmla="*/ 0 w 2619014"/>
              <a:gd name="connsiteY0" fmla="*/ 1455464 h 1477442"/>
              <a:gd name="connsiteX1" fmla="*/ 1288687 w 2619014"/>
              <a:gd name="connsiteY1" fmla="*/ 720074 h 1477442"/>
              <a:gd name="connsiteX2" fmla="*/ 2619014 w 2619014"/>
              <a:gd name="connsiteY2" fmla="*/ 7152 h 1477442"/>
              <a:gd name="connsiteX0" fmla="*/ 0 w 2619014"/>
              <a:gd name="connsiteY0" fmla="*/ 1448313 h 1470291"/>
              <a:gd name="connsiteX1" fmla="*/ 1288687 w 2619014"/>
              <a:gd name="connsiteY1" fmla="*/ 712923 h 1470291"/>
              <a:gd name="connsiteX2" fmla="*/ 2619014 w 2619014"/>
              <a:gd name="connsiteY2" fmla="*/ 1 h 1470291"/>
              <a:gd name="connsiteX0" fmla="*/ 0 w 2619014"/>
              <a:gd name="connsiteY0" fmla="*/ 1448313 h 1448314"/>
              <a:gd name="connsiteX1" fmla="*/ 1288687 w 2619014"/>
              <a:gd name="connsiteY1" fmla="*/ 712923 h 1448314"/>
              <a:gd name="connsiteX2" fmla="*/ 2619014 w 2619014"/>
              <a:gd name="connsiteY2" fmla="*/ 1 h 1448314"/>
              <a:gd name="connsiteX0" fmla="*/ 0 w 2619014"/>
              <a:gd name="connsiteY0" fmla="*/ 1448311 h 1448311"/>
              <a:gd name="connsiteX1" fmla="*/ 1288687 w 2619014"/>
              <a:gd name="connsiteY1" fmla="*/ 712921 h 1448311"/>
              <a:gd name="connsiteX2" fmla="*/ 2619014 w 2619014"/>
              <a:gd name="connsiteY2" fmla="*/ -1 h 144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014" h="1448311">
                <a:moveTo>
                  <a:pt x="0" y="1448311"/>
                </a:moveTo>
                <a:cubicBezTo>
                  <a:pt x="591934" y="1306212"/>
                  <a:pt x="453046" y="183954"/>
                  <a:pt x="1288687" y="712921"/>
                </a:cubicBezTo>
                <a:cubicBezTo>
                  <a:pt x="2124328" y="1241888"/>
                  <a:pt x="1982978" y="258897"/>
                  <a:pt x="2619014" y="-1"/>
                </a:cubicBezTo>
              </a:path>
            </a:pathLst>
          </a:custGeom>
          <a:noFill/>
          <a:ln w="76200" cap="rnd">
            <a:solidFill>
              <a:srgbClr val="B8D9E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9A3971AE-7880-1BDD-7D4D-F1DF8E46C3A4}"/>
              </a:ext>
            </a:extLst>
          </p:cNvPr>
          <p:cNvSpPr/>
          <p:nvPr/>
        </p:nvSpPr>
        <p:spPr>
          <a:xfrm flipH="1" flipV="1">
            <a:off x="2816779" y="3961840"/>
            <a:ext cx="1851659" cy="830577"/>
          </a:xfrm>
          <a:custGeom>
            <a:avLst/>
            <a:gdLst>
              <a:gd name="connsiteX0" fmla="*/ 0 w 2606040"/>
              <a:gd name="connsiteY0" fmla="*/ 960937 h 962791"/>
              <a:gd name="connsiteX1" fmla="*/ 1158240 w 2606040"/>
              <a:gd name="connsiteY1" fmla="*/ 823777 h 962791"/>
              <a:gd name="connsiteX2" fmla="*/ 1752600 w 2606040"/>
              <a:gd name="connsiteY2" fmla="*/ 77017 h 962791"/>
              <a:gd name="connsiteX3" fmla="*/ 2606040 w 2606040"/>
              <a:gd name="connsiteY3" fmla="*/ 61777 h 962791"/>
              <a:gd name="connsiteX0" fmla="*/ 0 w 2530883"/>
              <a:gd name="connsiteY0" fmla="*/ 935885 h 940969"/>
              <a:gd name="connsiteX1" fmla="*/ 1083083 w 2530883"/>
              <a:gd name="connsiteY1" fmla="*/ 823777 h 940969"/>
              <a:gd name="connsiteX2" fmla="*/ 1677443 w 2530883"/>
              <a:gd name="connsiteY2" fmla="*/ 77017 h 940969"/>
              <a:gd name="connsiteX3" fmla="*/ 2530883 w 2530883"/>
              <a:gd name="connsiteY3" fmla="*/ 61777 h 940969"/>
              <a:gd name="connsiteX0" fmla="*/ 0 w 2530883"/>
              <a:gd name="connsiteY0" fmla="*/ 935885 h 1013276"/>
              <a:gd name="connsiteX1" fmla="*/ 1083083 w 2530883"/>
              <a:gd name="connsiteY1" fmla="*/ 823777 h 1013276"/>
              <a:gd name="connsiteX2" fmla="*/ 1677443 w 2530883"/>
              <a:gd name="connsiteY2" fmla="*/ 77017 h 1013276"/>
              <a:gd name="connsiteX3" fmla="*/ 2530883 w 2530883"/>
              <a:gd name="connsiteY3" fmla="*/ 61777 h 1013276"/>
              <a:gd name="connsiteX0" fmla="*/ 0 w 2580987"/>
              <a:gd name="connsiteY0" fmla="*/ 1086880 h 1164271"/>
              <a:gd name="connsiteX1" fmla="*/ 1083083 w 2580987"/>
              <a:gd name="connsiteY1" fmla="*/ 974772 h 1164271"/>
              <a:gd name="connsiteX2" fmla="*/ 1677443 w 2580987"/>
              <a:gd name="connsiteY2" fmla="*/ 228012 h 1164271"/>
              <a:gd name="connsiteX3" fmla="*/ 2580987 w 2580987"/>
              <a:gd name="connsiteY3" fmla="*/ 12355 h 1164271"/>
              <a:gd name="connsiteX0" fmla="*/ 0 w 2580987"/>
              <a:gd name="connsiteY0" fmla="*/ 1076574 h 1153965"/>
              <a:gd name="connsiteX1" fmla="*/ 1083083 w 2580987"/>
              <a:gd name="connsiteY1" fmla="*/ 964466 h 1153965"/>
              <a:gd name="connsiteX2" fmla="*/ 1677443 w 2580987"/>
              <a:gd name="connsiteY2" fmla="*/ 217706 h 1153965"/>
              <a:gd name="connsiteX3" fmla="*/ 2580987 w 2580987"/>
              <a:gd name="connsiteY3" fmla="*/ 2049 h 1153965"/>
              <a:gd name="connsiteX0" fmla="*/ 0 w 2580987"/>
              <a:gd name="connsiteY0" fmla="*/ 1074525 h 1160246"/>
              <a:gd name="connsiteX1" fmla="*/ 1083083 w 2580987"/>
              <a:gd name="connsiteY1" fmla="*/ 962417 h 1160246"/>
              <a:gd name="connsiteX2" fmla="*/ 2580987 w 2580987"/>
              <a:gd name="connsiteY2" fmla="*/ 0 h 1160246"/>
              <a:gd name="connsiteX0" fmla="*/ 0 w 2580987"/>
              <a:gd name="connsiteY0" fmla="*/ 1074525 h 1103777"/>
              <a:gd name="connsiteX1" fmla="*/ 1396234 w 2580987"/>
              <a:gd name="connsiteY1" fmla="*/ 461376 h 1103777"/>
              <a:gd name="connsiteX2" fmla="*/ 2580987 w 2580987"/>
              <a:gd name="connsiteY2" fmla="*/ 0 h 1103777"/>
              <a:gd name="connsiteX0" fmla="*/ 0 w 2580987"/>
              <a:gd name="connsiteY0" fmla="*/ 1074525 h 1097648"/>
              <a:gd name="connsiteX1" fmla="*/ 1396234 w 2580987"/>
              <a:gd name="connsiteY1" fmla="*/ 461376 h 1097648"/>
              <a:gd name="connsiteX2" fmla="*/ 2580987 w 2580987"/>
              <a:gd name="connsiteY2" fmla="*/ 0 h 1097648"/>
              <a:gd name="connsiteX0" fmla="*/ 0 w 2668669"/>
              <a:gd name="connsiteY0" fmla="*/ 1061999 h 1091171"/>
              <a:gd name="connsiteX1" fmla="*/ 1396234 w 2668669"/>
              <a:gd name="connsiteY1" fmla="*/ 448850 h 1091171"/>
              <a:gd name="connsiteX2" fmla="*/ 2668669 w 2668669"/>
              <a:gd name="connsiteY2" fmla="*/ 0 h 1091171"/>
              <a:gd name="connsiteX0" fmla="*/ 0 w 2668669"/>
              <a:gd name="connsiteY0" fmla="*/ 1075534 h 1104706"/>
              <a:gd name="connsiteX1" fmla="*/ 1396234 w 2668669"/>
              <a:gd name="connsiteY1" fmla="*/ 462385 h 1104706"/>
              <a:gd name="connsiteX2" fmla="*/ 2668669 w 2668669"/>
              <a:gd name="connsiteY2" fmla="*/ 13535 h 1104706"/>
              <a:gd name="connsiteX0" fmla="*/ 0 w 2668669"/>
              <a:gd name="connsiteY0" fmla="*/ 1070627 h 1092540"/>
              <a:gd name="connsiteX1" fmla="*/ 1396234 w 2668669"/>
              <a:gd name="connsiteY1" fmla="*/ 457478 h 1092540"/>
              <a:gd name="connsiteX2" fmla="*/ 2668669 w 2668669"/>
              <a:gd name="connsiteY2" fmla="*/ 8628 h 1092540"/>
              <a:gd name="connsiteX0" fmla="*/ 0 w 2668669"/>
              <a:gd name="connsiteY0" fmla="*/ 1072512 h 1097497"/>
              <a:gd name="connsiteX1" fmla="*/ 1396234 w 2668669"/>
              <a:gd name="connsiteY1" fmla="*/ 459363 h 1097497"/>
              <a:gd name="connsiteX2" fmla="*/ 2668669 w 2668669"/>
              <a:gd name="connsiteY2" fmla="*/ 10513 h 1097497"/>
              <a:gd name="connsiteX0" fmla="*/ 0 w 2668669"/>
              <a:gd name="connsiteY0" fmla="*/ 1076120 h 1097557"/>
              <a:gd name="connsiteX1" fmla="*/ 1181062 w 2668669"/>
              <a:gd name="connsiteY1" fmla="*/ 322495 h 1097557"/>
              <a:gd name="connsiteX2" fmla="*/ 2668669 w 2668669"/>
              <a:gd name="connsiteY2" fmla="*/ 14121 h 1097557"/>
              <a:gd name="connsiteX0" fmla="*/ 0 w 2619014"/>
              <a:gd name="connsiteY0" fmla="*/ 1457810 h 1484160"/>
              <a:gd name="connsiteX1" fmla="*/ 1181062 w 2619014"/>
              <a:gd name="connsiteY1" fmla="*/ 704185 h 1484160"/>
              <a:gd name="connsiteX2" fmla="*/ 2619014 w 2619014"/>
              <a:gd name="connsiteY2" fmla="*/ 9498 h 1484160"/>
              <a:gd name="connsiteX0" fmla="*/ 0 w 2619014"/>
              <a:gd name="connsiteY0" fmla="*/ 1454162 h 1472153"/>
              <a:gd name="connsiteX1" fmla="*/ 1181062 w 2619014"/>
              <a:gd name="connsiteY1" fmla="*/ 700537 h 1472153"/>
              <a:gd name="connsiteX2" fmla="*/ 2619014 w 2619014"/>
              <a:gd name="connsiteY2" fmla="*/ 5850 h 1472153"/>
              <a:gd name="connsiteX0" fmla="*/ 0 w 2619014"/>
              <a:gd name="connsiteY0" fmla="*/ 1454057 h 1472332"/>
              <a:gd name="connsiteX1" fmla="*/ 1288687 w 2619014"/>
              <a:gd name="connsiteY1" fmla="*/ 718667 h 1472332"/>
              <a:gd name="connsiteX2" fmla="*/ 2619014 w 2619014"/>
              <a:gd name="connsiteY2" fmla="*/ 5745 h 1472332"/>
              <a:gd name="connsiteX0" fmla="*/ 0 w 2619014"/>
              <a:gd name="connsiteY0" fmla="*/ 1455464 h 1477442"/>
              <a:gd name="connsiteX1" fmla="*/ 1288687 w 2619014"/>
              <a:gd name="connsiteY1" fmla="*/ 720074 h 1477442"/>
              <a:gd name="connsiteX2" fmla="*/ 2619014 w 2619014"/>
              <a:gd name="connsiteY2" fmla="*/ 7152 h 1477442"/>
              <a:gd name="connsiteX0" fmla="*/ 0 w 2619014"/>
              <a:gd name="connsiteY0" fmla="*/ 1448313 h 1470291"/>
              <a:gd name="connsiteX1" fmla="*/ 1288687 w 2619014"/>
              <a:gd name="connsiteY1" fmla="*/ 712923 h 1470291"/>
              <a:gd name="connsiteX2" fmla="*/ 2619014 w 2619014"/>
              <a:gd name="connsiteY2" fmla="*/ 1 h 1470291"/>
              <a:gd name="connsiteX0" fmla="*/ 0 w 2619014"/>
              <a:gd name="connsiteY0" fmla="*/ 1448313 h 1448314"/>
              <a:gd name="connsiteX1" fmla="*/ 1288687 w 2619014"/>
              <a:gd name="connsiteY1" fmla="*/ 712923 h 1448314"/>
              <a:gd name="connsiteX2" fmla="*/ 2619014 w 2619014"/>
              <a:gd name="connsiteY2" fmla="*/ 1 h 1448314"/>
              <a:gd name="connsiteX0" fmla="*/ 0 w 2619014"/>
              <a:gd name="connsiteY0" fmla="*/ 1448311 h 1448311"/>
              <a:gd name="connsiteX1" fmla="*/ 1288687 w 2619014"/>
              <a:gd name="connsiteY1" fmla="*/ 712921 h 1448311"/>
              <a:gd name="connsiteX2" fmla="*/ 2619014 w 2619014"/>
              <a:gd name="connsiteY2" fmla="*/ -1 h 144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014" h="1448311">
                <a:moveTo>
                  <a:pt x="0" y="1448311"/>
                </a:moveTo>
                <a:cubicBezTo>
                  <a:pt x="591934" y="1306212"/>
                  <a:pt x="453046" y="183954"/>
                  <a:pt x="1288687" y="712921"/>
                </a:cubicBezTo>
                <a:cubicBezTo>
                  <a:pt x="2124328" y="1241888"/>
                  <a:pt x="1982978" y="258897"/>
                  <a:pt x="2619014" y="-1"/>
                </a:cubicBezTo>
              </a:path>
            </a:pathLst>
          </a:custGeom>
          <a:noFill/>
          <a:ln w="76200" cap="rnd">
            <a:solidFill>
              <a:srgbClr val="B8D9E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60F254AF-3B32-772D-A609-34E64F5B868A}"/>
              </a:ext>
            </a:extLst>
          </p:cNvPr>
          <p:cNvSpPr/>
          <p:nvPr/>
        </p:nvSpPr>
        <p:spPr>
          <a:xfrm flipH="1">
            <a:off x="2589600" y="1959741"/>
            <a:ext cx="1851659" cy="830577"/>
          </a:xfrm>
          <a:custGeom>
            <a:avLst/>
            <a:gdLst>
              <a:gd name="connsiteX0" fmla="*/ 0 w 2606040"/>
              <a:gd name="connsiteY0" fmla="*/ 960937 h 962791"/>
              <a:gd name="connsiteX1" fmla="*/ 1158240 w 2606040"/>
              <a:gd name="connsiteY1" fmla="*/ 823777 h 962791"/>
              <a:gd name="connsiteX2" fmla="*/ 1752600 w 2606040"/>
              <a:gd name="connsiteY2" fmla="*/ 77017 h 962791"/>
              <a:gd name="connsiteX3" fmla="*/ 2606040 w 2606040"/>
              <a:gd name="connsiteY3" fmla="*/ 61777 h 962791"/>
              <a:gd name="connsiteX0" fmla="*/ 0 w 2530883"/>
              <a:gd name="connsiteY0" fmla="*/ 935885 h 940969"/>
              <a:gd name="connsiteX1" fmla="*/ 1083083 w 2530883"/>
              <a:gd name="connsiteY1" fmla="*/ 823777 h 940969"/>
              <a:gd name="connsiteX2" fmla="*/ 1677443 w 2530883"/>
              <a:gd name="connsiteY2" fmla="*/ 77017 h 940969"/>
              <a:gd name="connsiteX3" fmla="*/ 2530883 w 2530883"/>
              <a:gd name="connsiteY3" fmla="*/ 61777 h 940969"/>
              <a:gd name="connsiteX0" fmla="*/ 0 w 2530883"/>
              <a:gd name="connsiteY0" fmla="*/ 935885 h 1013276"/>
              <a:gd name="connsiteX1" fmla="*/ 1083083 w 2530883"/>
              <a:gd name="connsiteY1" fmla="*/ 823777 h 1013276"/>
              <a:gd name="connsiteX2" fmla="*/ 1677443 w 2530883"/>
              <a:gd name="connsiteY2" fmla="*/ 77017 h 1013276"/>
              <a:gd name="connsiteX3" fmla="*/ 2530883 w 2530883"/>
              <a:gd name="connsiteY3" fmla="*/ 61777 h 1013276"/>
              <a:gd name="connsiteX0" fmla="*/ 0 w 2580987"/>
              <a:gd name="connsiteY0" fmla="*/ 1086880 h 1164271"/>
              <a:gd name="connsiteX1" fmla="*/ 1083083 w 2580987"/>
              <a:gd name="connsiteY1" fmla="*/ 974772 h 1164271"/>
              <a:gd name="connsiteX2" fmla="*/ 1677443 w 2580987"/>
              <a:gd name="connsiteY2" fmla="*/ 228012 h 1164271"/>
              <a:gd name="connsiteX3" fmla="*/ 2580987 w 2580987"/>
              <a:gd name="connsiteY3" fmla="*/ 12355 h 1164271"/>
              <a:gd name="connsiteX0" fmla="*/ 0 w 2580987"/>
              <a:gd name="connsiteY0" fmla="*/ 1076574 h 1153965"/>
              <a:gd name="connsiteX1" fmla="*/ 1083083 w 2580987"/>
              <a:gd name="connsiteY1" fmla="*/ 964466 h 1153965"/>
              <a:gd name="connsiteX2" fmla="*/ 1677443 w 2580987"/>
              <a:gd name="connsiteY2" fmla="*/ 217706 h 1153965"/>
              <a:gd name="connsiteX3" fmla="*/ 2580987 w 2580987"/>
              <a:gd name="connsiteY3" fmla="*/ 2049 h 1153965"/>
              <a:gd name="connsiteX0" fmla="*/ 0 w 2580987"/>
              <a:gd name="connsiteY0" fmla="*/ 1074525 h 1160246"/>
              <a:gd name="connsiteX1" fmla="*/ 1083083 w 2580987"/>
              <a:gd name="connsiteY1" fmla="*/ 962417 h 1160246"/>
              <a:gd name="connsiteX2" fmla="*/ 2580987 w 2580987"/>
              <a:gd name="connsiteY2" fmla="*/ 0 h 1160246"/>
              <a:gd name="connsiteX0" fmla="*/ 0 w 2580987"/>
              <a:gd name="connsiteY0" fmla="*/ 1074525 h 1103777"/>
              <a:gd name="connsiteX1" fmla="*/ 1396234 w 2580987"/>
              <a:gd name="connsiteY1" fmla="*/ 461376 h 1103777"/>
              <a:gd name="connsiteX2" fmla="*/ 2580987 w 2580987"/>
              <a:gd name="connsiteY2" fmla="*/ 0 h 1103777"/>
              <a:gd name="connsiteX0" fmla="*/ 0 w 2580987"/>
              <a:gd name="connsiteY0" fmla="*/ 1074525 h 1097648"/>
              <a:gd name="connsiteX1" fmla="*/ 1396234 w 2580987"/>
              <a:gd name="connsiteY1" fmla="*/ 461376 h 1097648"/>
              <a:gd name="connsiteX2" fmla="*/ 2580987 w 2580987"/>
              <a:gd name="connsiteY2" fmla="*/ 0 h 1097648"/>
              <a:gd name="connsiteX0" fmla="*/ 0 w 2668669"/>
              <a:gd name="connsiteY0" fmla="*/ 1061999 h 1091171"/>
              <a:gd name="connsiteX1" fmla="*/ 1396234 w 2668669"/>
              <a:gd name="connsiteY1" fmla="*/ 448850 h 1091171"/>
              <a:gd name="connsiteX2" fmla="*/ 2668669 w 2668669"/>
              <a:gd name="connsiteY2" fmla="*/ 0 h 1091171"/>
              <a:gd name="connsiteX0" fmla="*/ 0 w 2668669"/>
              <a:gd name="connsiteY0" fmla="*/ 1075534 h 1104706"/>
              <a:gd name="connsiteX1" fmla="*/ 1396234 w 2668669"/>
              <a:gd name="connsiteY1" fmla="*/ 462385 h 1104706"/>
              <a:gd name="connsiteX2" fmla="*/ 2668669 w 2668669"/>
              <a:gd name="connsiteY2" fmla="*/ 13535 h 1104706"/>
              <a:gd name="connsiteX0" fmla="*/ 0 w 2668669"/>
              <a:gd name="connsiteY0" fmla="*/ 1070627 h 1092540"/>
              <a:gd name="connsiteX1" fmla="*/ 1396234 w 2668669"/>
              <a:gd name="connsiteY1" fmla="*/ 457478 h 1092540"/>
              <a:gd name="connsiteX2" fmla="*/ 2668669 w 2668669"/>
              <a:gd name="connsiteY2" fmla="*/ 8628 h 1092540"/>
              <a:gd name="connsiteX0" fmla="*/ 0 w 2668669"/>
              <a:gd name="connsiteY0" fmla="*/ 1072512 h 1097497"/>
              <a:gd name="connsiteX1" fmla="*/ 1396234 w 2668669"/>
              <a:gd name="connsiteY1" fmla="*/ 459363 h 1097497"/>
              <a:gd name="connsiteX2" fmla="*/ 2668669 w 2668669"/>
              <a:gd name="connsiteY2" fmla="*/ 10513 h 1097497"/>
              <a:gd name="connsiteX0" fmla="*/ 0 w 2668669"/>
              <a:gd name="connsiteY0" fmla="*/ 1076120 h 1097557"/>
              <a:gd name="connsiteX1" fmla="*/ 1181062 w 2668669"/>
              <a:gd name="connsiteY1" fmla="*/ 322495 h 1097557"/>
              <a:gd name="connsiteX2" fmla="*/ 2668669 w 2668669"/>
              <a:gd name="connsiteY2" fmla="*/ 14121 h 1097557"/>
              <a:gd name="connsiteX0" fmla="*/ 0 w 2619014"/>
              <a:gd name="connsiteY0" fmla="*/ 1457810 h 1484160"/>
              <a:gd name="connsiteX1" fmla="*/ 1181062 w 2619014"/>
              <a:gd name="connsiteY1" fmla="*/ 704185 h 1484160"/>
              <a:gd name="connsiteX2" fmla="*/ 2619014 w 2619014"/>
              <a:gd name="connsiteY2" fmla="*/ 9498 h 1484160"/>
              <a:gd name="connsiteX0" fmla="*/ 0 w 2619014"/>
              <a:gd name="connsiteY0" fmla="*/ 1454162 h 1472153"/>
              <a:gd name="connsiteX1" fmla="*/ 1181062 w 2619014"/>
              <a:gd name="connsiteY1" fmla="*/ 700537 h 1472153"/>
              <a:gd name="connsiteX2" fmla="*/ 2619014 w 2619014"/>
              <a:gd name="connsiteY2" fmla="*/ 5850 h 1472153"/>
              <a:gd name="connsiteX0" fmla="*/ 0 w 2619014"/>
              <a:gd name="connsiteY0" fmla="*/ 1454057 h 1472332"/>
              <a:gd name="connsiteX1" fmla="*/ 1288687 w 2619014"/>
              <a:gd name="connsiteY1" fmla="*/ 718667 h 1472332"/>
              <a:gd name="connsiteX2" fmla="*/ 2619014 w 2619014"/>
              <a:gd name="connsiteY2" fmla="*/ 5745 h 1472332"/>
              <a:gd name="connsiteX0" fmla="*/ 0 w 2619014"/>
              <a:gd name="connsiteY0" fmla="*/ 1455464 h 1477442"/>
              <a:gd name="connsiteX1" fmla="*/ 1288687 w 2619014"/>
              <a:gd name="connsiteY1" fmla="*/ 720074 h 1477442"/>
              <a:gd name="connsiteX2" fmla="*/ 2619014 w 2619014"/>
              <a:gd name="connsiteY2" fmla="*/ 7152 h 1477442"/>
              <a:gd name="connsiteX0" fmla="*/ 0 w 2619014"/>
              <a:gd name="connsiteY0" fmla="*/ 1448313 h 1470291"/>
              <a:gd name="connsiteX1" fmla="*/ 1288687 w 2619014"/>
              <a:gd name="connsiteY1" fmla="*/ 712923 h 1470291"/>
              <a:gd name="connsiteX2" fmla="*/ 2619014 w 2619014"/>
              <a:gd name="connsiteY2" fmla="*/ 1 h 1470291"/>
              <a:gd name="connsiteX0" fmla="*/ 0 w 2619014"/>
              <a:gd name="connsiteY0" fmla="*/ 1448313 h 1448314"/>
              <a:gd name="connsiteX1" fmla="*/ 1288687 w 2619014"/>
              <a:gd name="connsiteY1" fmla="*/ 712923 h 1448314"/>
              <a:gd name="connsiteX2" fmla="*/ 2619014 w 2619014"/>
              <a:gd name="connsiteY2" fmla="*/ 1 h 1448314"/>
              <a:gd name="connsiteX0" fmla="*/ 0 w 2619014"/>
              <a:gd name="connsiteY0" fmla="*/ 1448311 h 1448311"/>
              <a:gd name="connsiteX1" fmla="*/ 1288687 w 2619014"/>
              <a:gd name="connsiteY1" fmla="*/ 712921 h 1448311"/>
              <a:gd name="connsiteX2" fmla="*/ 2619014 w 2619014"/>
              <a:gd name="connsiteY2" fmla="*/ -1 h 144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014" h="1448311">
                <a:moveTo>
                  <a:pt x="0" y="1448311"/>
                </a:moveTo>
                <a:cubicBezTo>
                  <a:pt x="591934" y="1306212"/>
                  <a:pt x="453046" y="183954"/>
                  <a:pt x="1288687" y="712921"/>
                </a:cubicBezTo>
                <a:cubicBezTo>
                  <a:pt x="2124328" y="1241888"/>
                  <a:pt x="1982978" y="258897"/>
                  <a:pt x="2619014" y="-1"/>
                </a:cubicBezTo>
              </a:path>
            </a:pathLst>
          </a:custGeom>
          <a:noFill/>
          <a:ln w="76200" cap="rnd">
            <a:solidFill>
              <a:srgbClr val="B8D9E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64FBD815-1411-004E-7E19-0E7420362EAA}"/>
              </a:ext>
            </a:extLst>
          </p:cNvPr>
          <p:cNvSpPr/>
          <p:nvPr/>
        </p:nvSpPr>
        <p:spPr>
          <a:xfrm>
            <a:off x="7541285" y="1684023"/>
            <a:ext cx="1851659" cy="830577"/>
          </a:xfrm>
          <a:custGeom>
            <a:avLst/>
            <a:gdLst>
              <a:gd name="connsiteX0" fmla="*/ 0 w 2606040"/>
              <a:gd name="connsiteY0" fmla="*/ 960937 h 962791"/>
              <a:gd name="connsiteX1" fmla="*/ 1158240 w 2606040"/>
              <a:gd name="connsiteY1" fmla="*/ 823777 h 962791"/>
              <a:gd name="connsiteX2" fmla="*/ 1752600 w 2606040"/>
              <a:gd name="connsiteY2" fmla="*/ 77017 h 962791"/>
              <a:gd name="connsiteX3" fmla="*/ 2606040 w 2606040"/>
              <a:gd name="connsiteY3" fmla="*/ 61777 h 962791"/>
              <a:gd name="connsiteX0" fmla="*/ 0 w 2530883"/>
              <a:gd name="connsiteY0" fmla="*/ 935885 h 940969"/>
              <a:gd name="connsiteX1" fmla="*/ 1083083 w 2530883"/>
              <a:gd name="connsiteY1" fmla="*/ 823777 h 940969"/>
              <a:gd name="connsiteX2" fmla="*/ 1677443 w 2530883"/>
              <a:gd name="connsiteY2" fmla="*/ 77017 h 940969"/>
              <a:gd name="connsiteX3" fmla="*/ 2530883 w 2530883"/>
              <a:gd name="connsiteY3" fmla="*/ 61777 h 940969"/>
              <a:gd name="connsiteX0" fmla="*/ 0 w 2530883"/>
              <a:gd name="connsiteY0" fmla="*/ 935885 h 1013276"/>
              <a:gd name="connsiteX1" fmla="*/ 1083083 w 2530883"/>
              <a:gd name="connsiteY1" fmla="*/ 823777 h 1013276"/>
              <a:gd name="connsiteX2" fmla="*/ 1677443 w 2530883"/>
              <a:gd name="connsiteY2" fmla="*/ 77017 h 1013276"/>
              <a:gd name="connsiteX3" fmla="*/ 2530883 w 2530883"/>
              <a:gd name="connsiteY3" fmla="*/ 61777 h 1013276"/>
              <a:gd name="connsiteX0" fmla="*/ 0 w 2580987"/>
              <a:gd name="connsiteY0" fmla="*/ 1086880 h 1164271"/>
              <a:gd name="connsiteX1" fmla="*/ 1083083 w 2580987"/>
              <a:gd name="connsiteY1" fmla="*/ 974772 h 1164271"/>
              <a:gd name="connsiteX2" fmla="*/ 1677443 w 2580987"/>
              <a:gd name="connsiteY2" fmla="*/ 228012 h 1164271"/>
              <a:gd name="connsiteX3" fmla="*/ 2580987 w 2580987"/>
              <a:gd name="connsiteY3" fmla="*/ 12355 h 1164271"/>
              <a:gd name="connsiteX0" fmla="*/ 0 w 2580987"/>
              <a:gd name="connsiteY0" fmla="*/ 1076574 h 1153965"/>
              <a:gd name="connsiteX1" fmla="*/ 1083083 w 2580987"/>
              <a:gd name="connsiteY1" fmla="*/ 964466 h 1153965"/>
              <a:gd name="connsiteX2" fmla="*/ 1677443 w 2580987"/>
              <a:gd name="connsiteY2" fmla="*/ 217706 h 1153965"/>
              <a:gd name="connsiteX3" fmla="*/ 2580987 w 2580987"/>
              <a:gd name="connsiteY3" fmla="*/ 2049 h 1153965"/>
              <a:gd name="connsiteX0" fmla="*/ 0 w 2580987"/>
              <a:gd name="connsiteY0" fmla="*/ 1074525 h 1160246"/>
              <a:gd name="connsiteX1" fmla="*/ 1083083 w 2580987"/>
              <a:gd name="connsiteY1" fmla="*/ 962417 h 1160246"/>
              <a:gd name="connsiteX2" fmla="*/ 2580987 w 2580987"/>
              <a:gd name="connsiteY2" fmla="*/ 0 h 1160246"/>
              <a:gd name="connsiteX0" fmla="*/ 0 w 2580987"/>
              <a:gd name="connsiteY0" fmla="*/ 1074525 h 1103777"/>
              <a:gd name="connsiteX1" fmla="*/ 1396234 w 2580987"/>
              <a:gd name="connsiteY1" fmla="*/ 461376 h 1103777"/>
              <a:gd name="connsiteX2" fmla="*/ 2580987 w 2580987"/>
              <a:gd name="connsiteY2" fmla="*/ 0 h 1103777"/>
              <a:gd name="connsiteX0" fmla="*/ 0 w 2580987"/>
              <a:gd name="connsiteY0" fmla="*/ 1074525 h 1097648"/>
              <a:gd name="connsiteX1" fmla="*/ 1396234 w 2580987"/>
              <a:gd name="connsiteY1" fmla="*/ 461376 h 1097648"/>
              <a:gd name="connsiteX2" fmla="*/ 2580987 w 2580987"/>
              <a:gd name="connsiteY2" fmla="*/ 0 h 1097648"/>
              <a:gd name="connsiteX0" fmla="*/ 0 w 2668669"/>
              <a:gd name="connsiteY0" fmla="*/ 1061999 h 1091171"/>
              <a:gd name="connsiteX1" fmla="*/ 1396234 w 2668669"/>
              <a:gd name="connsiteY1" fmla="*/ 448850 h 1091171"/>
              <a:gd name="connsiteX2" fmla="*/ 2668669 w 2668669"/>
              <a:gd name="connsiteY2" fmla="*/ 0 h 1091171"/>
              <a:gd name="connsiteX0" fmla="*/ 0 w 2668669"/>
              <a:gd name="connsiteY0" fmla="*/ 1075534 h 1104706"/>
              <a:gd name="connsiteX1" fmla="*/ 1396234 w 2668669"/>
              <a:gd name="connsiteY1" fmla="*/ 462385 h 1104706"/>
              <a:gd name="connsiteX2" fmla="*/ 2668669 w 2668669"/>
              <a:gd name="connsiteY2" fmla="*/ 13535 h 1104706"/>
              <a:gd name="connsiteX0" fmla="*/ 0 w 2668669"/>
              <a:gd name="connsiteY0" fmla="*/ 1070627 h 1092540"/>
              <a:gd name="connsiteX1" fmla="*/ 1396234 w 2668669"/>
              <a:gd name="connsiteY1" fmla="*/ 457478 h 1092540"/>
              <a:gd name="connsiteX2" fmla="*/ 2668669 w 2668669"/>
              <a:gd name="connsiteY2" fmla="*/ 8628 h 1092540"/>
              <a:gd name="connsiteX0" fmla="*/ 0 w 2668669"/>
              <a:gd name="connsiteY0" fmla="*/ 1072512 h 1097497"/>
              <a:gd name="connsiteX1" fmla="*/ 1396234 w 2668669"/>
              <a:gd name="connsiteY1" fmla="*/ 459363 h 1097497"/>
              <a:gd name="connsiteX2" fmla="*/ 2668669 w 2668669"/>
              <a:gd name="connsiteY2" fmla="*/ 10513 h 1097497"/>
              <a:gd name="connsiteX0" fmla="*/ 0 w 2668669"/>
              <a:gd name="connsiteY0" fmla="*/ 1076120 h 1097557"/>
              <a:gd name="connsiteX1" fmla="*/ 1181062 w 2668669"/>
              <a:gd name="connsiteY1" fmla="*/ 322495 h 1097557"/>
              <a:gd name="connsiteX2" fmla="*/ 2668669 w 2668669"/>
              <a:gd name="connsiteY2" fmla="*/ 14121 h 1097557"/>
              <a:gd name="connsiteX0" fmla="*/ 0 w 2619014"/>
              <a:gd name="connsiteY0" fmla="*/ 1457810 h 1484160"/>
              <a:gd name="connsiteX1" fmla="*/ 1181062 w 2619014"/>
              <a:gd name="connsiteY1" fmla="*/ 704185 h 1484160"/>
              <a:gd name="connsiteX2" fmla="*/ 2619014 w 2619014"/>
              <a:gd name="connsiteY2" fmla="*/ 9498 h 1484160"/>
              <a:gd name="connsiteX0" fmla="*/ 0 w 2619014"/>
              <a:gd name="connsiteY0" fmla="*/ 1454162 h 1472153"/>
              <a:gd name="connsiteX1" fmla="*/ 1181062 w 2619014"/>
              <a:gd name="connsiteY1" fmla="*/ 700537 h 1472153"/>
              <a:gd name="connsiteX2" fmla="*/ 2619014 w 2619014"/>
              <a:gd name="connsiteY2" fmla="*/ 5850 h 1472153"/>
              <a:gd name="connsiteX0" fmla="*/ 0 w 2619014"/>
              <a:gd name="connsiteY0" fmla="*/ 1454057 h 1472332"/>
              <a:gd name="connsiteX1" fmla="*/ 1288687 w 2619014"/>
              <a:gd name="connsiteY1" fmla="*/ 718667 h 1472332"/>
              <a:gd name="connsiteX2" fmla="*/ 2619014 w 2619014"/>
              <a:gd name="connsiteY2" fmla="*/ 5745 h 1472332"/>
              <a:gd name="connsiteX0" fmla="*/ 0 w 2619014"/>
              <a:gd name="connsiteY0" fmla="*/ 1455464 h 1477442"/>
              <a:gd name="connsiteX1" fmla="*/ 1288687 w 2619014"/>
              <a:gd name="connsiteY1" fmla="*/ 720074 h 1477442"/>
              <a:gd name="connsiteX2" fmla="*/ 2619014 w 2619014"/>
              <a:gd name="connsiteY2" fmla="*/ 7152 h 1477442"/>
              <a:gd name="connsiteX0" fmla="*/ 0 w 2619014"/>
              <a:gd name="connsiteY0" fmla="*/ 1448313 h 1470291"/>
              <a:gd name="connsiteX1" fmla="*/ 1288687 w 2619014"/>
              <a:gd name="connsiteY1" fmla="*/ 712923 h 1470291"/>
              <a:gd name="connsiteX2" fmla="*/ 2619014 w 2619014"/>
              <a:gd name="connsiteY2" fmla="*/ 1 h 1470291"/>
              <a:gd name="connsiteX0" fmla="*/ 0 w 2619014"/>
              <a:gd name="connsiteY0" fmla="*/ 1448313 h 1448314"/>
              <a:gd name="connsiteX1" fmla="*/ 1288687 w 2619014"/>
              <a:gd name="connsiteY1" fmla="*/ 712923 h 1448314"/>
              <a:gd name="connsiteX2" fmla="*/ 2619014 w 2619014"/>
              <a:gd name="connsiteY2" fmla="*/ 1 h 1448314"/>
              <a:gd name="connsiteX0" fmla="*/ 0 w 2619014"/>
              <a:gd name="connsiteY0" fmla="*/ 1448311 h 1448311"/>
              <a:gd name="connsiteX1" fmla="*/ 1288687 w 2619014"/>
              <a:gd name="connsiteY1" fmla="*/ 712921 h 1448311"/>
              <a:gd name="connsiteX2" fmla="*/ 2619014 w 2619014"/>
              <a:gd name="connsiteY2" fmla="*/ -1 h 144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19014" h="1448311">
                <a:moveTo>
                  <a:pt x="0" y="1448311"/>
                </a:moveTo>
                <a:cubicBezTo>
                  <a:pt x="591934" y="1306212"/>
                  <a:pt x="453046" y="183954"/>
                  <a:pt x="1288687" y="712921"/>
                </a:cubicBezTo>
                <a:cubicBezTo>
                  <a:pt x="2124328" y="1241888"/>
                  <a:pt x="1982978" y="258897"/>
                  <a:pt x="2619014" y="-1"/>
                </a:cubicBezTo>
              </a:path>
            </a:pathLst>
          </a:custGeom>
          <a:noFill/>
          <a:ln w="76200" cap="rnd">
            <a:solidFill>
              <a:srgbClr val="B8D9E6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Ellips 8">
            <a:extLst>
              <a:ext uri="{FF2B5EF4-FFF2-40B4-BE49-F238E27FC236}">
                <a16:creationId xmlns:a16="http://schemas.microsoft.com/office/drawing/2014/main" id="{ADE0F291-98D6-CB51-32C4-86053F185EF4}"/>
              </a:ext>
            </a:extLst>
          </p:cNvPr>
          <p:cNvSpPr/>
          <p:nvPr/>
        </p:nvSpPr>
        <p:spPr>
          <a:xfrm rot="20550432" flipV="1">
            <a:off x="6921861" y="1274147"/>
            <a:ext cx="547303" cy="47684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00264A">
              <a:alpha val="25098"/>
            </a:srgbClr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A70E9A11-C0FD-F3B9-29FA-54EDA209412A}"/>
              </a:ext>
            </a:extLst>
          </p:cNvPr>
          <p:cNvSpPr txBox="1"/>
          <p:nvPr/>
        </p:nvSpPr>
        <p:spPr>
          <a:xfrm>
            <a:off x="9787483" y="1302693"/>
            <a:ext cx="1754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Begrepps-</a:t>
            </a:r>
          </a:p>
          <a:p>
            <a:pPr algn="ctr"/>
            <a:r>
              <a:rPr lang="sv-SE" sz="240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apparat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9A0998C9-1928-972F-F8C1-C94656C8EC83}"/>
              </a:ext>
            </a:extLst>
          </p:cNvPr>
          <p:cNvSpPr txBox="1"/>
          <p:nvPr/>
        </p:nvSpPr>
        <p:spPr>
          <a:xfrm>
            <a:off x="10117693" y="4902003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DMF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7B53877F-D2F0-610E-3E92-525AA76778BE}"/>
              </a:ext>
            </a:extLst>
          </p:cNvPr>
          <p:cNvSpPr txBox="1"/>
          <p:nvPr/>
        </p:nvSpPr>
        <p:spPr>
          <a:xfrm>
            <a:off x="1198746" y="4845092"/>
            <a:ext cx="704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IFÖ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BFCB4E7F-6B96-EEDD-74A4-A377495B5937}"/>
              </a:ext>
            </a:extLst>
          </p:cNvPr>
          <p:cNvSpPr txBox="1"/>
          <p:nvPr/>
        </p:nvSpPr>
        <p:spPr>
          <a:xfrm>
            <a:off x="785463" y="2231353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Rutiner</a:t>
            </a:r>
          </a:p>
        </p:txBody>
      </p:sp>
      <p:sp>
        <p:nvSpPr>
          <p:cNvPr id="40" name="Ellips 8">
            <a:extLst>
              <a:ext uri="{FF2B5EF4-FFF2-40B4-BE49-F238E27FC236}">
                <a16:creationId xmlns:a16="http://schemas.microsoft.com/office/drawing/2014/main" id="{5BDFA09A-5EAA-9866-0B38-F50E7101EB5C}"/>
              </a:ext>
            </a:extLst>
          </p:cNvPr>
          <p:cNvSpPr/>
          <p:nvPr/>
        </p:nvSpPr>
        <p:spPr>
          <a:xfrm rot="11877075" flipV="1">
            <a:off x="3307427" y="5489326"/>
            <a:ext cx="547303" cy="47684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00264A">
              <a:alpha val="25098"/>
            </a:srgbClr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4" name="Frihandsfigur: Form 3">
            <a:extLst>
              <a:ext uri="{FF2B5EF4-FFF2-40B4-BE49-F238E27FC236}">
                <a16:creationId xmlns:a16="http://schemas.microsoft.com/office/drawing/2014/main" id="{98414F54-27F3-CF21-1EC6-10BF3F41CAD1}"/>
              </a:ext>
            </a:extLst>
          </p:cNvPr>
          <p:cNvSpPr/>
          <p:nvPr/>
        </p:nvSpPr>
        <p:spPr>
          <a:xfrm>
            <a:off x="12661395" y="3258938"/>
            <a:ext cx="855560" cy="570373"/>
          </a:xfrm>
          <a:custGeom>
            <a:avLst/>
            <a:gdLst>
              <a:gd name="connsiteX0" fmla="*/ 855589 w 855560"/>
              <a:gd name="connsiteY0" fmla="*/ 110 h 570373"/>
              <a:gd name="connsiteX1" fmla="*/ 855589 w 855560"/>
              <a:gd name="connsiteY1" fmla="*/ 40620 h 570373"/>
              <a:gd name="connsiteX2" fmla="*/ 855589 w 855560"/>
              <a:gd name="connsiteY2" fmla="*/ 529974 h 570373"/>
              <a:gd name="connsiteX3" fmla="*/ 855589 w 855560"/>
              <a:gd name="connsiteY3" fmla="*/ 570484 h 570373"/>
              <a:gd name="connsiteX4" fmla="*/ 29 w 855560"/>
              <a:gd name="connsiteY4" fmla="*/ 570484 h 570373"/>
              <a:gd name="connsiteX5" fmla="*/ 29 w 855560"/>
              <a:gd name="connsiteY5" fmla="*/ 529974 h 570373"/>
              <a:gd name="connsiteX6" fmla="*/ 29 w 855560"/>
              <a:gd name="connsiteY6" fmla="*/ 40620 h 570373"/>
              <a:gd name="connsiteX7" fmla="*/ 29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10"/>
                </a:moveTo>
                <a:cubicBezTo>
                  <a:pt x="855589" y="110"/>
                  <a:pt x="855589" y="18247"/>
                  <a:pt x="855589" y="40620"/>
                </a:cubicBezTo>
                <a:lnTo>
                  <a:pt x="855589" y="529974"/>
                </a:lnTo>
                <a:cubicBezTo>
                  <a:pt x="855589" y="552347"/>
                  <a:pt x="855589" y="570484"/>
                  <a:pt x="855589" y="570484"/>
                </a:cubicBezTo>
                <a:lnTo>
                  <a:pt x="29" y="570484"/>
                </a:lnTo>
                <a:cubicBezTo>
                  <a:pt x="29" y="570484"/>
                  <a:pt x="29" y="552347"/>
                  <a:pt x="29" y="529974"/>
                </a:cubicBezTo>
                <a:lnTo>
                  <a:pt x="29" y="40620"/>
                </a:lnTo>
                <a:cubicBezTo>
                  <a:pt x="29" y="18247"/>
                  <a:pt x="29" y="110"/>
                  <a:pt x="29" y="110"/>
                </a:cubicBezTo>
                <a:close/>
              </a:path>
            </a:pathLst>
          </a:custGeom>
          <a:solidFill>
            <a:srgbClr val="628E9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" name="Frihandsfigur: Form 4">
            <a:extLst>
              <a:ext uri="{FF2B5EF4-FFF2-40B4-BE49-F238E27FC236}">
                <a16:creationId xmlns:a16="http://schemas.microsoft.com/office/drawing/2014/main" id="{DDE4EAA0-C332-3B76-7CC1-A2598F3E52D9}"/>
              </a:ext>
            </a:extLst>
          </p:cNvPr>
          <p:cNvSpPr/>
          <p:nvPr/>
        </p:nvSpPr>
        <p:spPr>
          <a:xfrm>
            <a:off x="12661395" y="3893251"/>
            <a:ext cx="855560" cy="570373"/>
          </a:xfrm>
          <a:custGeom>
            <a:avLst/>
            <a:gdLst>
              <a:gd name="connsiteX0" fmla="*/ 855589 w 855560"/>
              <a:gd name="connsiteY0" fmla="*/ 172 h 570373"/>
              <a:gd name="connsiteX1" fmla="*/ 855589 w 855560"/>
              <a:gd name="connsiteY1" fmla="*/ 40681 h 570373"/>
              <a:gd name="connsiteX2" fmla="*/ 855589 w 855560"/>
              <a:gd name="connsiteY2" fmla="*/ 530035 h 570373"/>
              <a:gd name="connsiteX3" fmla="*/ 855589 w 855560"/>
              <a:gd name="connsiteY3" fmla="*/ 570545 h 570373"/>
              <a:gd name="connsiteX4" fmla="*/ 29 w 855560"/>
              <a:gd name="connsiteY4" fmla="*/ 570545 h 570373"/>
              <a:gd name="connsiteX5" fmla="*/ 29 w 855560"/>
              <a:gd name="connsiteY5" fmla="*/ 530035 h 570373"/>
              <a:gd name="connsiteX6" fmla="*/ 29 w 855560"/>
              <a:gd name="connsiteY6" fmla="*/ 40681 h 570373"/>
              <a:gd name="connsiteX7" fmla="*/ 29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72"/>
                </a:moveTo>
                <a:cubicBezTo>
                  <a:pt x="855589" y="172"/>
                  <a:pt x="855589" y="18308"/>
                  <a:pt x="855589" y="40681"/>
                </a:cubicBezTo>
                <a:lnTo>
                  <a:pt x="855589" y="530035"/>
                </a:lnTo>
                <a:cubicBezTo>
                  <a:pt x="855589" y="552408"/>
                  <a:pt x="855589" y="570545"/>
                  <a:pt x="855589" y="570545"/>
                </a:cubicBezTo>
                <a:lnTo>
                  <a:pt x="29" y="570545"/>
                </a:lnTo>
                <a:cubicBezTo>
                  <a:pt x="29" y="570545"/>
                  <a:pt x="29" y="552408"/>
                  <a:pt x="29" y="530035"/>
                </a:cubicBezTo>
                <a:lnTo>
                  <a:pt x="29" y="40681"/>
                </a:lnTo>
                <a:cubicBezTo>
                  <a:pt x="29" y="18308"/>
                  <a:pt x="29" y="172"/>
                  <a:pt x="29" y="172"/>
                </a:cubicBezTo>
                <a:close/>
              </a:path>
            </a:pathLst>
          </a:custGeom>
          <a:solidFill>
            <a:srgbClr val="89AAB0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6583628D-1BAC-1DE0-CCB0-20DEFA5FB86E}"/>
              </a:ext>
            </a:extLst>
          </p:cNvPr>
          <p:cNvSpPr/>
          <p:nvPr/>
        </p:nvSpPr>
        <p:spPr>
          <a:xfrm>
            <a:off x="12661395" y="4527552"/>
            <a:ext cx="855560" cy="570373"/>
          </a:xfrm>
          <a:custGeom>
            <a:avLst/>
            <a:gdLst>
              <a:gd name="connsiteX0" fmla="*/ 855589 w 855560"/>
              <a:gd name="connsiteY0" fmla="*/ 233 h 570373"/>
              <a:gd name="connsiteX1" fmla="*/ 855589 w 855560"/>
              <a:gd name="connsiteY1" fmla="*/ 40742 h 570373"/>
              <a:gd name="connsiteX2" fmla="*/ 855589 w 855560"/>
              <a:gd name="connsiteY2" fmla="*/ 530097 h 570373"/>
              <a:gd name="connsiteX3" fmla="*/ 855589 w 855560"/>
              <a:gd name="connsiteY3" fmla="*/ 570607 h 570373"/>
              <a:gd name="connsiteX4" fmla="*/ 29 w 855560"/>
              <a:gd name="connsiteY4" fmla="*/ 570607 h 570373"/>
              <a:gd name="connsiteX5" fmla="*/ 29 w 855560"/>
              <a:gd name="connsiteY5" fmla="*/ 530097 h 570373"/>
              <a:gd name="connsiteX6" fmla="*/ 29 w 855560"/>
              <a:gd name="connsiteY6" fmla="*/ 40743 h 570373"/>
              <a:gd name="connsiteX7" fmla="*/ 29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233"/>
                </a:moveTo>
                <a:cubicBezTo>
                  <a:pt x="855589" y="233"/>
                  <a:pt x="855589" y="18369"/>
                  <a:pt x="855589" y="40742"/>
                </a:cubicBezTo>
                <a:lnTo>
                  <a:pt x="855589" y="530097"/>
                </a:lnTo>
                <a:cubicBezTo>
                  <a:pt x="855589" y="552469"/>
                  <a:pt x="855589" y="570607"/>
                  <a:pt x="855589" y="570607"/>
                </a:cubicBezTo>
                <a:lnTo>
                  <a:pt x="29" y="570607"/>
                </a:lnTo>
                <a:cubicBezTo>
                  <a:pt x="29" y="570607"/>
                  <a:pt x="29" y="552470"/>
                  <a:pt x="29" y="530097"/>
                </a:cubicBezTo>
                <a:lnTo>
                  <a:pt x="29" y="40743"/>
                </a:lnTo>
                <a:cubicBezTo>
                  <a:pt x="29" y="18370"/>
                  <a:pt x="29" y="233"/>
                  <a:pt x="29" y="233"/>
                </a:cubicBezTo>
                <a:close/>
              </a:path>
            </a:pathLst>
          </a:custGeom>
          <a:solidFill>
            <a:srgbClr val="C4D5D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A435ACEB-5535-F8D3-71C9-E092A0326874}"/>
              </a:ext>
            </a:extLst>
          </p:cNvPr>
          <p:cNvSpPr/>
          <p:nvPr/>
        </p:nvSpPr>
        <p:spPr>
          <a:xfrm>
            <a:off x="13568266" y="2624626"/>
            <a:ext cx="855560" cy="570373"/>
          </a:xfrm>
          <a:custGeom>
            <a:avLst/>
            <a:gdLst>
              <a:gd name="connsiteX0" fmla="*/ 855677 w 855560"/>
              <a:gd name="connsiteY0" fmla="*/ 50 h 570373"/>
              <a:gd name="connsiteX1" fmla="*/ 855677 w 855560"/>
              <a:gd name="connsiteY1" fmla="*/ 40559 h 570373"/>
              <a:gd name="connsiteX2" fmla="*/ 855677 w 855560"/>
              <a:gd name="connsiteY2" fmla="*/ 529913 h 570373"/>
              <a:gd name="connsiteX3" fmla="*/ 855677 w 855560"/>
              <a:gd name="connsiteY3" fmla="*/ 570423 h 570373"/>
              <a:gd name="connsiteX4" fmla="*/ 116 w 855560"/>
              <a:gd name="connsiteY4" fmla="*/ 570423 h 570373"/>
              <a:gd name="connsiteX5" fmla="*/ 116 w 855560"/>
              <a:gd name="connsiteY5" fmla="*/ 529913 h 570373"/>
              <a:gd name="connsiteX6" fmla="*/ 116 w 855560"/>
              <a:gd name="connsiteY6" fmla="*/ 40559 h 570373"/>
              <a:gd name="connsiteX7" fmla="*/ 11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50"/>
                </a:moveTo>
                <a:cubicBezTo>
                  <a:pt x="855677" y="50"/>
                  <a:pt x="855677" y="18186"/>
                  <a:pt x="855677" y="40559"/>
                </a:cubicBezTo>
                <a:lnTo>
                  <a:pt x="855677" y="529913"/>
                </a:lnTo>
                <a:cubicBezTo>
                  <a:pt x="855677" y="552286"/>
                  <a:pt x="855677" y="570423"/>
                  <a:pt x="855677" y="570423"/>
                </a:cubicBezTo>
                <a:lnTo>
                  <a:pt x="116" y="570423"/>
                </a:lnTo>
                <a:cubicBezTo>
                  <a:pt x="116" y="570423"/>
                  <a:pt x="116" y="552286"/>
                  <a:pt x="116" y="529913"/>
                </a:cubicBezTo>
                <a:lnTo>
                  <a:pt x="116" y="40559"/>
                </a:lnTo>
                <a:cubicBezTo>
                  <a:pt x="116" y="18186"/>
                  <a:pt x="116" y="50"/>
                  <a:pt x="116" y="50"/>
                </a:cubicBezTo>
                <a:close/>
              </a:path>
            </a:pathLst>
          </a:custGeom>
          <a:solidFill>
            <a:srgbClr val="83A28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B46519C9-CCAC-1EEE-81A4-FF5771B75EEE}"/>
              </a:ext>
            </a:extLst>
          </p:cNvPr>
          <p:cNvSpPr/>
          <p:nvPr/>
        </p:nvSpPr>
        <p:spPr>
          <a:xfrm>
            <a:off x="13568266" y="3258938"/>
            <a:ext cx="855560" cy="570373"/>
          </a:xfrm>
          <a:custGeom>
            <a:avLst/>
            <a:gdLst>
              <a:gd name="connsiteX0" fmla="*/ 855677 w 855560"/>
              <a:gd name="connsiteY0" fmla="*/ 110 h 570373"/>
              <a:gd name="connsiteX1" fmla="*/ 855677 w 855560"/>
              <a:gd name="connsiteY1" fmla="*/ 40620 h 570373"/>
              <a:gd name="connsiteX2" fmla="*/ 855677 w 855560"/>
              <a:gd name="connsiteY2" fmla="*/ 529974 h 570373"/>
              <a:gd name="connsiteX3" fmla="*/ 855677 w 855560"/>
              <a:gd name="connsiteY3" fmla="*/ 570484 h 570373"/>
              <a:gd name="connsiteX4" fmla="*/ 116 w 855560"/>
              <a:gd name="connsiteY4" fmla="*/ 570484 h 570373"/>
              <a:gd name="connsiteX5" fmla="*/ 116 w 855560"/>
              <a:gd name="connsiteY5" fmla="*/ 529974 h 570373"/>
              <a:gd name="connsiteX6" fmla="*/ 116 w 855560"/>
              <a:gd name="connsiteY6" fmla="*/ 40620 h 570373"/>
              <a:gd name="connsiteX7" fmla="*/ 11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10"/>
                </a:moveTo>
                <a:cubicBezTo>
                  <a:pt x="855677" y="110"/>
                  <a:pt x="855677" y="18247"/>
                  <a:pt x="855677" y="40620"/>
                </a:cubicBezTo>
                <a:lnTo>
                  <a:pt x="855677" y="529974"/>
                </a:lnTo>
                <a:cubicBezTo>
                  <a:pt x="855677" y="552347"/>
                  <a:pt x="855677" y="570484"/>
                  <a:pt x="855677" y="570484"/>
                </a:cubicBezTo>
                <a:lnTo>
                  <a:pt x="116" y="570484"/>
                </a:lnTo>
                <a:cubicBezTo>
                  <a:pt x="116" y="570484"/>
                  <a:pt x="116" y="552347"/>
                  <a:pt x="116" y="529974"/>
                </a:cubicBezTo>
                <a:lnTo>
                  <a:pt x="116" y="40620"/>
                </a:lnTo>
                <a:cubicBezTo>
                  <a:pt x="116" y="18247"/>
                  <a:pt x="116" y="110"/>
                  <a:pt x="116" y="110"/>
                </a:cubicBezTo>
                <a:close/>
              </a:path>
            </a:pathLst>
          </a:custGeom>
          <a:solidFill>
            <a:srgbClr val="9BBF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6A27C0F8-0429-CBC4-F838-6471347E1EC6}"/>
              </a:ext>
            </a:extLst>
          </p:cNvPr>
          <p:cNvSpPr/>
          <p:nvPr/>
        </p:nvSpPr>
        <p:spPr>
          <a:xfrm>
            <a:off x="13568266" y="3893251"/>
            <a:ext cx="855560" cy="570373"/>
          </a:xfrm>
          <a:custGeom>
            <a:avLst/>
            <a:gdLst>
              <a:gd name="connsiteX0" fmla="*/ 855677 w 855560"/>
              <a:gd name="connsiteY0" fmla="*/ 172 h 570373"/>
              <a:gd name="connsiteX1" fmla="*/ 855677 w 855560"/>
              <a:gd name="connsiteY1" fmla="*/ 40681 h 570373"/>
              <a:gd name="connsiteX2" fmla="*/ 855677 w 855560"/>
              <a:gd name="connsiteY2" fmla="*/ 530035 h 570373"/>
              <a:gd name="connsiteX3" fmla="*/ 855677 w 855560"/>
              <a:gd name="connsiteY3" fmla="*/ 570545 h 570373"/>
              <a:gd name="connsiteX4" fmla="*/ 116 w 855560"/>
              <a:gd name="connsiteY4" fmla="*/ 570545 h 570373"/>
              <a:gd name="connsiteX5" fmla="*/ 116 w 855560"/>
              <a:gd name="connsiteY5" fmla="*/ 530035 h 570373"/>
              <a:gd name="connsiteX6" fmla="*/ 116 w 855560"/>
              <a:gd name="connsiteY6" fmla="*/ 40681 h 570373"/>
              <a:gd name="connsiteX7" fmla="*/ 11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72"/>
                </a:moveTo>
                <a:cubicBezTo>
                  <a:pt x="855677" y="172"/>
                  <a:pt x="855677" y="18308"/>
                  <a:pt x="855677" y="40681"/>
                </a:cubicBezTo>
                <a:lnTo>
                  <a:pt x="855677" y="530035"/>
                </a:lnTo>
                <a:cubicBezTo>
                  <a:pt x="855677" y="552408"/>
                  <a:pt x="855677" y="570545"/>
                  <a:pt x="855677" y="570545"/>
                </a:cubicBezTo>
                <a:lnTo>
                  <a:pt x="116" y="570545"/>
                </a:lnTo>
                <a:cubicBezTo>
                  <a:pt x="116" y="570545"/>
                  <a:pt x="116" y="552408"/>
                  <a:pt x="116" y="530035"/>
                </a:cubicBezTo>
                <a:lnTo>
                  <a:pt x="116" y="40681"/>
                </a:lnTo>
                <a:cubicBezTo>
                  <a:pt x="116" y="18308"/>
                  <a:pt x="116" y="172"/>
                  <a:pt x="116" y="172"/>
                </a:cubicBezTo>
                <a:close/>
              </a:path>
            </a:pathLst>
          </a:custGeom>
          <a:solidFill>
            <a:srgbClr val="C2D8C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B0E0AF89-EF88-7626-3A3A-23FBF6F6EAB7}"/>
              </a:ext>
            </a:extLst>
          </p:cNvPr>
          <p:cNvSpPr/>
          <p:nvPr/>
        </p:nvSpPr>
        <p:spPr>
          <a:xfrm>
            <a:off x="13568266" y="4527552"/>
            <a:ext cx="855560" cy="570373"/>
          </a:xfrm>
          <a:custGeom>
            <a:avLst/>
            <a:gdLst>
              <a:gd name="connsiteX0" fmla="*/ 855677 w 855560"/>
              <a:gd name="connsiteY0" fmla="*/ 233 h 570373"/>
              <a:gd name="connsiteX1" fmla="*/ 855677 w 855560"/>
              <a:gd name="connsiteY1" fmla="*/ 40742 h 570373"/>
              <a:gd name="connsiteX2" fmla="*/ 855677 w 855560"/>
              <a:gd name="connsiteY2" fmla="*/ 530097 h 570373"/>
              <a:gd name="connsiteX3" fmla="*/ 855677 w 855560"/>
              <a:gd name="connsiteY3" fmla="*/ 570607 h 570373"/>
              <a:gd name="connsiteX4" fmla="*/ 116 w 855560"/>
              <a:gd name="connsiteY4" fmla="*/ 570607 h 570373"/>
              <a:gd name="connsiteX5" fmla="*/ 116 w 855560"/>
              <a:gd name="connsiteY5" fmla="*/ 530097 h 570373"/>
              <a:gd name="connsiteX6" fmla="*/ 116 w 855560"/>
              <a:gd name="connsiteY6" fmla="*/ 40743 h 570373"/>
              <a:gd name="connsiteX7" fmla="*/ 11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233"/>
                </a:moveTo>
                <a:cubicBezTo>
                  <a:pt x="855677" y="233"/>
                  <a:pt x="855677" y="18369"/>
                  <a:pt x="855677" y="40742"/>
                </a:cubicBezTo>
                <a:lnTo>
                  <a:pt x="855677" y="530097"/>
                </a:lnTo>
                <a:cubicBezTo>
                  <a:pt x="855677" y="552469"/>
                  <a:pt x="855677" y="570607"/>
                  <a:pt x="855677" y="570607"/>
                </a:cubicBezTo>
                <a:lnTo>
                  <a:pt x="116" y="570607"/>
                </a:lnTo>
                <a:cubicBezTo>
                  <a:pt x="116" y="570607"/>
                  <a:pt x="116" y="552470"/>
                  <a:pt x="116" y="530097"/>
                </a:cubicBezTo>
                <a:lnTo>
                  <a:pt x="116" y="40743"/>
                </a:lnTo>
                <a:cubicBezTo>
                  <a:pt x="116" y="18370"/>
                  <a:pt x="116" y="233"/>
                  <a:pt x="116" y="233"/>
                </a:cubicBezTo>
                <a:close/>
              </a:path>
            </a:pathLst>
          </a:custGeom>
          <a:solidFill>
            <a:srgbClr val="E1ECE5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76C0DDE1-139B-F1F3-2DB6-586C8E78E254}"/>
              </a:ext>
            </a:extLst>
          </p:cNvPr>
          <p:cNvSpPr/>
          <p:nvPr/>
        </p:nvSpPr>
        <p:spPr>
          <a:xfrm>
            <a:off x="14475137" y="2624626"/>
            <a:ext cx="855560" cy="570373"/>
          </a:xfrm>
          <a:custGeom>
            <a:avLst/>
            <a:gdLst>
              <a:gd name="connsiteX0" fmla="*/ 855764 w 855560"/>
              <a:gd name="connsiteY0" fmla="*/ 50 h 570373"/>
              <a:gd name="connsiteX1" fmla="*/ 855764 w 855560"/>
              <a:gd name="connsiteY1" fmla="*/ 40559 h 570373"/>
              <a:gd name="connsiteX2" fmla="*/ 855764 w 855560"/>
              <a:gd name="connsiteY2" fmla="*/ 529913 h 570373"/>
              <a:gd name="connsiteX3" fmla="*/ 855764 w 855560"/>
              <a:gd name="connsiteY3" fmla="*/ 570423 h 570373"/>
              <a:gd name="connsiteX4" fmla="*/ 204 w 855560"/>
              <a:gd name="connsiteY4" fmla="*/ 570423 h 570373"/>
              <a:gd name="connsiteX5" fmla="*/ 204 w 855560"/>
              <a:gd name="connsiteY5" fmla="*/ 529913 h 570373"/>
              <a:gd name="connsiteX6" fmla="*/ 204 w 855560"/>
              <a:gd name="connsiteY6" fmla="*/ 40559 h 570373"/>
              <a:gd name="connsiteX7" fmla="*/ 204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50"/>
                </a:moveTo>
                <a:cubicBezTo>
                  <a:pt x="855764" y="50"/>
                  <a:pt x="855764" y="18186"/>
                  <a:pt x="855764" y="40559"/>
                </a:cubicBezTo>
                <a:lnTo>
                  <a:pt x="855764" y="529913"/>
                </a:lnTo>
                <a:cubicBezTo>
                  <a:pt x="855764" y="552286"/>
                  <a:pt x="855764" y="570423"/>
                  <a:pt x="855764" y="570423"/>
                </a:cubicBezTo>
                <a:lnTo>
                  <a:pt x="204" y="570423"/>
                </a:lnTo>
                <a:cubicBezTo>
                  <a:pt x="204" y="570423"/>
                  <a:pt x="204" y="552286"/>
                  <a:pt x="204" y="529913"/>
                </a:cubicBezTo>
                <a:lnTo>
                  <a:pt x="204" y="40559"/>
                </a:lnTo>
                <a:cubicBezTo>
                  <a:pt x="204" y="18186"/>
                  <a:pt x="204" y="50"/>
                  <a:pt x="204" y="50"/>
                </a:cubicBezTo>
                <a:close/>
              </a:path>
            </a:pathLst>
          </a:custGeom>
          <a:solidFill>
            <a:srgbClr val="9B906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9A5ED0F7-95D1-778A-EC8D-DC05ED43C03D}"/>
              </a:ext>
            </a:extLst>
          </p:cNvPr>
          <p:cNvSpPr/>
          <p:nvPr/>
        </p:nvSpPr>
        <p:spPr>
          <a:xfrm>
            <a:off x="14475137" y="3258938"/>
            <a:ext cx="855560" cy="570373"/>
          </a:xfrm>
          <a:custGeom>
            <a:avLst/>
            <a:gdLst>
              <a:gd name="connsiteX0" fmla="*/ 855764 w 855560"/>
              <a:gd name="connsiteY0" fmla="*/ 110 h 570373"/>
              <a:gd name="connsiteX1" fmla="*/ 855764 w 855560"/>
              <a:gd name="connsiteY1" fmla="*/ 40620 h 570373"/>
              <a:gd name="connsiteX2" fmla="*/ 855764 w 855560"/>
              <a:gd name="connsiteY2" fmla="*/ 529974 h 570373"/>
              <a:gd name="connsiteX3" fmla="*/ 855764 w 855560"/>
              <a:gd name="connsiteY3" fmla="*/ 570484 h 570373"/>
              <a:gd name="connsiteX4" fmla="*/ 204 w 855560"/>
              <a:gd name="connsiteY4" fmla="*/ 570484 h 570373"/>
              <a:gd name="connsiteX5" fmla="*/ 204 w 855560"/>
              <a:gd name="connsiteY5" fmla="*/ 529974 h 570373"/>
              <a:gd name="connsiteX6" fmla="*/ 204 w 855560"/>
              <a:gd name="connsiteY6" fmla="*/ 40620 h 570373"/>
              <a:gd name="connsiteX7" fmla="*/ 204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10"/>
                </a:moveTo>
                <a:cubicBezTo>
                  <a:pt x="855764" y="110"/>
                  <a:pt x="855764" y="18247"/>
                  <a:pt x="855764" y="40620"/>
                </a:cubicBezTo>
                <a:lnTo>
                  <a:pt x="855764" y="529974"/>
                </a:lnTo>
                <a:cubicBezTo>
                  <a:pt x="855764" y="552347"/>
                  <a:pt x="855764" y="570484"/>
                  <a:pt x="855764" y="570484"/>
                </a:cubicBezTo>
                <a:lnTo>
                  <a:pt x="204" y="570484"/>
                </a:lnTo>
                <a:cubicBezTo>
                  <a:pt x="204" y="570484"/>
                  <a:pt x="204" y="552347"/>
                  <a:pt x="204" y="529974"/>
                </a:cubicBezTo>
                <a:lnTo>
                  <a:pt x="204" y="40620"/>
                </a:lnTo>
                <a:cubicBezTo>
                  <a:pt x="204" y="18247"/>
                  <a:pt x="204" y="110"/>
                  <a:pt x="204" y="110"/>
                </a:cubicBezTo>
                <a:close/>
              </a:path>
            </a:pathLst>
          </a:custGeom>
          <a:solidFill>
            <a:srgbClr val="B7AB7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25013F6C-DCE9-3BAE-8707-A23EE1164F0D}"/>
              </a:ext>
            </a:extLst>
          </p:cNvPr>
          <p:cNvSpPr/>
          <p:nvPr/>
        </p:nvSpPr>
        <p:spPr>
          <a:xfrm>
            <a:off x="14475137" y="3893251"/>
            <a:ext cx="855560" cy="570373"/>
          </a:xfrm>
          <a:custGeom>
            <a:avLst/>
            <a:gdLst>
              <a:gd name="connsiteX0" fmla="*/ 855764 w 855560"/>
              <a:gd name="connsiteY0" fmla="*/ 172 h 570373"/>
              <a:gd name="connsiteX1" fmla="*/ 855764 w 855560"/>
              <a:gd name="connsiteY1" fmla="*/ 40681 h 570373"/>
              <a:gd name="connsiteX2" fmla="*/ 855764 w 855560"/>
              <a:gd name="connsiteY2" fmla="*/ 530035 h 570373"/>
              <a:gd name="connsiteX3" fmla="*/ 855764 w 855560"/>
              <a:gd name="connsiteY3" fmla="*/ 570545 h 570373"/>
              <a:gd name="connsiteX4" fmla="*/ 204 w 855560"/>
              <a:gd name="connsiteY4" fmla="*/ 570545 h 570373"/>
              <a:gd name="connsiteX5" fmla="*/ 204 w 855560"/>
              <a:gd name="connsiteY5" fmla="*/ 530035 h 570373"/>
              <a:gd name="connsiteX6" fmla="*/ 204 w 855560"/>
              <a:gd name="connsiteY6" fmla="*/ 40681 h 570373"/>
              <a:gd name="connsiteX7" fmla="*/ 204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72"/>
                </a:moveTo>
                <a:cubicBezTo>
                  <a:pt x="855764" y="172"/>
                  <a:pt x="855764" y="18308"/>
                  <a:pt x="855764" y="40681"/>
                </a:cubicBezTo>
                <a:lnTo>
                  <a:pt x="855764" y="530035"/>
                </a:lnTo>
                <a:cubicBezTo>
                  <a:pt x="855764" y="552408"/>
                  <a:pt x="855764" y="570545"/>
                  <a:pt x="855764" y="570545"/>
                </a:cubicBezTo>
                <a:lnTo>
                  <a:pt x="204" y="570545"/>
                </a:lnTo>
                <a:cubicBezTo>
                  <a:pt x="204" y="570545"/>
                  <a:pt x="204" y="552408"/>
                  <a:pt x="204" y="530035"/>
                </a:cubicBezTo>
                <a:lnTo>
                  <a:pt x="204" y="40681"/>
                </a:lnTo>
                <a:cubicBezTo>
                  <a:pt x="204" y="18308"/>
                  <a:pt x="204" y="172"/>
                  <a:pt x="204" y="172"/>
                </a:cubicBezTo>
                <a:close/>
              </a:path>
            </a:pathLst>
          </a:custGeom>
          <a:solidFill>
            <a:srgbClr val="D5C69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6DA352D7-BABA-B458-FFB9-D39AF6438078}"/>
              </a:ext>
            </a:extLst>
          </p:cNvPr>
          <p:cNvSpPr/>
          <p:nvPr/>
        </p:nvSpPr>
        <p:spPr>
          <a:xfrm>
            <a:off x="14475137" y="4527552"/>
            <a:ext cx="855560" cy="570373"/>
          </a:xfrm>
          <a:custGeom>
            <a:avLst/>
            <a:gdLst>
              <a:gd name="connsiteX0" fmla="*/ 855764 w 855560"/>
              <a:gd name="connsiteY0" fmla="*/ 233 h 570373"/>
              <a:gd name="connsiteX1" fmla="*/ 855764 w 855560"/>
              <a:gd name="connsiteY1" fmla="*/ 40742 h 570373"/>
              <a:gd name="connsiteX2" fmla="*/ 855764 w 855560"/>
              <a:gd name="connsiteY2" fmla="*/ 530097 h 570373"/>
              <a:gd name="connsiteX3" fmla="*/ 855764 w 855560"/>
              <a:gd name="connsiteY3" fmla="*/ 570607 h 570373"/>
              <a:gd name="connsiteX4" fmla="*/ 204 w 855560"/>
              <a:gd name="connsiteY4" fmla="*/ 570607 h 570373"/>
              <a:gd name="connsiteX5" fmla="*/ 204 w 855560"/>
              <a:gd name="connsiteY5" fmla="*/ 530097 h 570373"/>
              <a:gd name="connsiteX6" fmla="*/ 204 w 855560"/>
              <a:gd name="connsiteY6" fmla="*/ 40743 h 570373"/>
              <a:gd name="connsiteX7" fmla="*/ 204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233"/>
                </a:moveTo>
                <a:cubicBezTo>
                  <a:pt x="855764" y="233"/>
                  <a:pt x="855764" y="18369"/>
                  <a:pt x="855764" y="40742"/>
                </a:cubicBezTo>
                <a:lnTo>
                  <a:pt x="855764" y="530097"/>
                </a:lnTo>
                <a:cubicBezTo>
                  <a:pt x="855764" y="552469"/>
                  <a:pt x="855764" y="570607"/>
                  <a:pt x="855764" y="570607"/>
                </a:cubicBezTo>
                <a:lnTo>
                  <a:pt x="204" y="570607"/>
                </a:lnTo>
                <a:cubicBezTo>
                  <a:pt x="204" y="570607"/>
                  <a:pt x="204" y="552470"/>
                  <a:pt x="204" y="530097"/>
                </a:cubicBezTo>
                <a:lnTo>
                  <a:pt x="204" y="40743"/>
                </a:lnTo>
                <a:cubicBezTo>
                  <a:pt x="204" y="18370"/>
                  <a:pt x="204" y="233"/>
                  <a:pt x="204" y="233"/>
                </a:cubicBezTo>
                <a:close/>
              </a:path>
            </a:pathLst>
          </a:custGeom>
          <a:solidFill>
            <a:srgbClr val="F1E3B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E6DF907D-C64F-5B04-06FB-FF77255B27C5}"/>
              </a:ext>
            </a:extLst>
          </p:cNvPr>
          <p:cNvSpPr/>
          <p:nvPr/>
        </p:nvSpPr>
        <p:spPr>
          <a:xfrm>
            <a:off x="15381997" y="2624626"/>
            <a:ext cx="855560" cy="570373"/>
          </a:xfrm>
          <a:custGeom>
            <a:avLst/>
            <a:gdLst>
              <a:gd name="connsiteX0" fmla="*/ 855851 w 855560"/>
              <a:gd name="connsiteY0" fmla="*/ 50 h 570373"/>
              <a:gd name="connsiteX1" fmla="*/ 855851 w 855560"/>
              <a:gd name="connsiteY1" fmla="*/ 40559 h 570373"/>
              <a:gd name="connsiteX2" fmla="*/ 855851 w 855560"/>
              <a:gd name="connsiteY2" fmla="*/ 529913 h 570373"/>
              <a:gd name="connsiteX3" fmla="*/ 855851 w 855560"/>
              <a:gd name="connsiteY3" fmla="*/ 570423 h 570373"/>
              <a:gd name="connsiteX4" fmla="*/ 291 w 855560"/>
              <a:gd name="connsiteY4" fmla="*/ 570423 h 570373"/>
              <a:gd name="connsiteX5" fmla="*/ 291 w 855560"/>
              <a:gd name="connsiteY5" fmla="*/ 529913 h 570373"/>
              <a:gd name="connsiteX6" fmla="*/ 291 w 855560"/>
              <a:gd name="connsiteY6" fmla="*/ 40559 h 570373"/>
              <a:gd name="connsiteX7" fmla="*/ 291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50"/>
                </a:moveTo>
                <a:cubicBezTo>
                  <a:pt x="855851" y="50"/>
                  <a:pt x="855851" y="18186"/>
                  <a:pt x="855851" y="40559"/>
                </a:cubicBezTo>
                <a:lnTo>
                  <a:pt x="855851" y="529913"/>
                </a:lnTo>
                <a:cubicBezTo>
                  <a:pt x="855851" y="552286"/>
                  <a:pt x="855851" y="570423"/>
                  <a:pt x="855851" y="570423"/>
                </a:cubicBezTo>
                <a:lnTo>
                  <a:pt x="291" y="570423"/>
                </a:lnTo>
                <a:cubicBezTo>
                  <a:pt x="291" y="570423"/>
                  <a:pt x="291" y="552286"/>
                  <a:pt x="291" y="529913"/>
                </a:cubicBezTo>
                <a:lnTo>
                  <a:pt x="291" y="40559"/>
                </a:lnTo>
                <a:cubicBezTo>
                  <a:pt x="291" y="18186"/>
                  <a:pt x="291" y="50"/>
                  <a:pt x="291" y="50"/>
                </a:cubicBezTo>
                <a:close/>
              </a:path>
            </a:pathLst>
          </a:custGeom>
          <a:solidFill>
            <a:srgbClr val="D2BF5C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49CC7D0F-36D8-6AEA-7C28-F153D4695B23}"/>
              </a:ext>
            </a:extLst>
          </p:cNvPr>
          <p:cNvSpPr/>
          <p:nvPr/>
        </p:nvSpPr>
        <p:spPr>
          <a:xfrm>
            <a:off x="15381997" y="3258938"/>
            <a:ext cx="855560" cy="570373"/>
          </a:xfrm>
          <a:custGeom>
            <a:avLst/>
            <a:gdLst>
              <a:gd name="connsiteX0" fmla="*/ 855851 w 855560"/>
              <a:gd name="connsiteY0" fmla="*/ 110 h 570373"/>
              <a:gd name="connsiteX1" fmla="*/ 855851 w 855560"/>
              <a:gd name="connsiteY1" fmla="*/ 40620 h 570373"/>
              <a:gd name="connsiteX2" fmla="*/ 855851 w 855560"/>
              <a:gd name="connsiteY2" fmla="*/ 529974 h 570373"/>
              <a:gd name="connsiteX3" fmla="*/ 855851 w 855560"/>
              <a:gd name="connsiteY3" fmla="*/ 570484 h 570373"/>
              <a:gd name="connsiteX4" fmla="*/ 291 w 855560"/>
              <a:gd name="connsiteY4" fmla="*/ 570484 h 570373"/>
              <a:gd name="connsiteX5" fmla="*/ 291 w 855560"/>
              <a:gd name="connsiteY5" fmla="*/ 529974 h 570373"/>
              <a:gd name="connsiteX6" fmla="*/ 291 w 855560"/>
              <a:gd name="connsiteY6" fmla="*/ 40620 h 570373"/>
              <a:gd name="connsiteX7" fmla="*/ 291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10"/>
                </a:moveTo>
                <a:cubicBezTo>
                  <a:pt x="855851" y="110"/>
                  <a:pt x="855851" y="18247"/>
                  <a:pt x="855851" y="40620"/>
                </a:cubicBezTo>
                <a:lnTo>
                  <a:pt x="855851" y="529974"/>
                </a:lnTo>
                <a:cubicBezTo>
                  <a:pt x="855851" y="552347"/>
                  <a:pt x="855851" y="570484"/>
                  <a:pt x="855851" y="570484"/>
                </a:cubicBezTo>
                <a:lnTo>
                  <a:pt x="291" y="570484"/>
                </a:lnTo>
                <a:cubicBezTo>
                  <a:pt x="291" y="570484"/>
                  <a:pt x="291" y="552347"/>
                  <a:pt x="291" y="529974"/>
                </a:cubicBezTo>
                <a:lnTo>
                  <a:pt x="291" y="40620"/>
                </a:lnTo>
                <a:cubicBezTo>
                  <a:pt x="291" y="18247"/>
                  <a:pt x="291" y="110"/>
                  <a:pt x="291" y="110"/>
                </a:cubicBezTo>
                <a:close/>
              </a:path>
            </a:pathLst>
          </a:custGeom>
          <a:solidFill>
            <a:srgbClr val="F1DB6B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0B5C7517-E2A9-FA35-693E-754C36DE628C}"/>
              </a:ext>
            </a:extLst>
          </p:cNvPr>
          <p:cNvSpPr/>
          <p:nvPr/>
        </p:nvSpPr>
        <p:spPr>
          <a:xfrm>
            <a:off x="15381997" y="3893251"/>
            <a:ext cx="855560" cy="570373"/>
          </a:xfrm>
          <a:custGeom>
            <a:avLst/>
            <a:gdLst>
              <a:gd name="connsiteX0" fmla="*/ 855851 w 855560"/>
              <a:gd name="connsiteY0" fmla="*/ 172 h 570373"/>
              <a:gd name="connsiteX1" fmla="*/ 855851 w 855560"/>
              <a:gd name="connsiteY1" fmla="*/ 40681 h 570373"/>
              <a:gd name="connsiteX2" fmla="*/ 855851 w 855560"/>
              <a:gd name="connsiteY2" fmla="*/ 530035 h 570373"/>
              <a:gd name="connsiteX3" fmla="*/ 855851 w 855560"/>
              <a:gd name="connsiteY3" fmla="*/ 570545 h 570373"/>
              <a:gd name="connsiteX4" fmla="*/ 291 w 855560"/>
              <a:gd name="connsiteY4" fmla="*/ 570545 h 570373"/>
              <a:gd name="connsiteX5" fmla="*/ 291 w 855560"/>
              <a:gd name="connsiteY5" fmla="*/ 530035 h 570373"/>
              <a:gd name="connsiteX6" fmla="*/ 291 w 855560"/>
              <a:gd name="connsiteY6" fmla="*/ 40681 h 570373"/>
              <a:gd name="connsiteX7" fmla="*/ 291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72"/>
                </a:moveTo>
                <a:cubicBezTo>
                  <a:pt x="855851" y="172"/>
                  <a:pt x="855851" y="18308"/>
                  <a:pt x="855851" y="40681"/>
                </a:cubicBezTo>
                <a:lnTo>
                  <a:pt x="855851" y="530035"/>
                </a:lnTo>
                <a:cubicBezTo>
                  <a:pt x="855851" y="552408"/>
                  <a:pt x="855851" y="570545"/>
                  <a:pt x="855851" y="570545"/>
                </a:cubicBezTo>
                <a:lnTo>
                  <a:pt x="291" y="570545"/>
                </a:lnTo>
                <a:cubicBezTo>
                  <a:pt x="291" y="570545"/>
                  <a:pt x="291" y="552408"/>
                  <a:pt x="291" y="530035"/>
                </a:cubicBezTo>
                <a:lnTo>
                  <a:pt x="291" y="40681"/>
                </a:lnTo>
                <a:cubicBezTo>
                  <a:pt x="291" y="18308"/>
                  <a:pt x="291" y="172"/>
                  <a:pt x="291" y="172"/>
                </a:cubicBezTo>
                <a:close/>
              </a:path>
            </a:pathLst>
          </a:custGeom>
          <a:solidFill>
            <a:srgbClr val="F4E28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0A413AA6-395A-D60B-55F1-6C2CA0CD0C37}"/>
              </a:ext>
            </a:extLst>
          </p:cNvPr>
          <p:cNvSpPr/>
          <p:nvPr/>
        </p:nvSpPr>
        <p:spPr>
          <a:xfrm>
            <a:off x="15381997" y="4527552"/>
            <a:ext cx="855560" cy="570373"/>
          </a:xfrm>
          <a:custGeom>
            <a:avLst/>
            <a:gdLst>
              <a:gd name="connsiteX0" fmla="*/ 855851 w 855560"/>
              <a:gd name="connsiteY0" fmla="*/ 233 h 570373"/>
              <a:gd name="connsiteX1" fmla="*/ 855851 w 855560"/>
              <a:gd name="connsiteY1" fmla="*/ 40742 h 570373"/>
              <a:gd name="connsiteX2" fmla="*/ 855851 w 855560"/>
              <a:gd name="connsiteY2" fmla="*/ 530097 h 570373"/>
              <a:gd name="connsiteX3" fmla="*/ 855851 w 855560"/>
              <a:gd name="connsiteY3" fmla="*/ 570607 h 570373"/>
              <a:gd name="connsiteX4" fmla="*/ 291 w 855560"/>
              <a:gd name="connsiteY4" fmla="*/ 570607 h 570373"/>
              <a:gd name="connsiteX5" fmla="*/ 291 w 855560"/>
              <a:gd name="connsiteY5" fmla="*/ 530097 h 570373"/>
              <a:gd name="connsiteX6" fmla="*/ 291 w 855560"/>
              <a:gd name="connsiteY6" fmla="*/ 40743 h 570373"/>
              <a:gd name="connsiteX7" fmla="*/ 291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233"/>
                </a:moveTo>
                <a:cubicBezTo>
                  <a:pt x="855851" y="233"/>
                  <a:pt x="855851" y="18369"/>
                  <a:pt x="855851" y="40742"/>
                </a:cubicBezTo>
                <a:lnTo>
                  <a:pt x="855851" y="530097"/>
                </a:lnTo>
                <a:cubicBezTo>
                  <a:pt x="855851" y="552469"/>
                  <a:pt x="855851" y="570607"/>
                  <a:pt x="855851" y="570607"/>
                </a:cubicBezTo>
                <a:lnTo>
                  <a:pt x="291" y="570607"/>
                </a:lnTo>
                <a:cubicBezTo>
                  <a:pt x="291" y="570607"/>
                  <a:pt x="291" y="552470"/>
                  <a:pt x="291" y="530097"/>
                </a:cubicBezTo>
                <a:lnTo>
                  <a:pt x="291" y="40743"/>
                </a:lnTo>
                <a:cubicBezTo>
                  <a:pt x="291" y="18370"/>
                  <a:pt x="291" y="233"/>
                  <a:pt x="291" y="233"/>
                </a:cubicBezTo>
                <a:close/>
              </a:path>
            </a:pathLst>
          </a:custGeom>
          <a:solidFill>
            <a:srgbClr val="F7E9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BC70511E-E122-B3D2-50D1-26B275C2C4BC}"/>
              </a:ext>
            </a:extLst>
          </p:cNvPr>
          <p:cNvSpPr/>
          <p:nvPr/>
        </p:nvSpPr>
        <p:spPr>
          <a:xfrm>
            <a:off x="16288868" y="3258938"/>
            <a:ext cx="855560" cy="570373"/>
          </a:xfrm>
          <a:custGeom>
            <a:avLst/>
            <a:gdLst>
              <a:gd name="connsiteX0" fmla="*/ 855938 w 855560"/>
              <a:gd name="connsiteY0" fmla="*/ 110 h 570373"/>
              <a:gd name="connsiteX1" fmla="*/ 855938 w 855560"/>
              <a:gd name="connsiteY1" fmla="*/ 40620 h 570373"/>
              <a:gd name="connsiteX2" fmla="*/ 855938 w 855560"/>
              <a:gd name="connsiteY2" fmla="*/ 529974 h 570373"/>
              <a:gd name="connsiteX3" fmla="*/ 855938 w 855560"/>
              <a:gd name="connsiteY3" fmla="*/ 570484 h 570373"/>
              <a:gd name="connsiteX4" fmla="*/ 378 w 855560"/>
              <a:gd name="connsiteY4" fmla="*/ 570484 h 570373"/>
              <a:gd name="connsiteX5" fmla="*/ 378 w 855560"/>
              <a:gd name="connsiteY5" fmla="*/ 529974 h 570373"/>
              <a:gd name="connsiteX6" fmla="*/ 378 w 855560"/>
              <a:gd name="connsiteY6" fmla="*/ 40620 h 570373"/>
              <a:gd name="connsiteX7" fmla="*/ 378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10"/>
                </a:moveTo>
                <a:cubicBezTo>
                  <a:pt x="855938" y="110"/>
                  <a:pt x="855938" y="18247"/>
                  <a:pt x="855938" y="40620"/>
                </a:cubicBezTo>
                <a:lnTo>
                  <a:pt x="855938" y="529974"/>
                </a:lnTo>
                <a:cubicBezTo>
                  <a:pt x="855938" y="552347"/>
                  <a:pt x="855938" y="570484"/>
                  <a:pt x="855938" y="570484"/>
                </a:cubicBezTo>
                <a:lnTo>
                  <a:pt x="378" y="570484"/>
                </a:lnTo>
                <a:cubicBezTo>
                  <a:pt x="378" y="570484"/>
                  <a:pt x="378" y="552347"/>
                  <a:pt x="378" y="529974"/>
                </a:cubicBezTo>
                <a:lnTo>
                  <a:pt x="378" y="40620"/>
                </a:lnTo>
                <a:cubicBezTo>
                  <a:pt x="378" y="18247"/>
                  <a:pt x="378" y="110"/>
                  <a:pt x="378" y="110"/>
                </a:cubicBezTo>
                <a:close/>
              </a:path>
            </a:pathLst>
          </a:custGeom>
          <a:solidFill>
            <a:srgbClr val="C75A4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9CD7369A-38D0-7996-A24C-317245A6D510}"/>
              </a:ext>
            </a:extLst>
          </p:cNvPr>
          <p:cNvSpPr/>
          <p:nvPr/>
        </p:nvSpPr>
        <p:spPr>
          <a:xfrm>
            <a:off x="16288868" y="3893251"/>
            <a:ext cx="855560" cy="570373"/>
          </a:xfrm>
          <a:custGeom>
            <a:avLst/>
            <a:gdLst>
              <a:gd name="connsiteX0" fmla="*/ 855938 w 855560"/>
              <a:gd name="connsiteY0" fmla="*/ 172 h 570373"/>
              <a:gd name="connsiteX1" fmla="*/ 855938 w 855560"/>
              <a:gd name="connsiteY1" fmla="*/ 40681 h 570373"/>
              <a:gd name="connsiteX2" fmla="*/ 855938 w 855560"/>
              <a:gd name="connsiteY2" fmla="*/ 530035 h 570373"/>
              <a:gd name="connsiteX3" fmla="*/ 855938 w 855560"/>
              <a:gd name="connsiteY3" fmla="*/ 570545 h 570373"/>
              <a:gd name="connsiteX4" fmla="*/ 378 w 855560"/>
              <a:gd name="connsiteY4" fmla="*/ 570545 h 570373"/>
              <a:gd name="connsiteX5" fmla="*/ 378 w 855560"/>
              <a:gd name="connsiteY5" fmla="*/ 530035 h 570373"/>
              <a:gd name="connsiteX6" fmla="*/ 378 w 855560"/>
              <a:gd name="connsiteY6" fmla="*/ 40681 h 570373"/>
              <a:gd name="connsiteX7" fmla="*/ 378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72"/>
                </a:moveTo>
                <a:cubicBezTo>
                  <a:pt x="855938" y="172"/>
                  <a:pt x="855938" y="18308"/>
                  <a:pt x="855938" y="40681"/>
                </a:cubicBezTo>
                <a:lnTo>
                  <a:pt x="855938" y="530035"/>
                </a:lnTo>
                <a:cubicBezTo>
                  <a:pt x="855938" y="552408"/>
                  <a:pt x="855938" y="570545"/>
                  <a:pt x="855938" y="570545"/>
                </a:cubicBezTo>
                <a:lnTo>
                  <a:pt x="378" y="570545"/>
                </a:lnTo>
                <a:cubicBezTo>
                  <a:pt x="378" y="570545"/>
                  <a:pt x="378" y="552408"/>
                  <a:pt x="378" y="530035"/>
                </a:cubicBezTo>
                <a:lnTo>
                  <a:pt x="378" y="40681"/>
                </a:lnTo>
                <a:cubicBezTo>
                  <a:pt x="378" y="18308"/>
                  <a:pt x="378" y="172"/>
                  <a:pt x="378" y="172"/>
                </a:cubicBezTo>
                <a:close/>
              </a:path>
            </a:pathLst>
          </a:custGeom>
          <a:solidFill>
            <a:srgbClr val="DF796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9D498B47-924A-1D8E-3142-E518CC8BA6EC}"/>
              </a:ext>
            </a:extLst>
          </p:cNvPr>
          <p:cNvSpPr/>
          <p:nvPr/>
        </p:nvSpPr>
        <p:spPr>
          <a:xfrm>
            <a:off x="16288868" y="4527552"/>
            <a:ext cx="855560" cy="570373"/>
          </a:xfrm>
          <a:custGeom>
            <a:avLst/>
            <a:gdLst>
              <a:gd name="connsiteX0" fmla="*/ 855938 w 855560"/>
              <a:gd name="connsiteY0" fmla="*/ 233 h 570373"/>
              <a:gd name="connsiteX1" fmla="*/ 855938 w 855560"/>
              <a:gd name="connsiteY1" fmla="*/ 40742 h 570373"/>
              <a:gd name="connsiteX2" fmla="*/ 855938 w 855560"/>
              <a:gd name="connsiteY2" fmla="*/ 530097 h 570373"/>
              <a:gd name="connsiteX3" fmla="*/ 855938 w 855560"/>
              <a:gd name="connsiteY3" fmla="*/ 570607 h 570373"/>
              <a:gd name="connsiteX4" fmla="*/ 378 w 855560"/>
              <a:gd name="connsiteY4" fmla="*/ 570607 h 570373"/>
              <a:gd name="connsiteX5" fmla="*/ 378 w 855560"/>
              <a:gd name="connsiteY5" fmla="*/ 530097 h 570373"/>
              <a:gd name="connsiteX6" fmla="*/ 378 w 855560"/>
              <a:gd name="connsiteY6" fmla="*/ 40743 h 570373"/>
              <a:gd name="connsiteX7" fmla="*/ 378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233"/>
                </a:moveTo>
                <a:cubicBezTo>
                  <a:pt x="855938" y="233"/>
                  <a:pt x="855938" y="18369"/>
                  <a:pt x="855938" y="40742"/>
                </a:cubicBezTo>
                <a:lnTo>
                  <a:pt x="855938" y="530097"/>
                </a:lnTo>
                <a:cubicBezTo>
                  <a:pt x="855938" y="552469"/>
                  <a:pt x="855938" y="570607"/>
                  <a:pt x="855938" y="570607"/>
                </a:cubicBezTo>
                <a:lnTo>
                  <a:pt x="378" y="570607"/>
                </a:lnTo>
                <a:cubicBezTo>
                  <a:pt x="378" y="570607"/>
                  <a:pt x="378" y="552470"/>
                  <a:pt x="378" y="530097"/>
                </a:cubicBezTo>
                <a:lnTo>
                  <a:pt x="378" y="40743"/>
                </a:lnTo>
                <a:cubicBezTo>
                  <a:pt x="378" y="18370"/>
                  <a:pt x="378" y="233"/>
                  <a:pt x="378" y="233"/>
                </a:cubicBezTo>
                <a:close/>
              </a:path>
            </a:pathLst>
          </a:custGeom>
          <a:solidFill>
            <a:srgbClr val="E59F9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513165EE-103E-AA82-0D9B-0F6F7441FDB8}"/>
              </a:ext>
            </a:extLst>
          </p:cNvPr>
          <p:cNvSpPr/>
          <p:nvPr/>
        </p:nvSpPr>
        <p:spPr>
          <a:xfrm>
            <a:off x="16288868" y="2624626"/>
            <a:ext cx="855560" cy="570373"/>
          </a:xfrm>
          <a:custGeom>
            <a:avLst/>
            <a:gdLst>
              <a:gd name="connsiteX0" fmla="*/ 855938 w 855560"/>
              <a:gd name="connsiteY0" fmla="*/ 50 h 570373"/>
              <a:gd name="connsiteX1" fmla="*/ 855938 w 855560"/>
              <a:gd name="connsiteY1" fmla="*/ 40559 h 570373"/>
              <a:gd name="connsiteX2" fmla="*/ 855938 w 855560"/>
              <a:gd name="connsiteY2" fmla="*/ 529913 h 570373"/>
              <a:gd name="connsiteX3" fmla="*/ 855938 w 855560"/>
              <a:gd name="connsiteY3" fmla="*/ 570423 h 570373"/>
              <a:gd name="connsiteX4" fmla="*/ 378 w 855560"/>
              <a:gd name="connsiteY4" fmla="*/ 570423 h 570373"/>
              <a:gd name="connsiteX5" fmla="*/ 378 w 855560"/>
              <a:gd name="connsiteY5" fmla="*/ 529913 h 570373"/>
              <a:gd name="connsiteX6" fmla="*/ 378 w 855560"/>
              <a:gd name="connsiteY6" fmla="*/ 40559 h 570373"/>
              <a:gd name="connsiteX7" fmla="*/ 378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50"/>
                </a:moveTo>
                <a:cubicBezTo>
                  <a:pt x="855938" y="50"/>
                  <a:pt x="855938" y="18186"/>
                  <a:pt x="855938" y="40559"/>
                </a:cubicBezTo>
                <a:lnTo>
                  <a:pt x="855938" y="529913"/>
                </a:lnTo>
                <a:cubicBezTo>
                  <a:pt x="855938" y="552286"/>
                  <a:pt x="855938" y="570423"/>
                  <a:pt x="855938" y="570423"/>
                </a:cubicBezTo>
                <a:lnTo>
                  <a:pt x="378" y="570423"/>
                </a:lnTo>
                <a:cubicBezTo>
                  <a:pt x="378" y="570423"/>
                  <a:pt x="378" y="552286"/>
                  <a:pt x="378" y="529913"/>
                </a:cubicBezTo>
                <a:lnTo>
                  <a:pt x="378" y="40559"/>
                </a:lnTo>
                <a:cubicBezTo>
                  <a:pt x="378" y="18186"/>
                  <a:pt x="378" y="50"/>
                  <a:pt x="378" y="50"/>
                </a:cubicBezTo>
                <a:close/>
              </a:path>
            </a:pathLst>
          </a:custGeom>
          <a:solidFill>
            <a:srgbClr val="A1483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1" name="Frihandsfigur: Form 40">
            <a:extLst>
              <a:ext uri="{FF2B5EF4-FFF2-40B4-BE49-F238E27FC236}">
                <a16:creationId xmlns:a16="http://schemas.microsoft.com/office/drawing/2014/main" id="{5551C57C-D300-E3C6-8ECE-6D5E2F79D0AA}"/>
              </a:ext>
            </a:extLst>
          </p:cNvPr>
          <p:cNvSpPr/>
          <p:nvPr/>
        </p:nvSpPr>
        <p:spPr>
          <a:xfrm>
            <a:off x="16288868" y="1990325"/>
            <a:ext cx="855560" cy="570373"/>
          </a:xfrm>
          <a:custGeom>
            <a:avLst/>
            <a:gdLst>
              <a:gd name="connsiteX0" fmla="*/ 855938 w 855560"/>
              <a:gd name="connsiteY0" fmla="*/ -12 h 570373"/>
              <a:gd name="connsiteX1" fmla="*/ 855938 w 855560"/>
              <a:gd name="connsiteY1" fmla="*/ 40498 h 570373"/>
              <a:gd name="connsiteX2" fmla="*/ 855938 w 855560"/>
              <a:gd name="connsiteY2" fmla="*/ 529852 h 570373"/>
              <a:gd name="connsiteX3" fmla="*/ 855938 w 855560"/>
              <a:gd name="connsiteY3" fmla="*/ 570362 h 570373"/>
              <a:gd name="connsiteX4" fmla="*/ 378 w 855560"/>
              <a:gd name="connsiteY4" fmla="*/ 570362 h 570373"/>
              <a:gd name="connsiteX5" fmla="*/ 378 w 855560"/>
              <a:gd name="connsiteY5" fmla="*/ 529852 h 570373"/>
              <a:gd name="connsiteX6" fmla="*/ 378 w 855560"/>
              <a:gd name="connsiteY6" fmla="*/ 40498 h 570373"/>
              <a:gd name="connsiteX7" fmla="*/ 378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-12"/>
                </a:moveTo>
                <a:cubicBezTo>
                  <a:pt x="855938" y="-12"/>
                  <a:pt x="855938" y="18125"/>
                  <a:pt x="855938" y="40498"/>
                </a:cubicBezTo>
                <a:lnTo>
                  <a:pt x="855938" y="529852"/>
                </a:lnTo>
                <a:cubicBezTo>
                  <a:pt x="855938" y="552225"/>
                  <a:pt x="855938" y="570362"/>
                  <a:pt x="855938" y="570362"/>
                </a:cubicBezTo>
                <a:lnTo>
                  <a:pt x="378" y="570362"/>
                </a:lnTo>
                <a:cubicBezTo>
                  <a:pt x="378" y="570362"/>
                  <a:pt x="378" y="552225"/>
                  <a:pt x="378" y="529852"/>
                </a:cubicBezTo>
                <a:lnTo>
                  <a:pt x="378" y="40498"/>
                </a:lnTo>
                <a:cubicBezTo>
                  <a:pt x="378" y="18125"/>
                  <a:pt x="378" y="-12"/>
                  <a:pt x="378" y="-12"/>
                </a:cubicBezTo>
                <a:close/>
              </a:path>
            </a:pathLst>
          </a:custGeom>
          <a:solidFill>
            <a:srgbClr val="42191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2" name="Frihandsfigur: Form 41">
            <a:extLst>
              <a:ext uri="{FF2B5EF4-FFF2-40B4-BE49-F238E27FC236}">
                <a16:creationId xmlns:a16="http://schemas.microsoft.com/office/drawing/2014/main" id="{5D44ACD3-C16C-CC3D-FE86-604EFC3B4A55}"/>
              </a:ext>
            </a:extLst>
          </p:cNvPr>
          <p:cNvSpPr/>
          <p:nvPr/>
        </p:nvSpPr>
        <p:spPr>
          <a:xfrm>
            <a:off x="17195739" y="2624626"/>
            <a:ext cx="855560" cy="570373"/>
          </a:xfrm>
          <a:custGeom>
            <a:avLst/>
            <a:gdLst>
              <a:gd name="connsiteX0" fmla="*/ 856026 w 855560"/>
              <a:gd name="connsiteY0" fmla="*/ 50 h 570373"/>
              <a:gd name="connsiteX1" fmla="*/ 856026 w 855560"/>
              <a:gd name="connsiteY1" fmla="*/ 40559 h 570373"/>
              <a:gd name="connsiteX2" fmla="*/ 856026 w 855560"/>
              <a:gd name="connsiteY2" fmla="*/ 529913 h 570373"/>
              <a:gd name="connsiteX3" fmla="*/ 856026 w 855560"/>
              <a:gd name="connsiteY3" fmla="*/ 570423 h 570373"/>
              <a:gd name="connsiteX4" fmla="*/ 466 w 855560"/>
              <a:gd name="connsiteY4" fmla="*/ 570423 h 570373"/>
              <a:gd name="connsiteX5" fmla="*/ 466 w 855560"/>
              <a:gd name="connsiteY5" fmla="*/ 529913 h 570373"/>
              <a:gd name="connsiteX6" fmla="*/ 466 w 855560"/>
              <a:gd name="connsiteY6" fmla="*/ 40559 h 570373"/>
              <a:gd name="connsiteX7" fmla="*/ 46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50"/>
                </a:moveTo>
                <a:cubicBezTo>
                  <a:pt x="856026" y="50"/>
                  <a:pt x="856026" y="18186"/>
                  <a:pt x="856026" y="40559"/>
                </a:cubicBezTo>
                <a:lnTo>
                  <a:pt x="856026" y="529913"/>
                </a:lnTo>
                <a:cubicBezTo>
                  <a:pt x="856026" y="552286"/>
                  <a:pt x="856026" y="570423"/>
                  <a:pt x="856026" y="570423"/>
                </a:cubicBezTo>
                <a:lnTo>
                  <a:pt x="466" y="570423"/>
                </a:lnTo>
                <a:cubicBezTo>
                  <a:pt x="466" y="570423"/>
                  <a:pt x="466" y="552286"/>
                  <a:pt x="466" y="529913"/>
                </a:cubicBezTo>
                <a:lnTo>
                  <a:pt x="466" y="40559"/>
                </a:lnTo>
                <a:cubicBezTo>
                  <a:pt x="466" y="18186"/>
                  <a:pt x="466" y="50"/>
                  <a:pt x="466" y="50"/>
                </a:cubicBezTo>
                <a:close/>
              </a:path>
            </a:pathLst>
          </a:custGeom>
          <a:solidFill>
            <a:srgbClr val="707062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3" name="Frihandsfigur: Form 42">
            <a:extLst>
              <a:ext uri="{FF2B5EF4-FFF2-40B4-BE49-F238E27FC236}">
                <a16:creationId xmlns:a16="http://schemas.microsoft.com/office/drawing/2014/main" id="{2D10B407-BD4A-5668-A79D-A35168B556A2}"/>
              </a:ext>
            </a:extLst>
          </p:cNvPr>
          <p:cNvSpPr/>
          <p:nvPr/>
        </p:nvSpPr>
        <p:spPr>
          <a:xfrm>
            <a:off x="17195739" y="3258938"/>
            <a:ext cx="855560" cy="570373"/>
          </a:xfrm>
          <a:custGeom>
            <a:avLst/>
            <a:gdLst>
              <a:gd name="connsiteX0" fmla="*/ 856026 w 855560"/>
              <a:gd name="connsiteY0" fmla="*/ 110 h 570373"/>
              <a:gd name="connsiteX1" fmla="*/ 856026 w 855560"/>
              <a:gd name="connsiteY1" fmla="*/ 40620 h 570373"/>
              <a:gd name="connsiteX2" fmla="*/ 856026 w 855560"/>
              <a:gd name="connsiteY2" fmla="*/ 529974 h 570373"/>
              <a:gd name="connsiteX3" fmla="*/ 856026 w 855560"/>
              <a:gd name="connsiteY3" fmla="*/ 570484 h 570373"/>
              <a:gd name="connsiteX4" fmla="*/ 466 w 855560"/>
              <a:gd name="connsiteY4" fmla="*/ 570484 h 570373"/>
              <a:gd name="connsiteX5" fmla="*/ 466 w 855560"/>
              <a:gd name="connsiteY5" fmla="*/ 529974 h 570373"/>
              <a:gd name="connsiteX6" fmla="*/ 466 w 855560"/>
              <a:gd name="connsiteY6" fmla="*/ 40620 h 570373"/>
              <a:gd name="connsiteX7" fmla="*/ 46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10"/>
                </a:moveTo>
                <a:cubicBezTo>
                  <a:pt x="856026" y="110"/>
                  <a:pt x="856026" y="18247"/>
                  <a:pt x="856026" y="40620"/>
                </a:cubicBezTo>
                <a:lnTo>
                  <a:pt x="856026" y="529974"/>
                </a:lnTo>
                <a:cubicBezTo>
                  <a:pt x="856026" y="552347"/>
                  <a:pt x="856026" y="570484"/>
                  <a:pt x="856026" y="570484"/>
                </a:cubicBezTo>
                <a:lnTo>
                  <a:pt x="466" y="570484"/>
                </a:lnTo>
                <a:cubicBezTo>
                  <a:pt x="466" y="570484"/>
                  <a:pt x="466" y="552347"/>
                  <a:pt x="466" y="529974"/>
                </a:cubicBezTo>
                <a:lnTo>
                  <a:pt x="466" y="40620"/>
                </a:lnTo>
                <a:cubicBezTo>
                  <a:pt x="466" y="18247"/>
                  <a:pt x="466" y="110"/>
                  <a:pt x="466" y="110"/>
                </a:cubicBezTo>
                <a:close/>
              </a:path>
            </a:pathLst>
          </a:custGeom>
          <a:solidFill>
            <a:srgbClr val="8B8B7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F6C4DFE3-BAB0-3057-63C3-7020DF34A55F}"/>
              </a:ext>
            </a:extLst>
          </p:cNvPr>
          <p:cNvSpPr/>
          <p:nvPr/>
        </p:nvSpPr>
        <p:spPr>
          <a:xfrm>
            <a:off x="17195739" y="3893251"/>
            <a:ext cx="855560" cy="570373"/>
          </a:xfrm>
          <a:custGeom>
            <a:avLst/>
            <a:gdLst>
              <a:gd name="connsiteX0" fmla="*/ 856026 w 855560"/>
              <a:gd name="connsiteY0" fmla="*/ 172 h 570373"/>
              <a:gd name="connsiteX1" fmla="*/ 856026 w 855560"/>
              <a:gd name="connsiteY1" fmla="*/ 40681 h 570373"/>
              <a:gd name="connsiteX2" fmla="*/ 856026 w 855560"/>
              <a:gd name="connsiteY2" fmla="*/ 530035 h 570373"/>
              <a:gd name="connsiteX3" fmla="*/ 856026 w 855560"/>
              <a:gd name="connsiteY3" fmla="*/ 570545 h 570373"/>
              <a:gd name="connsiteX4" fmla="*/ 466 w 855560"/>
              <a:gd name="connsiteY4" fmla="*/ 570545 h 570373"/>
              <a:gd name="connsiteX5" fmla="*/ 466 w 855560"/>
              <a:gd name="connsiteY5" fmla="*/ 530035 h 570373"/>
              <a:gd name="connsiteX6" fmla="*/ 466 w 855560"/>
              <a:gd name="connsiteY6" fmla="*/ 40681 h 570373"/>
              <a:gd name="connsiteX7" fmla="*/ 46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72"/>
                </a:moveTo>
                <a:cubicBezTo>
                  <a:pt x="856026" y="172"/>
                  <a:pt x="856026" y="18308"/>
                  <a:pt x="856026" y="40681"/>
                </a:cubicBezTo>
                <a:lnTo>
                  <a:pt x="856026" y="530035"/>
                </a:lnTo>
                <a:cubicBezTo>
                  <a:pt x="856026" y="552408"/>
                  <a:pt x="856026" y="570545"/>
                  <a:pt x="856026" y="570545"/>
                </a:cubicBezTo>
                <a:lnTo>
                  <a:pt x="466" y="570545"/>
                </a:lnTo>
                <a:cubicBezTo>
                  <a:pt x="466" y="570545"/>
                  <a:pt x="466" y="552408"/>
                  <a:pt x="466" y="530035"/>
                </a:cubicBezTo>
                <a:lnTo>
                  <a:pt x="466" y="40681"/>
                </a:lnTo>
                <a:cubicBezTo>
                  <a:pt x="466" y="18308"/>
                  <a:pt x="466" y="172"/>
                  <a:pt x="466" y="172"/>
                </a:cubicBezTo>
                <a:close/>
              </a:path>
            </a:pathLst>
          </a:custGeom>
          <a:solidFill>
            <a:srgbClr val="A2A29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5" name="Frihandsfigur: Form 44">
            <a:extLst>
              <a:ext uri="{FF2B5EF4-FFF2-40B4-BE49-F238E27FC236}">
                <a16:creationId xmlns:a16="http://schemas.microsoft.com/office/drawing/2014/main" id="{38348288-DAA0-E27E-C30B-2BE204228D30}"/>
              </a:ext>
            </a:extLst>
          </p:cNvPr>
          <p:cNvSpPr/>
          <p:nvPr/>
        </p:nvSpPr>
        <p:spPr>
          <a:xfrm>
            <a:off x="17195739" y="4527552"/>
            <a:ext cx="855560" cy="570373"/>
          </a:xfrm>
          <a:custGeom>
            <a:avLst/>
            <a:gdLst>
              <a:gd name="connsiteX0" fmla="*/ 856026 w 855560"/>
              <a:gd name="connsiteY0" fmla="*/ 233 h 570373"/>
              <a:gd name="connsiteX1" fmla="*/ 856026 w 855560"/>
              <a:gd name="connsiteY1" fmla="*/ 40742 h 570373"/>
              <a:gd name="connsiteX2" fmla="*/ 856026 w 855560"/>
              <a:gd name="connsiteY2" fmla="*/ 530097 h 570373"/>
              <a:gd name="connsiteX3" fmla="*/ 856026 w 855560"/>
              <a:gd name="connsiteY3" fmla="*/ 570607 h 570373"/>
              <a:gd name="connsiteX4" fmla="*/ 466 w 855560"/>
              <a:gd name="connsiteY4" fmla="*/ 570607 h 570373"/>
              <a:gd name="connsiteX5" fmla="*/ 466 w 855560"/>
              <a:gd name="connsiteY5" fmla="*/ 530097 h 570373"/>
              <a:gd name="connsiteX6" fmla="*/ 466 w 855560"/>
              <a:gd name="connsiteY6" fmla="*/ 40743 h 570373"/>
              <a:gd name="connsiteX7" fmla="*/ 46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233"/>
                </a:moveTo>
                <a:cubicBezTo>
                  <a:pt x="856026" y="233"/>
                  <a:pt x="856026" y="18369"/>
                  <a:pt x="856026" y="40742"/>
                </a:cubicBezTo>
                <a:lnTo>
                  <a:pt x="856026" y="530097"/>
                </a:lnTo>
                <a:cubicBezTo>
                  <a:pt x="856026" y="552469"/>
                  <a:pt x="856026" y="570607"/>
                  <a:pt x="856026" y="570607"/>
                </a:cubicBezTo>
                <a:lnTo>
                  <a:pt x="466" y="570607"/>
                </a:lnTo>
                <a:cubicBezTo>
                  <a:pt x="466" y="570607"/>
                  <a:pt x="466" y="552470"/>
                  <a:pt x="466" y="530097"/>
                </a:cubicBezTo>
                <a:lnTo>
                  <a:pt x="466" y="40743"/>
                </a:lnTo>
                <a:cubicBezTo>
                  <a:pt x="466" y="18370"/>
                  <a:pt x="466" y="233"/>
                  <a:pt x="466" y="233"/>
                </a:cubicBezTo>
                <a:close/>
              </a:path>
            </a:pathLst>
          </a:custGeom>
          <a:solidFill>
            <a:srgbClr val="B9B9A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6" name="Frihandsfigur: Form 45">
            <a:extLst>
              <a:ext uri="{FF2B5EF4-FFF2-40B4-BE49-F238E27FC236}">
                <a16:creationId xmlns:a16="http://schemas.microsoft.com/office/drawing/2014/main" id="{19B692F9-8615-6D49-147C-2A77750B90D1}"/>
              </a:ext>
            </a:extLst>
          </p:cNvPr>
          <p:cNvSpPr/>
          <p:nvPr/>
        </p:nvSpPr>
        <p:spPr>
          <a:xfrm>
            <a:off x="17188872" y="1998937"/>
            <a:ext cx="855560" cy="570373"/>
          </a:xfrm>
          <a:custGeom>
            <a:avLst/>
            <a:gdLst>
              <a:gd name="connsiteX0" fmla="*/ 856025 w 855560"/>
              <a:gd name="connsiteY0" fmla="*/ -11 h 570373"/>
              <a:gd name="connsiteX1" fmla="*/ 856025 w 855560"/>
              <a:gd name="connsiteY1" fmla="*/ 40499 h 570373"/>
              <a:gd name="connsiteX2" fmla="*/ 856025 w 855560"/>
              <a:gd name="connsiteY2" fmla="*/ 529853 h 570373"/>
              <a:gd name="connsiteX3" fmla="*/ 856025 w 855560"/>
              <a:gd name="connsiteY3" fmla="*/ 570363 h 570373"/>
              <a:gd name="connsiteX4" fmla="*/ 465 w 855560"/>
              <a:gd name="connsiteY4" fmla="*/ 570363 h 570373"/>
              <a:gd name="connsiteX5" fmla="*/ 465 w 855560"/>
              <a:gd name="connsiteY5" fmla="*/ 529853 h 570373"/>
              <a:gd name="connsiteX6" fmla="*/ 465 w 855560"/>
              <a:gd name="connsiteY6" fmla="*/ 40499 h 570373"/>
              <a:gd name="connsiteX7" fmla="*/ 465 w 855560"/>
              <a:gd name="connsiteY7" fmla="*/ -11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5" y="-11"/>
                </a:moveTo>
                <a:cubicBezTo>
                  <a:pt x="856025" y="-11"/>
                  <a:pt x="856025" y="18126"/>
                  <a:pt x="856025" y="40499"/>
                </a:cubicBezTo>
                <a:lnTo>
                  <a:pt x="856025" y="529853"/>
                </a:lnTo>
                <a:cubicBezTo>
                  <a:pt x="856025" y="552226"/>
                  <a:pt x="856025" y="570363"/>
                  <a:pt x="856025" y="570363"/>
                </a:cubicBezTo>
                <a:lnTo>
                  <a:pt x="465" y="570363"/>
                </a:lnTo>
                <a:cubicBezTo>
                  <a:pt x="465" y="570363"/>
                  <a:pt x="465" y="552226"/>
                  <a:pt x="465" y="529853"/>
                </a:cubicBezTo>
                <a:lnTo>
                  <a:pt x="465" y="40499"/>
                </a:lnTo>
                <a:cubicBezTo>
                  <a:pt x="465" y="18126"/>
                  <a:pt x="465" y="-11"/>
                  <a:pt x="465" y="-11"/>
                </a:cubicBezTo>
                <a:close/>
              </a:path>
            </a:pathLst>
          </a:custGeom>
          <a:solidFill>
            <a:srgbClr val="31312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7" name="Frihandsfigur: Form 46">
            <a:extLst>
              <a:ext uri="{FF2B5EF4-FFF2-40B4-BE49-F238E27FC236}">
                <a16:creationId xmlns:a16="http://schemas.microsoft.com/office/drawing/2014/main" id="{E80D9051-86B6-743D-1F60-DA984283AC53}"/>
              </a:ext>
            </a:extLst>
          </p:cNvPr>
          <p:cNvSpPr/>
          <p:nvPr/>
        </p:nvSpPr>
        <p:spPr>
          <a:xfrm>
            <a:off x="12661395" y="2624626"/>
            <a:ext cx="855560" cy="570373"/>
          </a:xfrm>
          <a:custGeom>
            <a:avLst/>
            <a:gdLst>
              <a:gd name="connsiteX0" fmla="*/ 855589 w 855560"/>
              <a:gd name="connsiteY0" fmla="*/ 50 h 570373"/>
              <a:gd name="connsiteX1" fmla="*/ 855589 w 855560"/>
              <a:gd name="connsiteY1" fmla="*/ 40559 h 570373"/>
              <a:gd name="connsiteX2" fmla="*/ 855589 w 855560"/>
              <a:gd name="connsiteY2" fmla="*/ 529913 h 570373"/>
              <a:gd name="connsiteX3" fmla="*/ 855589 w 855560"/>
              <a:gd name="connsiteY3" fmla="*/ 570423 h 570373"/>
              <a:gd name="connsiteX4" fmla="*/ 29 w 855560"/>
              <a:gd name="connsiteY4" fmla="*/ 570423 h 570373"/>
              <a:gd name="connsiteX5" fmla="*/ 29 w 855560"/>
              <a:gd name="connsiteY5" fmla="*/ 529913 h 570373"/>
              <a:gd name="connsiteX6" fmla="*/ 29 w 855560"/>
              <a:gd name="connsiteY6" fmla="*/ 40559 h 570373"/>
              <a:gd name="connsiteX7" fmla="*/ 29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50"/>
                </a:moveTo>
                <a:cubicBezTo>
                  <a:pt x="855589" y="50"/>
                  <a:pt x="855589" y="18186"/>
                  <a:pt x="855589" y="40559"/>
                </a:cubicBezTo>
                <a:lnTo>
                  <a:pt x="855589" y="529913"/>
                </a:lnTo>
                <a:cubicBezTo>
                  <a:pt x="855589" y="552286"/>
                  <a:pt x="855589" y="570423"/>
                  <a:pt x="855589" y="570423"/>
                </a:cubicBezTo>
                <a:lnTo>
                  <a:pt x="29" y="570423"/>
                </a:lnTo>
                <a:cubicBezTo>
                  <a:pt x="29" y="570423"/>
                  <a:pt x="29" y="552286"/>
                  <a:pt x="29" y="529913"/>
                </a:cubicBezTo>
                <a:lnTo>
                  <a:pt x="29" y="40559"/>
                </a:lnTo>
                <a:cubicBezTo>
                  <a:pt x="29" y="18186"/>
                  <a:pt x="29" y="50"/>
                  <a:pt x="29" y="50"/>
                </a:cubicBezTo>
                <a:close/>
              </a:path>
            </a:pathLst>
          </a:custGeom>
          <a:solidFill>
            <a:srgbClr val="2D5961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8" name="Frihandsfigur: Form 47">
            <a:extLst>
              <a:ext uri="{FF2B5EF4-FFF2-40B4-BE49-F238E27FC236}">
                <a16:creationId xmlns:a16="http://schemas.microsoft.com/office/drawing/2014/main" id="{B1585FC0-70C0-8198-5F9D-2DA25B30EE89}"/>
              </a:ext>
            </a:extLst>
          </p:cNvPr>
          <p:cNvSpPr/>
          <p:nvPr/>
        </p:nvSpPr>
        <p:spPr>
          <a:xfrm>
            <a:off x="12661395" y="1990325"/>
            <a:ext cx="855560" cy="570373"/>
          </a:xfrm>
          <a:custGeom>
            <a:avLst/>
            <a:gdLst>
              <a:gd name="connsiteX0" fmla="*/ 855589 w 855560"/>
              <a:gd name="connsiteY0" fmla="*/ -12 h 570373"/>
              <a:gd name="connsiteX1" fmla="*/ 855589 w 855560"/>
              <a:gd name="connsiteY1" fmla="*/ 40498 h 570373"/>
              <a:gd name="connsiteX2" fmla="*/ 855589 w 855560"/>
              <a:gd name="connsiteY2" fmla="*/ 529852 h 570373"/>
              <a:gd name="connsiteX3" fmla="*/ 855589 w 855560"/>
              <a:gd name="connsiteY3" fmla="*/ 570362 h 570373"/>
              <a:gd name="connsiteX4" fmla="*/ 29 w 855560"/>
              <a:gd name="connsiteY4" fmla="*/ 570362 h 570373"/>
              <a:gd name="connsiteX5" fmla="*/ 29 w 855560"/>
              <a:gd name="connsiteY5" fmla="*/ 529852 h 570373"/>
              <a:gd name="connsiteX6" fmla="*/ 29 w 855560"/>
              <a:gd name="connsiteY6" fmla="*/ 40498 h 570373"/>
              <a:gd name="connsiteX7" fmla="*/ 29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-12"/>
                </a:moveTo>
                <a:cubicBezTo>
                  <a:pt x="855589" y="-12"/>
                  <a:pt x="855589" y="18125"/>
                  <a:pt x="855589" y="40498"/>
                </a:cubicBezTo>
                <a:lnTo>
                  <a:pt x="855589" y="529852"/>
                </a:lnTo>
                <a:cubicBezTo>
                  <a:pt x="855589" y="552225"/>
                  <a:pt x="855589" y="570362"/>
                  <a:pt x="855589" y="570362"/>
                </a:cubicBezTo>
                <a:lnTo>
                  <a:pt x="29" y="570362"/>
                </a:lnTo>
                <a:cubicBezTo>
                  <a:pt x="29" y="570362"/>
                  <a:pt x="29" y="552225"/>
                  <a:pt x="29" y="529852"/>
                </a:cubicBezTo>
                <a:lnTo>
                  <a:pt x="29" y="40498"/>
                </a:lnTo>
                <a:cubicBezTo>
                  <a:pt x="29" y="18125"/>
                  <a:pt x="29" y="-12"/>
                  <a:pt x="29" y="-12"/>
                </a:cubicBezTo>
                <a:close/>
              </a:path>
            </a:pathLst>
          </a:custGeom>
          <a:solidFill>
            <a:srgbClr val="12292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49" name="Frihandsfigur: Form 48">
            <a:extLst>
              <a:ext uri="{FF2B5EF4-FFF2-40B4-BE49-F238E27FC236}">
                <a16:creationId xmlns:a16="http://schemas.microsoft.com/office/drawing/2014/main" id="{B3DE2E65-F216-ECE1-6717-205CD118133E}"/>
              </a:ext>
            </a:extLst>
          </p:cNvPr>
          <p:cNvSpPr/>
          <p:nvPr/>
        </p:nvSpPr>
        <p:spPr>
          <a:xfrm>
            <a:off x="12693570" y="1251847"/>
            <a:ext cx="855560" cy="570373"/>
          </a:xfrm>
          <a:custGeom>
            <a:avLst/>
            <a:gdLst>
              <a:gd name="connsiteX0" fmla="*/ 855589 w 855560"/>
              <a:gd name="connsiteY0" fmla="*/ -12 h 570373"/>
              <a:gd name="connsiteX1" fmla="*/ 855589 w 855560"/>
              <a:gd name="connsiteY1" fmla="*/ 40498 h 570373"/>
              <a:gd name="connsiteX2" fmla="*/ 855589 w 855560"/>
              <a:gd name="connsiteY2" fmla="*/ 529852 h 570373"/>
              <a:gd name="connsiteX3" fmla="*/ 855589 w 855560"/>
              <a:gd name="connsiteY3" fmla="*/ 570362 h 570373"/>
              <a:gd name="connsiteX4" fmla="*/ 29 w 855560"/>
              <a:gd name="connsiteY4" fmla="*/ 570362 h 570373"/>
              <a:gd name="connsiteX5" fmla="*/ 29 w 855560"/>
              <a:gd name="connsiteY5" fmla="*/ 529852 h 570373"/>
              <a:gd name="connsiteX6" fmla="*/ 29 w 855560"/>
              <a:gd name="connsiteY6" fmla="*/ 40498 h 570373"/>
              <a:gd name="connsiteX7" fmla="*/ 29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-12"/>
                </a:moveTo>
                <a:cubicBezTo>
                  <a:pt x="855589" y="-12"/>
                  <a:pt x="855589" y="18125"/>
                  <a:pt x="855589" y="40498"/>
                </a:cubicBezTo>
                <a:lnTo>
                  <a:pt x="855589" y="529852"/>
                </a:lnTo>
                <a:cubicBezTo>
                  <a:pt x="855589" y="552225"/>
                  <a:pt x="855589" y="570362"/>
                  <a:pt x="855589" y="570362"/>
                </a:cubicBezTo>
                <a:lnTo>
                  <a:pt x="29" y="570362"/>
                </a:lnTo>
                <a:cubicBezTo>
                  <a:pt x="29" y="570362"/>
                  <a:pt x="29" y="552225"/>
                  <a:pt x="29" y="529852"/>
                </a:cubicBezTo>
                <a:lnTo>
                  <a:pt x="29" y="40498"/>
                </a:lnTo>
                <a:cubicBezTo>
                  <a:pt x="29" y="18125"/>
                  <a:pt x="29" y="-12"/>
                  <a:pt x="29" y="-12"/>
                </a:cubicBezTo>
                <a:close/>
              </a:path>
            </a:pathLst>
          </a:custGeom>
          <a:solidFill>
            <a:srgbClr val="B8D9E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7" name="Frihandsfigur: Form 56">
            <a:extLst>
              <a:ext uri="{FF2B5EF4-FFF2-40B4-BE49-F238E27FC236}">
                <a16:creationId xmlns:a16="http://schemas.microsoft.com/office/drawing/2014/main" id="{0D0B9431-F4EE-5A21-1BFB-D12C393CFA1D}"/>
              </a:ext>
            </a:extLst>
          </p:cNvPr>
          <p:cNvSpPr/>
          <p:nvPr/>
        </p:nvSpPr>
        <p:spPr>
          <a:xfrm>
            <a:off x="12693570" y="578644"/>
            <a:ext cx="855560" cy="570373"/>
          </a:xfrm>
          <a:custGeom>
            <a:avLst/>
            <a:gdLst>
              <a:gd name="connsiteX0" fmla="*/ 855589 w 855560"/>
              <a:gd name="connsiteY0" fmla="*/ -12 h 570373"/>
              <a:gd name="connsiteX1" fmla="*/ 855589 w 855560"/>
              <a:gd name="connsiteY1" fmla="*/ 40498 h 570373"/>
              <a:gd name="connsiteX2" fmla="*/ 855589 w 855560"/>
              <a:gd name="connsiteY2" fmla="*/ 529852 h 570373"/>
              <a:gd name="connsiteX3" fmla="*/ 855589 w 855560"/>
              <a:gd name="connsiteY3" fmla="*/ 570362 h 570373"/>
              <a:gd name="connsiteX4" fmla="*/ 29 w 855560"/>
              <a:gd name="connsiteY4" fmla="*/ 570362 h 570373"/>
              <a:gd name="connsiteX5" fmla="*/ 29 w 855560"/>
              <a:gd name="connsiteY5" fmla="*/ 529852 h 570373"/>
              <a:gd name="connsiteX6" fmla="*/ 29 w 855560"/>
              <a:gd name="connsiteY6" fmla="*/ 40498 h 570373"/>
              <a:gd name="connsiteX7" fmla="*/ 29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-12"/>
                </a:moveTo>
                <a:cubicBezTo>
                  <a:pt x="855589" y="-12"/>
                  <a:pt x="855589" y="18125"/>
                  <a:pt x="855589" y="40498"/>
                </a:cubicBezTo>
                <a:lnTo>
                  <a:pt x="855589" y="529852"/>
                </a:lnTo>
                <a:cubicBezTo>
                  <a:pt x="855589" y="552225"/>
                  <a:pt x="855589" y="570362"/>
                  <a:pt x="855589" y="570362"/>
                </a:cubicBezTo>
                <a:lnTo>
                  <a:pt x="29" y="570362"/>
                </a:lnTo>
                <a:cubicBezTo>
                  <a:pt x="29" y="570362"/>
                  <a:pt x="29" y="552225"/>
                  <a:pt x="29" y="529852"/>
                </a:cubicBezTo>
                <a:lnTo>
                  <a:pt x="29" y="40498"/>
                </a:lnTo>
                <a:cubicBezTo>
                  <a:pt x="29" y="18125"/>
                  <a:pt x="29" y="-12"/>
                  <a:pt x="29" y="-12"/>
                </a:cubicBezTo>
                <a:close/>
              </a:path>
            </a:pathLst>
          </a:custGeom>
          <a:solidFill>
            <a:srgbClr val="12292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8" name="Frihandsfigur: Form 57">
            <a:extLst>
              <a:ext uri="{FF2B5EF4-FFF2-40B4-BE49-F238E27FC236}">
                <a16:creationId xmlns:a16="http://schemas.microsoft.com/office/drawing/2014/main" id="{E46BD353-0647-11DF-08E6-DCCBA424B314}"/>
              </a:ext>
            </a:extLst>
          </p:cNvPr>
          <p:cNvSpPr/>
          <p:nvPr/>
        </p:nvSpPr>
        <p:spPr>
          <a:xfrm>
            <a:off x="13996046" y="480047"/>
            <a:ext cx="855560" cy="570373"/>
          </a:xfrm>
          <a:custGeom>
            <a:avLst/>
            <a:gdLst>
              <a:gd name="connsiteX0" fmla="*/ 855589 w 855560"/>
              <a:gd name="connsiteY0" fmla="*/ -12 h 570373"/>
              <a:gd name="connsiteX1" fmla="*/ 855589 w 855560"/>
              <a:gd name="connsiteY1" fmla="*/ 40498 h 570373"/>
              <a:gd name="connsiteX2" fmla="*/ 855589 w 855560"/>
              <a:gd name="connsiteY2" fmla="*/ 529852 h 570373"/>
              <a:gd name="connsiteX3" fmla="*/ 855589 w 855560"/>
              <a:gd name="connsiteY3" fmla="*/ 570362 h 570373"/>
              <a:gd name="connsiteX4" fmla="*/ 29 w 855560"/>
              <a:gd name="connsiteY4" fmla="*/ 570362 h 570373"/>
              <a:gd name="connsiteX5" fmla="*/ 29 w 855560"/>
              <a:gd name="connsiteY5" fmla="*/ 529852 h 570373"/>
              <a:gd name="connsiteX6" fmla="*/ 29 w 855560"/>
              <a:gd name="connsiteY6" fmla="*/ 40498 h 570373"/>
              <a:gd name="connsiteX7" fmla="*/ 29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-12"/>
                </a:moveTo>
                <a:cubicBezTo>
                  <a:pt x="855589" y="-12"/>
                  <a:pt x="855589" y="18125"/>
                  <a:pt x="855589" y="40498"/>
                </a:cubicBezTo>
                <a:lnTo>
                  <a:pt x="855589" y="529852"/>
                </a:lnTo>
                <a:cubicBezTo>
                  <a:pt x="855589" y="552225"/>
                  <a:pt x="855589" y="570362"/>
                  <a:pt x="855589" y="570362"/>
                </a:cubicBezTo>
                <a:lnTo>
                  <a:pt x="29" y="570362"/>
                </a:lnTo>
                <a:cubicBezTo>
                  <a:pt x="29" y="570362"/>
                  <a:pt x="29" y="552225"/>
                  <a:pt x="29" y="529852"/>
                </a:cubicBezTo>
                <a:lnTo>
                  <a:pt x="29" y="40498"/>
                </a:lnTo>
                <a:cubicBezTo>
                  <a:pt x="29" y="18125"/>
                  <a:pt x="29" y="-12"/>
                  <a:pt x="29" y="-12"/>
                </a:cubicBezTo>
                <a:close/>
              </a:path>
            </a:pathLst>
          </a:custGeom>
          <a:solidFill>
            <a:srgbClr val="C4D5D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9678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292E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292E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2292E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2292E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  <p:bldP spid="53" grpId="0" animBg="1"/>
      <p:bldP spid="54" grpId="0" animBg="1"/>
      <p:bldP spid="55" grpId="0" animBg="1"/>
      <p:bldP spid="37" grpId="0" animBg="1"/>
      <p:bldP spid="34" grpId="0" animBg="1"/>
      <p:bldP spid="29" grpId="0" animBg="1"/>
      <p:bldP spid="17" grpId="0" animBg="1"/>
      <p:bldP spid="17" grpId="1" animBg="1"/>
      <p:bldP spid="18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1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B6F2C9-ACE7-B899-881A-B727DE46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Hur hänger de ihop?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1D38CF9-D5D9-4893-A56E-40189DAB3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19</a:t>
            </a:fld>
            <a:endParaRPr lang="sv-SE" noProof="0"/>
          </a:p>
        </p:txBody>
      </p:sp>
      <p:sp>
        <p:nvSpPr>
          <p:cNvPr id="4" name="Ellips 8">
            <a:extLst>
              <a:ext uri="{FF2B5EF4-FFF2-40B4-BE49-F238E27FC236}">
                <a16:creationId xmlns:a16="http://schemas.microsoft.com/office/drawing/2014/main" id="{2735B545-266D-BD59-4808-1D623A6CA2CD}"/>
              </a:ext>
            </a:extLst>
          </p:cNvPr>
          <p:cNvSpPr/>
          <p:nvPr/>
        </p:nvSpPr>
        <p:spPr>
          <a:xfrm rot="11550540" flipV="1">
            <a:off x="1328764" y="1630665"/>
            <a:ext cx="1981042" cy="1913192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12292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DB47255-0004-B8DE-D011-6E84DD0F6B68}"/>
              </a:ext>
            </a:extLst>
          </p:cNvPr>
          <p:cNvSpPr txBox="1"/>
          <p:nvPr/>
        </p:nvSpPr>
        <p:spPr>
          <a:xfrm>
            <a:off x="1513404" y="2205930"/>
            <a:ext cx="17540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Begrepps-</a:t>
            </a:r>
          </a:p>
          <a:p>
            <a:pPr algn="ctr"/>
            <a:r>
              <a:rPr lang="sv-SE" sz="2400" dirty="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apparat</a:t>
            </a:r>
          </a:p>
        </p:txBody>
      </p:sp>
      <p:sp>
        <p:nvSpPr>
          <p:cNvPr id="6" name="Frihandsfigur: Form 5">
            <a:extLst>
              <a:ext uri="{FF2B5EF4-FFF2-40B4-BE49-F238E27FC236}">
                <a16:creationId xmlns:a16="http://schemas.microsoft.com/office/drawing/2014/main" id="{EF884214-F731-0C10-1153-F751DF3BE822}"/>
              </a:ext>
            </a:extLst>
          </p:cNvPr>
          <p:cNvSpPr/>
          <p:nvPr/>
        </p:nvSpPr>
        <p:spPr>
          <a:xfrm flipH="1">
            <a:off x="3397124" y="3193520"/>
            <a:ext cx="1704091" cy="917729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633169"/>
              <a:gd name="connsiteY0" fmla="*/ 13646 h 1491453"/>
              <a:gd name="connsiteX1" fmla="*/ 633169 w 633169"/>
              <a:gd name="connsiteY1" fmla="*/ 1491454 h 1491453"/>
              <a:gd name="connsiteX0" fmla="*/ 0 w 639701"/>
              <a:gd name="connsiteY0" fmla="*/ 24007 h 781036"/>
              <a:gd name="connsiteX1" fmla="*/ 639701 w 639701"/>
              <a:gd name="connsiteY1" fmla="*/ 781036 h 781036"/>
              <a:gd name="connsiteX0" fmla="*/ 0 w 639701"/>
              <a:gd name="connsiteY0" fmla="*/ 0 h 757029"/>
              <a:gd name="connsiteX1" fmla="*/ 639701 w 639701"/>
              <a:gd name="connsiteY1" fmla="*/ 757029 h 757029"/>
              <a:gd name="connsiteX0" fmla="*/ 120524 w 283432"/>
              <a:gd name="connsiteY0" fmla="*/ 0 h 1126659"/>
              <a:gd name="connsiteX1" fmla="*/ 283432 w 283432"/>
              <a:gd name="connsiteY1" fmla="*/ 1126659 h 1126659"/>
              <a:gd name="connsiteX0" fmla="*/ 1071 w 163979"/>
              <a:gd name="connsiteY0" fmla="*/ 0 h 1126659"/>
              <a:gd name="connsiteX1" fmla="*/ 163979 w 163979"/>
              <a:gd name="connsiteY1" fmla="*/ 1126659 h 1126659"/>
              <a:gd name="connsiteX0" fmla="*/ 24276 w 121870"/>
              <a:gd name="connsiteY0" fmla="*/ 0 h 1126659"/>
              <a:gd name="connsiteX1" fmla="*/ 121870 w 121870"/>
              <a:gd name="connsiteY1" fmla="*/ 1126659 h 1126659"/>
              <a:gd name="connsiteX0" fmla="*/ 91876 w 189470"/>
              <a:gd name="connsiteY0" fmla="*/ 0 h 1126659"/>
              <a:gd name="connsiteX1" fmla="*/ 189470 w 189470"/>
              <a:gd name="connsiteY1" fmla="*/ 1126659 h 1126659"/>
              <a:gd name="connsiteX0" fmla="*/ 160929 w 160928"/>
              <a:gd name="connsiteY0" fmla="*/ 0 h 1126659"/>
              <a:gd name="connsiteX1" fmla="*/ 115924 w 160928"/>
              <a:gd name="connsiteY1" fmla="*/ 1126659 h 1126659"/>
              <a:gd name="connsiteX0" fmla="*/ 203583 w 203583"/>
              <a:gd name="connsiteY0" fmla="*/ 0 h 1126659"/>
              <a:gd name="connsiteX1" fmla="*/ 158578 w 203583"/>
              <a:gd name="connsiteY1" fmla="*/ 1126659 h 1126659"/>
              <a:gd name="connsiteX0" fmla="*/ 2385448 w 2385448"/>
              <a:gd name="connsiteY0" fmla="*/ 0 h 1036788"/>
              <a:gd name="connsiteX1" fmla="*/ 12127 w 2385448"/>
              <a:gd name="connsiteY1" fmla="*/ 1036788 h 1036788"/>
              <a:gd name="connsiteX0" fmla="*/ 2780054 w 2780054"/>
              <a:gd name="connsiteY0" fmla="*/ 0 h 901982"/>
              <a:gd name="connsiteX1" fmla="*/ 10423 w 2780054"/>
              <a:gd name="connsiteY1" fmla="*/ 901982 h 901982"/>
              <a:gd name="connsiteX0" fmla="*/ 2769631 w 2769631"/>
              <a:gd name="connsiteY0" fmla="*/ 0 h 901982"/>
              <a:gd name="connsiteX1" fmla="*/ 0 w 2769631"/>
              <a:gd name="connsiteY1" fmla="*/ 901982 h 901982"/>
              <a:gd name="connsiteX0" fmla="*/ 2769631 w 2769631"/>
              <a:gd name="connsiteY0" fmla="*/ 0 h 901982"/>
              <a:gd name="connsiteX1" fmla="*/ 0 w 2769631"/>
              <a:gd name="connsiteY1" fmla="*/ 901982 h 90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69631" h="901982">
                <a:moveTo>
                  <a:pt x="2769631" y="0"/>
                </a:moveTo>
                <a:cubicBezTo>
                  <a:pt x="1741594" y="133722"/>
                  <a:pt x="842394" y="447327"/>
                  <a:pt x="0" y="901982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31892E4C-CBF6-0374-6D46-9B5B5994522E}"/>
              </a:ext>
            </a:extLst>
          </p:cNvPr>
          <p:cNvSpPr/>
          <p:nvPr/>
        </p:nvSpPr>
        <p:spPr>
          <a:xfrm>
            <a:off x="12661395" y="3258938"/>
            <a:ext cx="855560" cy="570373"/>
          </a:xfrm>
          <a:custGeom>
            <a:avLst/>
            <a:gdLst>
              <a:gd name="connsiteX0" fmla="*/ 855589 w 855560"/>
              <a:gd name="connsiteY0" fmla="*/ 110 h 570373"/>
              <a:gd name="connsiteX1" fmla="*/ 855589 w 855560"/>
              <a:gd name="connsiteY1" fmla="*/ 40620 h 570373"/>
              <a:gd name="connsiteX2" fmla="*/ 855589 w 855560"/>
              <a:gd name="connsiteY2" fmla="*/ 529974 h 570373"/>
              <a:gd name="connsiteX3" fmla="*/ 855589 w 855560"/>
              <a:gd name="connsiteY3" fmla="*/ 570484 h 570373"/>
              <a:gd name="connsiteX4" fmla="*/ 29 w 855560"/>
              <a:gd name="connsiteY4" fmla="*/ 570484 h 570373"/>
              <a:gd name="connsiteX5" fmla="*/ 29 w 855560"/>
              <a:gd name="connsiteY5" fmla="*/ 529974 h 570373"/>
              <a:gd name="connsiteX6" fmla="*/ 29 w 855560"/>
              <a:gd name="connsiteY6" fmla="*/ 40620 h 570373"/>
              <a:gd name="connsiteX7" fmla="*/ 29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10"/>
                </a:moveTo>
                <a:cubicBezTo>
                  <a:pt x="855589" y="110"/>
                  <a:pt x="855589" y="18247"/>
                  <a:pt x="855589" y="40620"/>
                </a:cubicBezTo>
                <a:lnTo>
                  <a:pt x="855589" y="529974"/>
                </a:lnTo>
                <a:cubicBezTo>
                  <a:pt x="855589" y="552347"/>
                  <a:pt x="855589" y="570484"/>
                  <a:pt x="855589" y="570484"/>
                </a:cubicBezTo>
                <a:lnTo>
                  <a:pt x="29" y="570484"/>
                </a:lnTo>
                <a:cubicBezTo>
                  <a:pt x="29" y="570484"/>
                  <a:pt x="29" y="552347"/>
                  <a:pt x="29" y="529974"/>
                </a:cubicBezTo>
                <a:lnTo>
                  <a:pt x="29" y="40620"/>
                </a:lnTo>
                <a:cubicBezTo>
                  <a:pt x="29" y="18247"/>
                  <a:pt x="29" y="110"/>
                  <a:pt x="29" y="110"/>
                </a:cubicBezTo>
                <a:close/>
              </a:path>
            </a:pathLst>
          </a:custGeom>
          <a:solidFill>
            <a:srgbClr val="628E9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DF76E7FC-415D-09CA-EA63-8E5D2280BCC8}"/>
              </a:ext>
            </a:extLst>
          </p:cNvPr>
          <p:cNvSpPr/>
          <p:nvPr/>
        </p:nvSpPr>
        <p:spPr>
          <a:xfrm>
            <a:off x="12661395" y="3893251"/>
            <a:ext cx="855560" cy="570373"/>
          </a:xfrm>
          <a:custGeom>
            <a:avLst/>
            <a:gdLst>
              <a:gd name="connsiteX0" fmla="*/ 855589 w 855560"/>
              <a:gd name="connsiteY0" fmla="*/ 172 h 570373"/>
              <a:gd name="connsiteX1" fmla="*/ 855589 w 855560"/>
              <a:gd name="connsiteY1" fmla="*/ 40681 h 570373"/>
              <a:gd name="connsiteX2" fmla="*/ 855589 w 855560"/>
              <a:gd name="connsiteY2" fmla="*/ 530035 h 570373"/>
              <a:gd name="connsiteX3" fmla="*/ 855589 w 855560"/>
              <a:gd name="connsiteY3" fmla="*/ 570545 h 570373"/>
              <a:gd name="connsiteX4" fmla="*/ 29 w 855560"/>
              <a:gd name="connsiteY4" fmla="*/ 570545 h 570373"/>
              <a:gd name="connsiteX5" fmla="*/ 29 w 855560"/>
              <a:gd name="connsiteY5" fmla="*/ 530035 h 570373"/>
              <a:gd name="connsiteX6" fmla="*/ 29 w 855560"/>
              <a:gd name="connsiteY6" fmla="*/ 40681 h 570373"/>
              <a:gd name="connsiteX7" fmla="*/ 29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72"/>
                </a:moveTo>
                <a:cubicBezTo>
                  <a:pt x="855589" y="172"/>
                  <a:pt x="855589" y="18308"/>
                  <a:pt x="855589" y="40681"/>
                </a:cubicBezTo>
                <a:lnTo>
                  <a:pt x="855589" y="530035"/>
                </a:lnTo>
                <a:cubicBezTo>
                  <a:pt x="855589" y="552408"/>
                  <a:pt x="855589" y="570545"/>
                  <a:pt x="855589" y="570545"/>
                </a:cubicBezTo>
                <a:lnTo>
                  <a:pt x="29" y="570545"/>
                </a:lnTo>
                <a:cubicBezTo>
                  <a:pt x="29" y="570545"/>
                  <a:pt x="29" y="552408"/>
                  <a:pt x="29" y="530035"/>
                </a:cubicBezTo>
                <a:lnTo>
                  <a:pt x="29" y="40681"/>
                </a:lnTo>
                <a:cubicBezTo>
                  <a:pt x="29" y="18308"/>
                  <a:pt x="29" y="172"/>
                  <a:pt x="29" y="172"/>
                </a:cubicBezTo>
                <a:close/>
              </a:path>
            </a:pathLst>
          </a:custGeom>
          <a:solidFill>
            <a:srgbClr val="89AAB0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BBBADD57-D9C2-19C4-0152-B5E66292180F}"/>
              </a:ext>
            </a:extLst>
          </p:cNvPr>
          <p:cNvSpPr/>
          <p:nvPr/>
        </p:nvSpPr>
        <p:spPr>
          <a:xfrm>
            <a:off x="12661395" y="4527552"/>
            <a:ext cx="855560" cy="570373"/>
          </a:xfrm>
          <a:custGeom>
            <a:avLst/>
            <a:gdLst>
              <a:gd name="connsiteX0" fmla="*/ 855589 w 855560"/>
              <a:gd name="connsiteY0" fmla="*/ 233 h 570373"/>
              <a:gd name="connsiteX1" fmla="*/ 855589 w 855560"/>
              <a:gd name="connsiteY1" fmla="*/ 40742 h 570373"/>
              <a:gd name="connsiteX2" fmla="*/ 855589 w 855560"/>
              <a:gd name="connsiteY2" fmla="*/ 530097 h 570373"/>
              <a:gd name="connsiteX3" fmla="*/ 855589 w 855560"/>
              <a:gd name="connsiteY3" fmla="*/ 570607 h 570373"/>
              <a:gd name="connsiteX4" fmla="*/ 29 w 855560"/>
              <a:gd name="connsiteY4" fmla="*/ 570607 h 570373"/>
              <a:gd name="connsiteX5" fmla="*/ 29 w 855560"/>
              <a:gd name="connsiteY5" fmla="*/ 530097 h 570373"/>
              <a:gd name="connsiteX6" fmla="*/ 29 w 855560"/>
              <a:gd name="connsiteY6" fmla="*/ 40743 h 570373"/>
              <a:gd name="connsiteX7" fmla="*/ 29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233"/>
                </a:moveTo>
                <a:cubicBezTo>
                  <a:pt x="855589" y="233"/>
                  <a:pt x="855589" y="18369"/>
                  <a:pt x="855589" y="40742"/>
                </a:cubicBezTo>
                <a:lnTo>
                  <a:pt x="855589" y="530097"/>
                </a:lnTo>
                <a:cubicBezTo>
                  <a:pt x="855589" y="552469"/>
                  <a:pt x="855589" y="570607"/>
                  <a:pt x="855589" y="570607"/>
                </a:cubicBezTo>
                <a:lnTo>
                  <a:pt x="29" y="570607"/>
                </a:lnTo>
                <a:cubicBezTo>
                  <a:pt x="29" y="570607"/>
                  <a:pt x="29" y="552470"/>
                  <a:pt x="29" y="530097"/>
                </a:cubicBezTo>
                <a:lnTo>
                  <a:pt x="29" y="40743"/>
                </a:lnTo>
                <a:cubicBezTo>
                  <a:pt x="29" y="18370"/>
                  <a:pt x="29" y="233"/>
                  <a:pt x="29" y="233"/>
                </a:cubicBezTo>
                <a:close/>
              </a:path>
            </a:pathLst>
          </a:custGeom>
          <a:solidFill>
            <a:srgbClr val="C4D5D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115C4E27-F604-0FB1-D629-0AC9F3A3E147}"/>
              </a:ext>
            </a:extLst>
          </p:cNvPr>
          <p:cNvSpPr/>
          <p:nvPr/>
        </p:nvSpPr>
        <p:spPr>
          <a:xfrm>
            <a:off x="13568266" y="2624626"/>
            <a:ext cx="855560" cy="570373"/>
          </a:xfrm>
          <a:custGeom>
            <a:avLst/>
            <a:gdLst>
              <a:gd name="connsiteX0" fmla="*/ 855677 w 855560"/>
              <a:gd name="connsiteY0" fmla="*/ 50 h 570373"/>
              <a:gd name="connsiteX1" fmla="*/ 855677 w 855560"/>
              <a:gd name="connsiteY1" fmla="*/ 40559 h 570373"/>
              <a:gd name="connsiteX2" fmla="*/ 855677 w 855560"/>
              <a:gd name="connsiteY2" fmla="*/ 529913 h 570373"/>
              <a:gd name="connsiteX3" fmla="*/ 855677 w 855560"/>
              <a:gd name="connsiteY3" fmla="*/ 570423 h 570373"/>
              <a:gd name="connsiteX4" fmla="*/ 116 w 855560"/>
              <a:gd name="connsiteY4" fmla="*/ 570423 h 570373"/>
              <a:gd name="connsiteX5" fmla="*/ 116 w 855560"/>
              <a:gd name="connsiteY5" fmla="*/ 529913 h 570373"/>
              <a:gd name="connsiteX6" fmla="*/ 116 w 855560"/>
              <a:gd name="connsiteY6" fmla="*/ 40559 h 570373"/>
              <a:gd name="connsiteX7" fmla="*/ 11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50"/>
                </a:moveTo>
                <a:cubicBezTo>
                  <a:pt x="855677" y="50"/>
                  <a:pt x="855677" y="18186"/>
                  <a:pt x="855677" y="40559"/>
                </a:cubicBezTo>
                <a:lnTo>
                  <a:pt x="855677" y="529913"/>
                </a:lnTo>
                <a:cubicBezTo>
                  <a:pt x="855677" y="552286"/>
                  <a:pt x="855677" y="570423"/>
                  <a:pt x="855677" y="570423"/>
                </a:cubicBezTo>
                <a:lnTo>
                  <a:pt x="116" y="570423"/>
                </a:lnTo>
                <a:cubicBezTo>
                  <a:pt x="116" y="570423"/>
                  <a:pt x="116" y="552286"/>
                  <a:pt x="116" y="529913"/>
                </a:cubicBezTo>
                <a:lnTo>
                  <a:pt x="116" y="40559"/>
                </a:lnTo>
                <a:cubicBezTo>
                  <a:pt x="116" y="18186"/>
                  <a:pt x="116" y="50"/>
                  <a:pt x="116" y="50"/>
                </a:cubicBezTo>
                <a:close/>
              </a:path>
            </a:pathLst>
          </a:custGeom>
          <a:solidFill>
            <a:srgbClr val="83A28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09937012-9E8F-8146-6279-E3EBE68564E6}"/>
              </a:ext>
            </a:extLst>
          </p:cNvPr>
          <p:cNvSpPr/>
          <p:nvPr/>
        </p:nvSpPr>
        <p:spPr>
          <a:xfrm>
            <a:off x="13568266" y="3258938"/>
            <a:ext cx="855560" cy="570373"/>
          </a:xfrm>
          <a:custGeom>
            <a:avLst/>
            <a:gdLst>
              <a:gd name="connsiteX0" fmla="*/ 855677 w 855560"/>
              <a:gd name="connsiteY0" fmla="*/ 110 h 570373"/>
              <a:gd name="connsiteX1" fmla="*/ 855677 w 855560"/>
              <a:gd name="connsiteY1" fmla="*/ 40620 h 570373"/>
              <a:gd name="connsiteX2" fmla="*/ 855677 w 855560"/>
              <a:gd name="connsiteY2" fmla="*/ 529974 h 570373"/>
              <a:gd name="connsiteX3" fmla="*/ 855677 w 855560"/>
              <a:gd name="connsiteY3" fmla="*/ 570484 h 570373"/>
              <a:gd name="connsiteX4" fmla="*/ 116 w 855560"/>
              <a:gd name="connsiteY4" fmla="*/ 570484 h 570373"/>
              <a:gd name="connsiteX5" fmla="*/ 116 w 855560"/>
              <a:gd name="connsiteY5" fmla="*/ 529974 h 570373"/>
              <a:gd name="connsiteX6" fmla="*/ 116 w 855560"/>
              <a:gd name="connsiteY6" fmla="*/ 40620 h 570373"/>
              <a:gd name="connsiteX7" fmla="*/ 11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10"/>
                </a:moveTo>
                <a:cubicBezTo>
                  <a:pt x="855677" y="110"/>
                  <a:pt x="855677" y="18247"/>
                  <a:pt x="855677" y="40620"/>
                </a:cubicBezTo>
                <a:lnTo>
                  <a:pt x="855677" y="529974"/>
                </a:lnTo>
                <a:cubicBezTo>
                  <a:pt x="855677" y="552347"/>
                  <a:pt x="855677" y="570484"/>
                  <a:pt x="855677" y="570484"/>
                </a:cubicBezTo>
                <a:lnTo>
                  <a:pt x="116" y="570484"/>
                </a:lnTo>
                <a:cubicBezTo>
                  <a:pt x="116" y="570484"/>
                  <a:pt x="116" y="552347"/>
                  <a:pt x="116" y="529974"/>
                </a:cubicBezTo>
                <a:lnTo>
                  <a:pt x="116" y="40620"/>
                </a:lnTo>
                <a:cubicBezTo>
                  <a:pt x="116" y="18247"/>
                  <a:pt x="116" y="110"/>
                  <a:pt x="116" y="110"/>
                </a:cubicBezTo>
                <a:close/>
              </a:path>
            </a:pathLst>
          </a:custGeom>
          <a:solidFill>
            <a:srgbClr val="9BBF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C70A2ACD-157C-E64A-E63D-AA09EAC3C1E0}"/>
              </a:ext>
            </a:extLst>
          </p:cNvPr>
          <p:cNvSpPr/>
          <p:nvPr/>
        </p:nvSpPr>
        <p:spPr>
          <a:xfrm>
            <a:off x="13568266" y="3893251"/>
            <a:ext cx="855560" cy="570373"/>
          </a:xfrm>
          <a:custGeom>
            <a:avLst/>
            <a:gdLst>
              <a:gd name="connsiteX0" fmla="*/ 855677 w 855560"/>
              <a:gd name="connsiteY0" fmla="*/ 172 h 570373"/>
              <a:gd name="connsiteX1" fmla="*/ 855677 w 855560"/>
              <a:gd name="connsiteY1" fmla="*/ 40681 h 570373"/>
              <a:gd name="connsiteX2" fmla="*/ 855677 w 855560"/>
              <a:gd name="connsiteY2" fmla="*/ 530035 h 570373"/>
              <a:gd name="connsiteX3" fmla="*/ 855677 w 855560"/>
              <a:gd name="connsiteY3" fmla="*/ 570545 h 570373"/>
              <a:gd name="connsiteX4" fmla="*/ 116 w 855560"/>
              <a:gd name="connsiteY4" fmla="*/ 570545 h 570373"/>
              <a:gd name="connsiteX5" fmla="*/ 116 w 855560"/>
              <a:gd name="connsiteY5" fmla="*/ 530035 h 570373"/>
              <a:gd name="connsiteX6" fmla="*/ 116 w 855560"/>
              <a:gd name="connsiteY6" fmla="*/ 40681 h 570373"/>
              <a:gd name="connsiteX7" fmla="*/ 11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72"/>
                </a:moveTo>
                <a:cubicBezTo>
                  <a:pt x="855677" y="172"/>
                  <a:pt x="855677" y="18308"/>
                  <a:pt x="855677" y="40681"/>
                </a:cubicBezTo>
                <a:lnTo>
                  <a:pt x="855677" y="530035"/>
                </a:lnTo>
                <a:cubicBezTo>
                  <a:pt x="855677" y="552408"/>
                  <a:pt x="855677" y="570545"/>
                  <a:pt x="855677" y="570545"/>
                </a:cubicBezTo>
                <a:lnTo>
                  <a:pt x="116" y="570545"/>
                </a:lnTo>
                <a:cubicBezTo>
                  <a:pt x="116" y="570545"/>
                  <a:pt x="116" y="552408"/>
                  <a:pt x="116" y="530035"/>
                </a:cubicBezTo>
                <a:lnTo>
                  <a:pt x="116" y="40681"/>
                </a:lnTo>
                <a:cubicBezTo>
                  <a:pt x="116" y="18308"/>
                  <a:pt x="116" y="172"/>
                  <a:pt x="116" y="172"/>
                </a:cubicBezTo>
                <a:close/>
              </a:path>
            </a:pathLst>
          </a:custGeom>
          <a:solidFill>
            <a:srgbClr val="C2D8C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ADAA1002-7866-57BB-F717-35F47B2AD1BD}"/>
              </a:ext>
            </a:extLst>
          </p:cNvPr>
          <p:cNvSpPr/>
          <p:nvPr/>
        </p:nvSpPr>
        <p:spPr>
          <a:xfrm>
            <a:off x="13568266" y="4527552"/>
            <a:ext cx="855560" cy="570373"/>
          </a:xfrm>
          <a:custGeom>
            <a:avLst/>
            <a:gdLst>
              <a:gd name="connsiteX0" fmla="*/ 855677 w 855560"/>
              <a:gd name="connsiteY0" fmla="*/ 233 h 570373"/>
              <a:gd name="connsiteX1" fmla="*/ 855677 w 855560"/>
              <a:gd name="connsiteY1" fmla="*/ 40742 h 570373"/>
              <a:gd name="connsiteX2" fmla="*/ 855677 w 855560"/>
              <a:gd name="connsiteY2" fmla="*/ 530097 h 570373"/>
              <a:gd name="connsiteX3" fmla="*/ 855677 w 855560"/>
              <a:gd name="connsiteY3" fmla="*/ 570607 h 570373"/>
              <a:gd name="connsiteX4" fmla="*/ 116 w 855560"/>
              <a:gd name="connsiteY4" fmla="*/ 570607 h 570373"/>
              <a:gd name="connsiteX5" fmla="*/ 116 w 855560"/>
              <a:gd name="connsiteY5" fmla="*/ 530097 h 570373"/>
              <a:gd name="connsiteX6" fmla="*/ 116 w 855560"/>
              <a:gd name="connsiteY6" fmla="*/ 40743 h 570373"/>
              <a:gd name="connsiteX7" fmla="*/ 11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233"/>
                </a:moveTo>
                <a:cubicBezTo>
                  <a:pt x="855677" y="233"/>
                  <a:pt x="855677" y="18369"/>
                  <a:pt x="855677" y="40742"/>
                </a:cubicBezTo>
                <a:lnTo>
                  <a:pt x="855677" y="530097"/>
                </a:lnTo>
                <a:cubicBezTo>
                  <a:pt x="855677" y="552469"/>
                  <a:pt x="855677" y="570607"/>
                  <a:pt x="855677" y="570607"/>
                </a:cubicBezTo>
                <a:lnTo>
                  <a:pt x="116" y="570607"/>
                </a:lnTo>
                <a:cubicBezTo>
                  <a:pt x="116" y="570607"/>
                  <a:pt x="116" y="552470"/>
                  <a:pt x="116" y="530097"/>
                </a:cubicBezTo>
                <a:lnTo>
                  <a:pt x="116" y="40743"/>
                </a:lnTo>
                <a:cubicBezTo>
                  <a:pt x="116" y="18370"/>
                  <a:pt x="116" y="233"/>
                  <a:pt x="116" y="233"/>
                </a:cubicBezTo>
                <a:close/>
              </a:path>
            </a:pathLst>
          </a:custGeom>
          <a:solidFill>
            <a:srgbClr val="E1ECE5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68B0030A-AC8D-8517-7977-3DC1AF63CA36}"/>
              </a:ext>
            </a:extLst>
          </p:cNvPr>
          <p:cNvSpPr/>
          <p:nvPr/>
        </p:nvSpPr>
        <p:spPr>
          <a:xfrm>
            <a:off x="14475137" y="2624626"/>
            <a:ext cx="855560" cy="570373"/>
          </a:xfrm>
          <a:custGeom>
            <a:avLst/>
            <a:gdLst>
              <a:gd name="connsiteX0" fmla="*/ 855764 w 855560"/>
              <a:gd name="connsiteY0" fmla="*/ 50 h 570373"/>
              <a:gd name="connsiteX1" fmla="*/ 855764 w 855560"/>
              <a:gd name="connsiteY1" fmla="*/ 40559 h 570373"/>
              <a:gd name="connsiteX2" fmla="*/ 855764 w 855560"/>
              <a:gd name="connsiteY2" fmla="*/ 529913 h 570373"/>
              <a:gd name="connsiteX3" fmla="*/ 855764 w 855560"/>
              <a:gd name="connsiteY3" fmla="*/ 570423 h 570373"/>
              <a:gd name="connsiteX4" fmla="*/ 204 w 855560"/>
              <a:gd name="connsiteY4" fmla="*/ 570423 h 570373"/>
              <a:gd name="connsiteX5" fmla="*/ 204 w 855560"/>
              <a:gd name="connsiteY5" fmla="*/ 529913 h 570373"/>
              <a:gd name="connsiteX6" fmla="*/ 204 w 855560"/>
              <a:gd name="connsiteY6" fmla="*/ 40559 h 570373"/>
              <a:gd name="connsiteX7" fmla="*/ 204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50"/>
                </a:moveTo>
                <a:cubicBezTo>
                  <a:pt x="855764" y="50"/>
                  <a:pt x="855764" y="18186"/>
                  <a:pt x="855764" y="40559"/>
                </a:cubicBezTo>
                <a:lnTo>
                  <a:pt x="855764" y="529913"/>
                </a:lnTo>
                <a:cubicBezTo>
                  <a:pt x="855764" y="552286"/>
                  <a:pt x="855764" y="570423"/>
                  <a:pt x="855764" y="570423"/>
                </a:cubicBezTo>
                <a:lnTo>
                  <a:pt x="204" y="570423"/>
                </a:lnTo>
                <a:cubicBezTo>
                  <a:pt x="204" y="570423"/>
                  <a:pt x="204" y="552286"/>
                  <a:pt x="204" y="529913"/>
                </a:cubicBezTo>
                <a:lnTo>
                  <a:pt x="204" y="40559"/>
                </a:lnTo>
                <a:cubicBezTo>
                  <a:pt x="204" y="18186"/>
                  <a:pt x="204" y="50"/>
                  <a:pt x="204" y="50"/>
                </a:cubicBezTo>
                <a:close/>
              </a:path>
            </a:pathLst>
          </a:custGeom>
          <a:solidFill>
            <a:srgbClr val="9B906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834C0C42-FB35-7C9D-7BCB-E8EB60FBA91F}"/>
              </a:ext>
            </a:extLst>
          </p:cNvPr>
          <p:cNvSpPr/>
          <p:nvPr/>
        </p:nvSpPr>
        <p:spPr>
          <a:xfrm>
            <a:off x="14475137" y="3258938"/>
            <a:ext cx="855560" cy="570373"/>
          </a:xfrm>
          <a:custGeom>
            <a:avLst/>
            <a:gdLst>
              <a:gd name="connsiteX0" fmla="*/ 855764 w 855560"/>
              <a:gd name="connsiteY0" fmla="*/ 110 h 570373"/>
              <a:gd name="connsiteX1" fmla="*/ 855764 w 855560"/>
              <a:gd name="connsiteY1" fmla="*/ 40620 h 570373"/>
              <a:gd name="connsiteX2" fmla="*/ 855764 w 855560"/>
              <a:gd name="connsiteY2" fmla="*/ 529974 h 570373"/>
              <a:gd name="connsiteX3" fmla="*/ 855764 w 855560"/>
              <a:gd name="connsiteY3" fmla="*/ 570484 h 570373"/>
              <a:gd name="connsiteX4" fmla="*/ 204 w 855560"/>
              <a:gd name="connsiteY4" fmla="*/ 570484 h 570373"/>
              <a:gd name="connsiteX5" fmla="*/ 204 w 855560"/>
              <a:gd name="connsiteY5" fmla="*/ 529974 h 570373"/>
              <a:gd name="connsiteX6" fmla="*/ 204 w 855560"/>
              <a:gd name="connsiteY6" fmla="*/ 40620 h 570373"/>
              <a:gd name="connsiteX7" fmla="*/ 204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10"/>
                </a:moveTo>
                <a:cubicBezTo>
                  <a:pt x="855764" y="110"/>
                  <a:pt x="855764" y="18247"/>
                  <a:pt x="855764" y="40620"/>
                </a:cubicBezTo>
                <a:lnTo>
                  <a:pt x="855764" y="529974"/>
                </a:lnTo>
                <a:cubicBezTo>
                  <a:pt x="855764" y="552347"/>
                  <a:pt x="855764" y="570484"/>
                  <a:pt x="855764" y="570484"/>
                </a:cubicBezTo>
                <a:lnTo>
                  <a:pt x="204" y="570484"/>
                </a:lnTo>
                <a:cubicBezTo>
                  <a:pt x="204" y="570484"/>
                  <a:pt x="204" y="552347"/>
                  <a:pt x="204" y="529974"/>
                </a:cubicBezTo>
                <a:lnTo>
                  <a:pt x="204" y="40620"/>
                </a:lnTo>
                <a:cubicBezTo>
                  <a:pt x="204" y="18247"/>
                  <a:pt x="204" y="110"/>
                  <a:pt x="204" y="110"/>
                </a:cubicBezTo>
                <a:close/>
              </a:path>
            </a:pathLst>
          </a:custGeom>
          <a:solidFill>
            <a:srgbClr val="B7AB7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884B849A-BEC0-CA16-305C-636FBA56D02D}"/>
              </a:ext>
            </a:extLst>
          </p:cNvPr>
          <p:cNvSpPr/>
          <p:nvPr/>
        </p:nvSpPr>
        <p:spPr>
          <a:xfrm>
            <a:off x="14475137" y="3893251"/>
            <a:ext cx="855560" cy="570373"/>
          </a:xfrm>
          <a:custGeom>
            <a:avLst/>
            <a:gdLst>
              <a:gd name="connsiteX0" fmla="*/ 855764 w 855560"/>
              <a:gd name="connsiteY0" fmla="*/ 172 h 570373"/>
              <a:gd name="connsiteX1" fmla="*/ 855764 w 855560"/>
              <a:gd name="connsiteY1" fmla="*/ 40681 h 570373"/>
              <a:gd name="connsiteX2" fmla="*/ 855764 w 855560"/>
              <a:gd name="connsiteY2" fmla="*/ 530035 h 570373"/>
              <a:gd name="connsiteX3" fmla="*/ 855764 w 855560"/>
              <a:gd name="connsiteY3" fmla="*/ 570545 h 570373"/>
              <a:gd name="connsiteX4" fmla="*/ 204 w 855560"/>
              <a:gd name="connsiteY4" fmla="*/ 570545 h 570373"/>
              <a:gd name="connsiteX5" fmla="*/ 204 w 855560"/>
              <a:gd name="connsiteY5" fmla="*/ 530035 h 570373"/>
              <a:gd name="connsiteX6" fmla="*/ 204 w 855560"/>
              <a:gd name="connsiteY6" fmla="*/ 40681 h 570373"/>
              <a:gd name="connsiteX7" fmla="*/ 204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72"/>
                </a:moveTo>
                <a:cubicBezTo>
                  <a:pt x="855764" y="172"/>
                  <a:pt x="855764" y="18308"/>
                  <a:pt x="855764" y="40681"/>
                </a:cubicBezTo>
                <a:lnTo>
                  <a:pt x="855764" y="530035"/>
                </a:lnTo>
                <a:cubicBezTo>
                  <a:pt x="855764" y="552408"/>
                  <a:pt x="855764" y="570545"/>
                  <a:pt x="855764" y="570545"/>
                </a:cubicBezTo>
                <a:lnTo>
                  <a:pt x="204" y="570545"/>
                </a:lnTo>
                <a:cubicBezTo>
                  <a:pt x="204" y="570545"/>
                  <a:pt x="204" y="552408"/>
                  <a:pt x="204" y="530035"/>
                </a:cubicBezTo>
                <a:lnTo>
                  <a:pt x="204" y="40681"/>
                </a:lnTo>
                <a:cubicBezTo>
                  <a:pt x="204" y="18308"/>
                  <a:pt x="204" y="172"/>
                  <a:pt x="204" y="172"/>
                </a:cubicBezTo>
                <a:close/>
              </a:path>
            </a:pathLst>
          </a:custGeom>
          <a:solidFill>
            <a:srgbClr val="D5C69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C1D9264E-F8F7-1B37-E9FC-F53145E17EC3}"/>
              </a:ext>
            </a:extLst>
          </p:cNvPr>
          <p:cNvSpPr/>
          <p:nvPr/>
        </p:nvSpPr>
        <p:spPr>
          <a:xfrm>
            <a:off x="14475137" y="4527552"/>
            <a:ext cx="855560" cy="570373"/>
          </a:xfrm>
          <a:custGeom>
            <a:avLst/>
            <a:gdLst>
              <a:gd name="connsiteX0" fmla="*/ 855764 w 855560"/>
              <a:gd name="connsiteY0" fmla="*/ 233 h 570373"/>
              <a:gd name="connsiteX1" fmla="*/ 855764 w 855560"/>
              <a:gd name="connsiteY1" fmla="*/ 40742 h 570373"/>
              <a:gd name="connsiteX2" fmla="*/ 855764 w 855560"/>
              <a:gd name="connsiteY2" fmla="*/ 530097 h 570373"/>
              <a:gd name="connsiteX3" fmla="*/ 855764 w 855560"/>
              <a:gd name="connsiteY3" fmla="*/ 570607 h 570373"/>
              <a:gd name="connsiteX4" fmla="*/ 204 w 855560"/>
              <a:gd name="connsiteY4" fmla="*/ 570607 h 570373"/>
              <a:gd name="connsiteX5" fmla="*/ 204 w 855560"/>
              <a:gd name="connsiteY5" fmla="*/ 530097 h 570373"/>
              <a:gd name="connsiteX6" fmla="*/ 204 w 855560"/>
              <a:gd name="connsiteY6" fmla="*/ 40743 h 570373"/>
              <a:gd name="connsiteX7" fmla="*/ 204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233"/>
                </a:moveTo>
                <a:cubicBezTo>
                  <a:pt x="855764" y="233"/>
                  <a:pt x="855764" y="18369"/>
                  <a:pt x="855764" y="40742"/>
                </a:cubicBezTo>
                <a:lnTo>
                  <a:pt x="855764" y="530097"/>
                </a:lnTo>
                <a:cubicBezTo>
                  <a:pt x="855764" y="552469"/>
                  <a:pt x="855764" y="570607"/>
                  <a:pt x="855764" y="570607"/>
                </a:cubicBezTo>
                <a:lnTo>
                  <a:pt x="204" y="570607"/>
                </a:lnTo>
                <a:cubicBezTo>
                  <a:pt x="204" y="570607"/>
                  <a:pt x="204" y="552470"/>
                  <a:pt x="204" y="530097"/>
                </a:cubicBezTo>
                <a:lnTo>
                  <a:pt x="204" y="40743"/>
                </a:lnTo>
                <a:cubicBezTo>
                  <a:pt x="204" y="18370"/>
                  <a:pt x="204" y="233"/>
                  <a:pt x="204" y="233"/>
                </a:cubicBezTo>
                <a:close/>
              </a:path>
            </a:pathLst>
          </a:custGeom>
          <a:solidFill>
            <a:srgbClr val="F1E3B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5799BED3-A701-2107-6605-A518563A4AE8}"/>
              </a:ext>
            </a:extLst>
          </p:cNvPr>
          <p:cNvSpPr/>
          <p:nvPr/>
        </p:nvSpPr>
        <p:spPr>
          <a:xfrm>
            <a:off x="15381997" y="2624626"/>
            <a:ext cx="855560" cy="570373"/>
          </a:xfrm>
          <a:custGeom>
            <a:avLst/>
            <a:gdLst>
              <a:gd name="connsiteX0" fmla="*/ 855851 w 855560"/>
              <a:gd name="connsiteY0" fmla="*/ 50 h 570373"/>
              <a:gd name="connsiteX1" fmla="*/ 855851 w 855560"/>
              <a:gd name="connsiteY1" fmla="*/ 40559 h 570373"/>
              <a:gd name="connsiteX2" fmla="*/ 855851 w 855560"/>
              <a:gd name="connsiteY2" fmla="*/ 529913 h 570373"/>
              <a:gd name="connsiteX3" fmla="*/ 855851 w 855560"/>
              <a:gd name="connsiteY3" fmla="*/ 570423 h 570373"/>
              <a:gd name="connsiteX4" fmla="*/ 291 w 855560"/>
              <a:gd name="connsiteY4" fmla="*/ 570423 h 570373"/>
              <a:gd name="connsiteX5" fmla="*/ 291 w 855560"/>
              <a:gd name="connsiteY5" fmla="*/ 529913 h 570373"/>
              <a:gd name="connsiteX6" fmla="*/ 291 w 855560"/>
              <a:gd name="connsiteY6" fmla="*/ 40559 h 570373"/>
              <a:gd name="connsiteX7" fmla="*/ 291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50"/>
                </a:moveTo>
                <a:cubicBezTo>
                  <a:pt x="855851" y="50"/>
                  <a:pt x="855851" y="18186"/>
                  <a:pt x="855851" y="40559"/>
                </a:cubicBezTo>
                <a:lnTo>
                  <a:pt x="855851" y="529913"/>
                </a:lnTo>
                <a:cubicBezTo>
                  <a:pt x="855851" y="552286"/>
                  <a:pt x="855851" y="570423"/>
                  <a:pt x="855851" y="570423"/>
                </a:cubicBezTo>
                <a:lnTo>
                  <a:pt x="291" y="570423"/>
                </a:lnTo>
                <a:cubicBezTo>
                  <a:pt x="291" y="570423"/>
                  <a:pt x="291" y="552286"/>
                  <a:pt x="291" y="529913"/>
                </a:cubicBezTo>
                <a:lnTo>
                  <a:pt x="291" y="40559"/>
                </a:lnTo>
                <a:cubicBezTo>
                  <a:pt x="291" y="18186"/>
                  <a:pt x="291" y="50"/>
                  <a:pt x="291" y="50"/>
                </a:cubicBezTo>
                <a:close/>
              </a:path>
            </a:pathLst>
          </a:custGeom>
          <a:solidFill>
            <a:srgbClr val="D2BF5C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92FD150A-7E81-77F8-9EE8-B465629F8C68}"/>
              </a:ext>
            </a:extLst>
          </p:cNvPr>
          <p:cNvSpPr/>
          <p:nvPr/>
        </p:nvSpPr>
        <p:spPr>
          <a:xfrm>
            <a:off x="15381997" y="3258938"/>
            <a:ext cx="855560" cy="570373"/>
          </a:xfrm>
          <a:custGeom>
            <a:avLst/>
            <a:gdLst>
              <a:gd name="connsiteX0" fmla="*/ 855851 w 855560"/>
              <a:gd name="connsiteY0" fmla="*/ 110 h 570373"/>
              <a:gd name="connsiteX1" fmla="*/ 855851 w 855560"/>
              <a:gd name="connsiteY1" fmla="*/ 40620 h 570373"/>
              <a:gd name="connsiteX2" fmla="*/ 855851 w 855560"/>
              <a:gd name="connsiteY2" fmla="*/ 529974 h 570373"/>
              <a:gd name="connsiteX3" fmla="*/ 855851 w 855560"/>
              <a:gd name="connsiteY3" fmla="*/ 570484 h 570373"/>
              <a:gd name="connsiteX4" fmla="*/ 291 w 855560"/>
              <a:gd name="connsiteY4" fmla="*/ 570484 h 570373"/>
              <a:gd name="connsiteX5" fmla="*/ 291 w 855560"/>
              <a:gd name="connsiteY5" fmla="*/ 529974 h 570373"/>
              <a:gd name="connsiteX6" fmla="*/ 291 w 855560"/>
              <a:gd name="connsiteY6" fmla="*/ 40620 h 570373"/>
              <a:gd name="connsiteX7" fmla="*/ 291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10"/>
                </a:moveTo>
                <a:cubicBezTo>
                  <a:pt x="855851" y="110"/>
                  <a:pt x="855851" y="18247"/>
                  <a:pt x="855851" y="40620"/>
                </a:cubicBezTo>
                <a:lnTo>
                  <a:pt x="855851" y="529974"/>
                </a:lnTo>
                <a:cubicBezTo>
                  <a:pt x="855851" y="552347"/>
                  <a:pt x="855851" y="570484"/>
                  <a:pt x="855851" y="570484"/>
                </a:cubicBezTo>
                <a:lnTo>
                  <a:pt x="291" y="570484"/>
                </a:lnTo>
                <a:cubicBezTo>
                  <a:pt x="291" y="570484"/>
                  <a:pt x="291" y="552347"/>
                  <a:pt x="291" y="529974"/>
                </a:cubicBezTo>
                <a:lnTo>
                  <a:pt x="291" y="40620"/>
                </a:lnTo>
                <a:cubicBezTo>
                  <a:pt x="291" y="18247"/>
                  <a:pt x="291" y="110"/>
                  <a:pt x="291" y="110"/>
                </a:cubicBezTo>
                <a:close/>
              </a:path>
            </a:pathLst>
          </a:custGeom>
          <a:solidFill>
            <a:srgbClr val="F1DB6B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E96E2DC0-E712-4135-FD1B-A1C3E13A5087}"/>
              </a:ext>
            </a:extLst>
          </p:cNvPr>
          <p:cNvSpPr/>
          <p:nvPr/>
        </p:nvSpPr>
        <p:spPr>
          <a:xfrm>
            <a:off x="15381997" y="3893251"/>
            <a:ext cx="855560" cy="570373"/>
          </a:xfrm>
          <a:custGeom>
            <a:avLst/>
            <a:gdLst>
              <a:gd name="connsiteX0" fmla="*/ 855851 w 855560"/>
              <a:gd name="connsiteY0" fmla="*/ 172 h 570373"/>
              <a:gd name="connsiteX1" fmla="*/ 855851 w 855560"/>
              <a:gd name="connsiteY1" fmla="*/ 40681 h 570373"/>
              <a:gd name="connsiteX2" fmla="*/ 855851 w 855560"/>
              <a:gd name="connsiteY2" fmla="*/ 530035 h 570373"/>
              <a:gd name="connsiteX3" fmla="*/ 855851 w 855560"/>
              <a:gd name="connsiteY3" fmla="*/ 570545 h 570373"/>
              <a:gd name="connsiteX4" fmla="*/ 291 w 855560"/>
              <a:gd name="connsiteY4" fmla="*/ 570545 h 570373"/>
              <a:gd name="connsiteX5" fmla="*/ 291 w 855560"/>
              <a:gd name="connsiteY5" fmla="*/ 530035 h 570373"/>
              <a:gd name="connsiteX6" fmla="*/ 291 w 855560"/>
              <a:gd name="connsiteY6" fmla="*/ 40681 h 570373"/>
              <a:gd name="connsiteX7" fmla="*/ 291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72"/>
                </a:moveTo>
                <a:cubicBezTo>
                  <a:pt x="855851" y="172"/>
                  <a:pt x="855851" y="18308"/>
                  <a:pt x="855851" y="40681"/>
                </a:cubicBezTo>
                <a:lnTo>
                  <a:pt x="855851" y="530035"/>
                </a:lnTo>
                <a:cubicBezTo>
                  <a:pt x="855851" y="552408"/>
                  <a:pt x="855851" y="570545"/>
                  <a:pt x="855851" y="570545"/>
                </a:cubicBezTo>
                <a:lnTo>
                  <a:pt x="291" y="570545"/>
                </a:lnTo>
                <a:cubicBezTo>
                  <a:pt x="291" y="570545"/>
                  <a:pt x="291" y="552408"/>
                  <a:pt x="291" y="530035"/>
                </a:cubicBezTo>
                <a:lnTo>
                  <a:pt x="291" y="40681"/>
                </a:lnTo>
                <a:cubicBezTo>
                  <a:pt x="291" y="18308"/>
                  <a:pt x="291" y="172"/>
                  <a:pt x="291" y="172"/>
                </a:cubicBezTo>
                <a:close/>
              </a:path>
            </a:pathLst>
          </a:custGeom>
          <a:solidFill>
            <a:srgbClr val="F4E28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8352AE2F-88B6-B36A-EE58-BBC5AD766ED2}"/>
              </a:ext>
            </a:extLst>
          </p:cNvPr>
          <p:cNvSpPr/>
          <p:nvPr/>
        </p:nvSpPr>
        <p:spPr>
          <a:xfrm>
            <a:off x="15381997" y="4527552"/>
            <a:ext cx="855560" cy="570373"/>
          </a:xfrm>
          <a:custGeom>
            <a:avLst/>
            <a:gdLst>
              <a:gd name="connsiteX0" fmla="*/ 855851 w 855560"/>
              <a:gd name="connsiteY0" fmla="*/ 233 h 570373"/>
              <a:gd name="connsiteX1" fmla="*/ 855851 w 855560"/>
              <a:gd name="connsiteY1" fmla="*/ 40742 h 570373"/>
              <a:gd name="connsiteX2" fmla="*/ 855851 w 855560"/>
              <a:gd name="connsiteY2" fmla="*/ 530097 h 570373"/>
              <a:gd name="connsiteX3" fmla="*/ 855851 w 855560"/>
              <a:gd name="connsiteY3" fmla="*/ 570607 h 570373"/>
              <a:gd name="connsiteX4" fmla="*/ 291 w 855560"/>
              <a:gd name="connsiteY4" fmla="*/ 570607 h 570373"/>
              <a:gd name="connsiteX5" fmla="*/ 291 w 855560"/>
              <a:gd name="connsiteY5" fmla="*/ 530097 h 570373"/>
              <a:gd name="connsiteX6" fmla="*/ 291 w 855560"/>
              <a:gd name="connsiteY6" fmla="*/ 40743 h 570373"/>
              <a:gd name="connsiteX7" fmla="*/ 291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233"/>
                </a:moveTo>
                <a:cubicBezTo>
                  <a:pt x="855851" y="233"/>
                  <a:pt x="855851" y="18369"/>
                  <a:pt x="855851" y="40742"/>
                </a:cubicBezTo>
                <a:lnTo>
                  <a:pt x="855851" y="530097"/>
                </a:lnTo>
                <a:cubicBezTo>
                  <a:pt x="855851" y="552469"/>
                  <a:pt x="855851" y="570607"/>
                  <a:pt x="855851" y="570607"/>
                </a:cubicBezTo>
                <a:lnTo>
                  <a:pt x="291" y="570607"/>
                </a:lnTo>
                <a:cubicBezTo>
                  <a:pt x="291" y="570607"/>
                  <a:pt x="291" y="552470"/>
                  <a:pt x="291" y="530097"/>
                </a:cubicBezTo>
                <a:lnTo>
                  <a:pt x="291" y="40743"/>
                </a:lnTo>
                <a:cubicBezTo>
                  <a:pt x="291" y="18370"/>
                  <a:pt x="291" y="233"/>
                  <a:pt x="291" y="233"/>
                </a:cubicBezTo>
                <a:close/>
              </a:path>
            </a:pathLst>
          </a:custGeom>
          <a:solidFill>
            <a:srgbClr val="F7E9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14D63B4-9701-89EC-F815-C106C624F4C7}"/>
              </a:ext>
            </a:extLst>
          </p:cNvPr>
          <p:cNvSpPr/>
          <p:nvPr/>
        </p:nvSpPr>
        <p:spPr>
          <a:xfrm>
            <a:off x="16288868" y="3258938"/>
            <a:ext cx="855560" cy="570373"/>
          </a:xfrm>
          <a:custGeom>
            <a:avLst/>
            <a:gdLst>
              <a:gd name="connsiteX0" fmla="*/ 855938 w 855560"/>
              <a:gd name="connsiteY0" fmla="*/ 110 h 570373"/>
              <a:gd name="connsiteX1" fmla="*/ 855938 w 855560"/>
              <a:gd name="connsiteY1" fmla="*/ 40620 h 570373"/>
              <a:gd name="connsiteX2" fmla="*/ 855938 w 855560"/>
              <a:gd name="connsiteY2" fmla="*/ 529974 h 570373"/>
              <a:gd name="connsiteX3" fmla="*/ 855938 w 855560"/>
              <a:gd name="connsiteY3" fmla="*/ 570484 h 570373"/>
              <a:gd name="connsiteX4" fmla="*/ 378 w 855560"/>
              <a:gd name="connsiteY4" fmla="*/ 570484 h 570373"/>
              <a:gd name="connsiteX5" fmla="*/ 378 w 855560"/>
              <a:gd name="connsiteY5" fmla="*/ 529974 h 570373"/>
              <a:gd name="connsiteX6" fmla="*/ 378 w 855560"/>
              <a:gd name="connsiteY6" fmla="*/ 40620 h 570373"/>
              <a:gd name="connsiteX7" fmla="*/ 378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10"/>
                </a:moveTo>
                <a:cubicBezTo>
                  <a:pt x="855938" y="110"/>
                  <a:pt x="855938" y="18247"/>
                  <a:pt x="855938" y="40620"/>
                </a:cubicBezTo>
                <a:lnTo>
                  <a:pt x="855938" y="529974"/>
                </a:lnTo>
                <a:cubicBezTo>
                  <a:pt x="855938" y="552347"/>
                  <a:pt x="855938" y="570484"/>
                  <a:pt x="855938" y="570484"/>
                </a:cubicBezTo>
                <a:lnTo>
                  <a:pt x="378" y="570484"/>
                </a:lnTo>
                <a:cubicBezTo>
                  <a:pt x="378" y="570484"/>
                  <a:pt x="378" y="552347"/>
                  <a:pt x="378" y="529974"/>
                </a:cubicBezTo>
                <a:lnTo>
                  <a:pt x="378" y="40620"/>
                </a:lnTo>
                <a:cubicBezTo>
                  <a:pt x="378" y="18247"/>
                  <a:pt x="378" y="110"/>
                  <a:pt x="378" y="110"/>
                </a:cubicBezTo>
                <a:close/>
              </a:path>
            </a:pathLst>
          </a:custGeom>
          <a:solidFill>
            <a:srgbClr val="C75A4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CD636533-7D76-40AB-0B20-CF16B74B4D69}"/>
              </a:ext>
            </a:extLst>
          </p:cNvPr>
          <p:cNvSpPr/>
          <p:nvPr/>
        </p:nvSpPr>
        <p:spPr>
          <a:xfrm>
            <a:off x="16288868" y="3893251"/>
            <a:ext cx="855560" cy="570373"/>
          </a:xfrm>
          <a:custGeom>
            <a:avLst/>
            <a:gdLst>
              <a:gd name="connsiteX0" fmla="*/ 855938 w 855560"/>
              <a:gd name="connsiteY0" fmla="*/ 172 h 570373"/>
              <a:gd name="connsiteX1" fmla="*/ 855938 w 855560"/>
              <a:gd name="connsiteY1" fmla="*/ 40681 h 570373"/>
              <a:gd name="connsiteX2" fmla="*/ 855938 w 855560"/>
              <a:gd name="connsiteY2" fmla="*/ 530035 h 570373"/>
              <a:gd name="connsiteX3" fmla="*/ 855938 w 855560"/>
              <a:gd name="connsiteY3" fmla="*/ 570545 h 570373"/>
              <a:gd name="connsiteX4" fmla="*/ 378 w 855560"/>
              <a:gd name="connsiteY4" fmla="*/ 570545 h 570373"/>
              <a:gd name="connsiteX5" fmla="*/ 378 w 855560"/>
              <a:gd name="connsiteY5" fmla="*/ 530035 h 570373"/>
              <a:gd name="connsiteX6" fmla="*/ 378 w 855560"/>
              <a:gd name="connsiteY6" fmla="*/ 40681 h 570373"/>
              <a:gd name="connsiteX7" fmla="*/ 378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72"/>
                </a:moveTo>
                <a:cubicBezTo>
                  <a:pt x="855938" y="172"/>
                  <a:pt x="855938" y="18308"/>
                  <a:pt x="855938" y="40681"/>
                </a:cubicBezTo>
                <a:lnTo>
                  <a:pt x="855938" y="530035"/>
                </a:lnTo>
                <a:cubicBezTo>
                  <a:pt x="855938" y="552408"/>
                  <a:pt x="855938" y="570545"/>
                  <a:pt x="855938" y="570545"/>
                </a:cubicBezTo>
                <a:lnTo>
                  <a:pt x="378" y="570545"/>
                </a:lnTo>
                <a:cubicBezTo>
                  <a:pt x="378" y="570545"/>
                  <a:pt x="378" y="552408"/>
                  <a:pt x="378" y="530035"/>
                </a:cubicBezTo>
                <a:lnTo>
                  <a:pt x="378" y="40681"/>
                </a:lnTo>
                <a:cubicBezTo>
                  <a:pt x="378" y="18308"/>
                  <a:pt x="378" y="172"/>
                  <a:pt x="378" y="172"/>
                </a:cubicBezTo>
                <a:close/>
              </a:path>
            </a:pathLst>
          </a:custGeom>
          <a:solidFill>
            <a:srgbClr val="DF796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7E90C77F-1536-3CBC-F1D8-E11A4272A386}"/>
              </a:ext>
            </a:extLst>
          </p:cNvPr>
          <p:cNvSpPr/>
          <p:nvPr/>
        </p:nvSpPr>
        <p:spPr>
          <a:xfrm>
            <a:off x="16288868" y="4527552"/>
            <a:ext cx="855560" cy="570373"/>
          </a:xfrm>
          <a:custGeom>
            <a:avLst/>
            <a:gdLst>
              <a:gd name="connsiteX0" fmla="*/ 855938 w 855560"/>
              <a:gd name="connsiteY0" fmla="*/ 233 h 570373"/>
              <a:gd name="connsiteX1" fmla="*/ 855938 w 855560"/>
              <a:gd name="connsiteY1" fmla="*/ 40742 h 570373"/>
              <a:gd name="connsiteX2" fmla="*/ 855938 w 855560"/>
              <a:gd name="connsiteY2" fmla="*/ 530097 h 570373"/>
              <a:gd name="connsiteX3" fmla="*/ 855938 w 855560"/>
              <a:gd name="connsiteY3" fmla="*/ 570607 h 570373"/>
              <a:gd name="connsiteX4" fmla="*/ 378 w 855560"/>
              <a:gd name="connsiteY4" fmla="*/ 570607 h 570373"/>
              <a:gd name="connsiteX5" fmla="*/ 378 w 855560"/>
              <a:gd name="connsiteY5" fmla="*/ 530097 h 570373"/>
              <a:gd name="connsiteX6" fmla="*/ 378 w 855560"/>
              <a:gd name="connsiteY6" fmla="*/ 40743 h 570373"/>
              <a:gd name="connsiteX7" fmla="*/ 378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233"/>
                </a:moveTo>
                <a:cubicBezTo>
                  <a:pt x="855938" y="233"/>
                  <a:pt x="855938" y="18369"/>
                  <a:pt x="855938" y="40742"/>
                </a:cubicBezTo>
                <a:lnTo>
                  <a:pt x="855938" y="530097"/>
                </a:lnTo>
                <a:cubicBezTo>
                  <a:pt x="855938" y="552469"/>
                  <a:pt x="855938" y="570607"/>
                  <a:pt x="855938" y="570607"/>
                </a:cubicBezTo>
                <a:lnTo>
                  <a:pt x="378" y="570607"/>
                </a:lnTo>
                <a:cubicBezTo>
                  <a:pt x="378" y="570607"/>
                  <a:pt x="378" y="552470"/>
                  <a:pt x="378" y="530097"/>
                </a:cubicBezTo>
                <a:lnTo>
                  <a:pt x="378" y="40743"/>
                </a:lnTo>
                <a:cubicBezTo>
                  <a:pt x="378" y="18370"/>
                  <a:pt x="378" y="233"/>
                  <a:pt x="378" y="233"/>
                </a:cubicBezTo>
                <a:close/>
              </a:path>
            </a:pathLst>
          </a:custGeom>
          <a:solidFill>
            <a:srgbClr val="E59F9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13D50AFC-F414-4319-F830-46081F08E182}"/>
              </a:ext>
            </a:extLst>
          </p:cNvPr>
          <p:cNvSpPr/>
          <p:nvPr/>
        </p:nvSpPr>
        <p:spPr>
          <a:xfrm>
            <a:off x="16288868" y="2624626"/>
            <a:ext cx="855560" cy="570373"/>
          </a:xfrm>
          <a:custGeom>
            <a:avLst/>
            <a:gdLst>
              <a:gd name="connsiteX0" fmla="*/ 855938 w 855560"/>
              <a:gd name="connsiteY0" fmla="*/ 50 h 570373"/>
              <a:gd name="connsiteX1" fmla="*/ 855938 w 855560"/>
              <a:gd name="connsiteY1" fmla="*/ 40559 h 570373"/>
              <a:gd name="connsiteX2" fmla="*/ 855938 w 855560"/>
              <a:gd name="connsiteY2" fmla="*/ 529913 h 570373"/>
              <a:gd name="connsiteX3" fmla="*/ 855938 w 855560"/>
              <a:gd name="connsiteY3" fmla="*/ 570423 h 570373"/>
              <a:gd name="connsiteX4" fmla="*/ 378 w 855560"/>
              <a:gd name="connsiteY4" fmla="*/ 570423 h 570373"/>
              <a:gd name="connsiteX5" fmla="*/ 378 w 855560"/>
              <a:gd name="connsiteY5" fmla="*/ 529913 h 570373"/>
              <a:gd name="connsiteX6" fmla="*/ 378 w 855560"/>
              <a:gd name="connsiteY6" fmla="*/ 40559 h 570373"/>
              <a:gd name="connsiteX7" fmla="*/ 378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50"/>
                </a:moveTo>
                <a:cubicBezTo>
                  <a:pt x="855938" y="50"/>
                  <a:pt x="855938" y="18186"/>
                  <a:pt x="855938" y="40559"/>
                </a:cubicBezTo>
                <a:lnTo>
                  <a:pt x="855938" y="529913"/>
                </a:lnTo>
                <a:cubicBezTo>
                  <a:pt x="855938" y="552286"/>
                  <a:pt x="855938" y="570423"/>
                  <a:pt x="855938" y="570423"/>
                </a:cubicBezTo>
                <a:lnTo>
                  <a:pt x="378" y="570423"/>
                </a:lnTo>
                <a:cubicBezTo>
                  <a:pt x="378" y="570423"/>
                  <a:pt x="378" y="552286"/>
                  <a:pt x="378" y="529913"/>
                </a:cubicBezTo>
                <a:lnTo>
                  <a:pt x="378" y="40559"/>
                </a:lnTo>
                <a:cubicBezTo>
                  <a:pt x="378" y="18186"/>
                  <a:pt x="378" y="50"/>
                  <a:pt x="378" y="50"/>
                </a:cubicBezTo>
                <a:close/>
              </a:path>
            </a:pathLst>
          </a:custGeom>
          <a:solidFill>
            <a:srgbClr val="A1483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18A526D4-00EA-1291-159A-621B21FA3711}"/>
              </a:ext>
            </a:extLst>
          </p:cNvPr>
          <p:cNvSpPr/>
          <p:nvPr/>
        </p:nvSpPr>
        <p:spPr>
          <a:xfrm>
            <a:off x="16288868" y="1990325"/>
            <a:ext cx="855560" cy="570373"/>
          </a:xfrm>
          <a:custGeom>
            <a:avLst/>
            <a:gdLst>
              <a:gd name="connsiteX0" fmla="*/ 855938 w 855560"/>
              <a:gd name="connsiteY0" fmla="*/ -12 h 570373"/>
              <a:gd name="connsiteX1" fmla="*/ 855938 w 855560"/>
              <a:gd name="connsiteY1" fmla="*/ 40498 h 570373"/>
              <a:gd name="connsiteX2" fmla="*/ 855938 w 855560"/>
              <a:gd name="connsiteY2" fmla="*/ 529852 h 570373"/>
              <a:gd name="connsiteX3" fmla="*/ 855938 w 855560"/>
              <a:gd name="connsiteY3" fmla="*/ 570362 h 570373"/>
              <a:gd name="connsiteX4" fmla="*/ 378 w 855560"/>
              <a:gd name="connsiteY4" fmla="*/ 570362 h 570373"/>
              <a:gd name="connsiteX5" fmla="*/ 378 w 855560"/>
              <a:gd name="connsiteY5" fmla="*/ 529852 h 570373"/>
              <a:gd name="connsiteX6" fmla="*/ 378 w 855560"/>
              <a:gd name="connsiteY6" fmla="*/ 40498 h 570373"/>
              <a:gd name="connsiteX7" fmla="*/ 378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-12"/>
                </a:moveTo>
                <a:cubicBezTo>
                  <a:pt x="855938" y="-12"/>
                  <a:pt x="855938" y="18125"/>
                  <a:pt x="855938" y="40498"/>
                </a:cubicBezTo>
                <a:lnTo>
                  <a:pt x="855938" y="529852"/>
                </a:lnTo>
                <a:cubicBezTo>
                  <a:pt x="855938" y="552225"/>
                  <a:pt x="855938" y="570362"/>
                  <a:pt x="855938" y="570362"/>
                </a:cubicBezTo>
                <a:lnTo>
                  <a:pt x="378" y="570362"/>
                </a:lnTo>
                <a:cubicBezTo>
                  <a:pt x="378" y="570362"/>
                  <a:pt x="378" y="552225"/>
                  <a:pt x="378" y="529852"/>
                </a:cubicBezTo>
                <a:lnTo>
                  <a:pt x="378" y="40498"/>
                </a:lnTo>
                <a:cubicBezTo>
                  <a:pt x="378" y="18125"/>
                  <a:pt x="378" y="-12"/>
                  <a:pt x="378" y="-12"/>
                </a:cubicBezTo>
                <a:close/>
              </a:path>
            </a:pathLst>
          </a:custGeom>
          <a:solidFill>
            <a:srgbClr val="42191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79A7EBD4-F84A-4DF6-D95A-767A21A972ED}"/>
              </a:ext>
            </a:extLst>
          </p:cNvPr>
          <p:cNvSpPr/>
          <p:nvPr/>
        </p:nvSpPr>
        <p:spPr>
          <a:xfrm>
            <a:off x="17195739" y="2624626"/>
            <a:ext cx="855560" cy="570373"/>
          </a:xfrm>
          <a:custGeom>
            <a:avLst/>
            <a:gdLst>
              <a:gd name="connsiteX0" fmla="*/ 856026 w 855560"/>
              <a:gd name="connsiteY0" fmla="*/ 50 h 570373"/>
              <a:gd name="connsiteX1" fmla="*/ 856026 w 855560"/>
              <a:gd name="connsiteY1" fmla="*/ 40559 h 570373"/>
              <a:gd name="connsiteX2" fmla="*/ 856026 w 855560"/>
              <a:gd name="connsiteY2" fmla="*/ 529913 h 570373"/>
              <a:gd name="connsiteX3" fmla="*/ 856026 w 855560"/>
              <a:gd name="connsiteY3" fmla="*/ 570423 h 570373"/>
              <a:gd name="connsiteX4" fmla="*/ 466 w 855560"/>
              <a:gd name="connsiteY4" fmla="*/ 570423 h 570373"/>
              <a:gd name="connsiteX5" fmla="*/ 466 w 855560"/>
              <a:gd name="connsiteY5" fmla="*/ 529913 h 570373"/>
              <a:gd name="connsiteX6" fmla="*/ 466 w 855560"/>
              <a:gd name="connsiteY6" fmla="*/ 40559 h 570373"/>
              <a:gd name="connsiteX7" fmla="*/ 46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50"/>
                </a:moveTo>
                <a:cubicBezTo>
                  <a:pt x="856026" y="50"/>
                  <a:pt x="856026" y="18186"/>
                  <a:pt x="856026" y="40559"/>
                </a:cubicBezTo>
                <a:lnTo>
                  <a:pt x="856026" y="529913"/>
                </a:lnTo>
                <a:cubicBezTo>
                  <a:pt x="856026" y="552286"/>
                  <a:pt x="856026" y="570423"/>
                  <a:pt x="856026" y="570423"/>
                </a:cubicBezTo>
                <a:lnTo>
                  <a:pt x="466" y="570423"/>
                </a:lnTo>
                <a:cubicBezTo>
                  <a:pt x="466" y="570423"/>
                  <a:pt x="466" y="552286"/>
                  <a:pt x="466" y="529913"/>
                </a:cubicBezTo>
                <a:lnTo>
                  <a:pt x="466" y="40559"/>
                </a:lnTo>
                <a:cubicBezTo>
                  <a:pt x="466" y="18186"/>
                  <a:pt x="466" y="50"/>
                  <a:pt x="466" y="50"/>
                </a:cubicBezTo>
                <a:close/>
              </a:path>
            </a:pathLst>
          </a:custGeom>
          <a:solidFill>
            <a:srgbClr val="707062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F530BC37-D16C-1D37-A12A-37B4DC1FB989}"/>
              </a:ext>
            </a:extLst>
          </p:cNvPr>
          <p:cNvSpPr/>
          <p:nvPr/>
        </p:nvSpPr>
        <p:spPr>
          <a:xfrm>
            <a:off x="17195739" y="3258938"/>
            <a:ext cx="855560" cy="570373"/>
          </a:xfrm>
          <a:custGeom>
            <a:avLst/>
            <a:gdLst>
              <a:gd name="connsiteX0" fmla="*/ 856026 w 855560"/>
              <a:gd name="connsiteY0" fmla="*/ 110 h 570373"/>
              <a:gd name="connsiteX1" fmla="*/ 856026 w 855560"/>
              <a:gd name="connsiteY1" fmla="*/ 40620 h 570373"/>
              <a:gd name="connsiteX2" fmla="*/ 856026 w 855560"/>
              <a:gd name="connsiteY2" fmla="*/ 529974 h 570373"/>
              <a:gd name="connsiteX3" fmla="*/ 856026 w 855560"/>
              <a:gd name="connsiteY3" fmla="*/ 570484 h 570373"/>
              <a:gd name="connsiteX4" fmla="*/ 466 w 855560"/>
              <a:gd name="connsiteY4" fmla="*/ 570484 h 570373"/>
              <a:gd name="connsiteX5" fmla="*/ 466 w 855560"/>
              <a:gd name="connsiteY5" fmla="*/ 529974 h 570373"/>
              <a:gd name="connsiteX6" fmla="*/ 466 w 855560"/>
              <a:gd name="connsiteY6" fmla="*/ 40620 h 570373"/>
              <a:gd name="connsiteX7" fmla="*/ 46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10"/>
                </a:moveTo>
                <a:cubicBezTo>
                  <a:pt x="856026" y="110"/>
                  <a:pt x="856026" y="18247"/>
                  <a:pt x="856026" y="40620"/>
                </a:cubicBezTo>
                <a:lnTo>
                  <a:pt x="856026" y="529974"/>
                </a:lnTo>
                <a:cubicBezTo>
                  <a:pt x="856026" y="552347"/>
                  <a:pt x="856026" y="570484"/>
                  <a:pt x="856026" y="570484"/>
                </a:cubicBezTo>
                <a:lnTo>
                  <a:pt x="466" y="570484"/>
                </a:lnTo>
                <a:cubicBezTo>
                  <a:pt x="466" y="570484"/>
                  <a:pt x="466" y="552347"/>
                  <a:pt x="466" y="529974"/>
                </a:cubicBezTo>
                <a:lnTo>
                  <a:pt x="466" y="40620"/>
                </a:lnTo>
                <a:cubicBezTo>
                  <a:pt x="466" y="18247"/>
                  <a:pt x="466" y="110"/>
                  <a:pt x="466" y="110"/>
                </a:cubicBezTo>
                <a:close/>
              </a:path>
            </a:pathLst>
          </a:custGeom>
          <a:solidFill>
            <a:srgbClr val="8B8B7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A03CA39B-4B60-E6B0-F2D3-0ABFD6DD1A9A}"/>
              </a:ext>
            </a:extLst>
          </p:cNvPr>
          <p:cNvSpPr/>
          <p:nvPr/>
        </p:nvSpPr>
        <p:spPr>
          <a:xfrm>
            <a:off x="17195739" y="3893251"/>
            <a:ext cx="855560" cy="570373"/>
          </a:xfrm>
          <a:custGeom>
            <a:avLst/>
            <a:gdLst>
              <a:gd name="connsiteX0" fmla="*/ 856026 w 855560"/>
              <a:gd name="connsiteY0" fmla="*/ 172 h 570373"/>
              <a:gd name="connsiteX1" fmla="*/ 856026 w 855560"/>
              <a:gd name="connsiteY1" fmla="*/ 40681 h 570373"/>
              <a:gd name="connsiteX2" fmla="*/ 856026 w 855560"/>
              <a:gd name="connsiteY2" fmla="*/ 530035 h 570373"/>
              <a:gd name="connsiteX3" fmla="*/ 856026 w 855560"/>
              <a:gd name="connsiteY3" fmla="*/ 570545 h 570373"/>
              <a:gd name="connsiteX4" fmla="*/ 466 w 855560"/>
              <a:gd name="connsiteY4" fmla="*/ 570545 h 570373"/>
              <a:gd name="connsiteX5" fmla="*/ 466 w 855560"/>
              <a:gd name="connsiteY5" fmla="*/ 530035 h 570373"/>
              <a:gd name="connsiteX6" fmla="*/ 466 w 855560"/>
              <a:gd name="connsiteY6" fmla="*/ 40681 h 570373"/>
              <a:gd name="connsiteX7" fmla="*/ 46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72"/>
                </a:moveTo>
                <a:cubicBezTo>
                  <a:pt x="856026" y="172"/>
                  <a:pt x="856026" y="18308"/>
                  <a:pt x="856026" y="40681"/>
                </a:cubicBezTo>
                <a:lnTo>
                  <a:pt x="856026" y="530035"/>
                </a:lnTo>
                <a:cubicBezTo>
                  <a:pt x="856026" y="552408"/>
                  <a:pt x="856026" y="570545"/>
                  <a:pt x="856026" y="570545"/>
                </a:cubicBezTo>
                <a:lnTo>
                  <a:pt x="466" y="570545"/>
                </a:lnTo>
                <a:cubicBezTo>
                  <a:pt x="466" y="570545"/>
                  <a:pt x="466" y="552408"/>
                  <a:pt x="466" y="530035"/>
                </a:cubicBezTo>
                <a:lnTo>
                  <a:pt x="466" y="40681"/>
                </a:lnTo>
                <a:cubicBezTo>
                  <a:pt x="466" y="18308"/>
                  <a:pt x="466" y="172"/>
                  <a:pt x="466" y="172"/>
                </a:cubicBezTo>
                <a:close/>
              </a:path>
            </a:pathLst>
          </a:custGeom>
          <a:solidFill>
            <a:srgbClr val="A2A29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F9B0A1D4-F465-8A76-E178-A47F2B177729}"/>
              </a:ext>
            </a:extLst>
          </p:cNvPr>
          <p:cNvSpPr/>
          <p:nvPr/>
        </p:nvSpPr>
        <p:spPr>
          <a:xfrm>
            <a:off x="17195739" y="4527552"/>
            <a:ext cx="855560" cy="570373"/>
          </a:xfrm>
          <a:custGeom>
            <a:avLst/>
            <a:gdLst>
              <a:gd name="connsiteX0" fmla="*/ 856026 w 855560"/>
              <a:gd name="connsiteY0" fmla="*/ 233 h 570373"/>
              <a:gd name="connsiteX1" fmla="*/ 856026 w 855560"/>
              <a:gd name="connsiteY1" fmla="*/ 40742 h 570373"/>
              <a:gd name="connsiteX2" fmla="*/ 856026 w 855560"/>
              <a:gd name="connsiteY2" fmla="*/ 530097 h 570373"/>
              <a:gd name="connsiteX3" fmla="*/ 856026 w 855560"/>
              <a:gd name="connsiteY3" fmla="*/ 570607 h 570373"/>
              <a:gd name="connsiteX4" fmla="*/ 466 w 855560"/>
              <a:gd name="connsiteY4" fmla="*/ 570607 h 570373"/>
              <a:gd name="connsiteX5" fmla="*/ 466 w 855560"/>
              <a:gd name="connsiteY5" fmla="*/ 530097 h 570373"/>
              <a:gd name="connsiteX6" fmla="*/ 466 w 855560"/>
              <a:gd name="connsiteY6" fmla="*/ 40743 h 570373"/>
              <a:gd name="connsiteX7" fmla="*/ 46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233"/>
                </a:moveTo>
                <a:cubicBezTo>
                  <a:pt x="856026" y="233"/>
                  <a:pt x="856026" y="18369"/>
                  <a:pt x="856026" y="40742"/>
                </a:cubicBezTo>
                <a:lnTo>
                  <a:pt x="856026" y="530097"/>
                </a:lnTo>
                <a:cubicBezTo>
                  <a:pt x="856026" y="552469"/>
                  <a:pt x="856026" y="570607"/>
                  <a:pt x="856026" y="570607"/>
                </a:cubicBezTo>
                <a:lnTo>
                  <a:pt x="466" y="570607"/>
                </a:lnTo>
                <a:cubicBezTo>
                  <a:pt x="466" y="570607"/>
                  <a:pt x="466" y="552470"/>
                  <a:pt x="466" y="530097"/>
                </a:cubicBezTo>
                <a:lnTo>
                  <a:pt x="466" y="40743"/>
                </a:lnTo>
                <a:cubicBezTo>
                  <a:pt x="466" y="18370"/>
                  <a:pt x="466" y="233"/>
                  <a:pt x="466" y="233"/>
                </a:cubicBezTo>
                <a:close/>
              </a:path>
            </a:pathLst>
          </a:custGeom>
          <a:solidFill>
            <a:srgbClr val="B9B9A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C7E92667-8E18-46DA-6D2B-89BC9D79955C}"/>
              </a:ext>
            </a:extLst>
          </p:cNvPr>
          <p:cNvSpPr/>
          <p:nvPr/>
        </p:nvSpPr>
        <p:spPr>
          <a:xfrm>
            <a:off x="17188872" y="1998937"/>
            <a:ext cx="855560" cy="570373"/>
          </a:xfrm>
          <a:custGeom>
            <a:avLst/>
            <a:gdLst>
              <a:gd name="connsiteX0" fmla="*/ 856025 w 855560"/>
              <a:gd name="connsiteY0" fmla="*/ -11 h 570373"/>
              <a:gd name="connsiteX1" fmla="*/ 856025 w 855560"/>
              <a:gd name="connsiteY1" fmla="*/ 40499 h 570373"/>
              <a:gd name="connsiteX2" fmla="*/ 856025 w 855560"/>
              <a:gd name="connsiteY2" fmla="*/ 529853 h 570373"/>
              <a:gd name="connsiteX3" fmla="*/ 856025 w 855560"/>
              <a:gd name="connsiteY3" fmla="*/ 570363 h 570373"/>
              <a:gd name="connsiteX4" fmla="*/ 465 w 855560"/>
              <a:gd name="connsiteY4" fmla="*/ 570363 h 570373"/>
              <a:gd name="connsiteX5" fmla="*/ 465 w 855560"/>
              <a:gd name="connsiteY5" fmla="*/ 529853 h 570373"/>
              <a:gd name="connsiteX6" fmla="*/ 465 w 855560"/>
              <a:gd name="connsiteY6" fmla="*/ 40499 h 570373"/>
              <a:gd name="connsiteX7" fmla="*/ 465 w 855560"/>
              <a:gd name="connsiteY7" fmla="*/ -11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5" y="-11"/>
                </a:moveTo>
                <a:cubicBezTo>
                  <a:pt x="856025" y="-11"/>
                  <a:pt x="856025" y="18126"/>
                  <a:pt x="856025" y="40499"/>
                </a:cubicBezTo>
                <a:lnTo>
                  <a:pt x="856025" y="529853"/>
                </a:lnTo>
                <a:cubicBezTo>
                  <a:pt x="856025" y="552226"/>
                  <a:pt x="856025" y="570363"/>
                  <a:pt x="856025" y="570363"/>
                </a:cubicBezTo>
                <a:lnTo>
                  <a:pt x="465" y="570363"/>
                </a:lnTo>
                <a:cubicBezTo>
                  <a:pt x="465" y="570363"/>
                  <a:pt x="465" y="552226"/>
                  <a:pt x="465" y="529853"/>
                </a:cubicBezTo>
                <a:lnTo>
                  <a:pt x="465" y="40499"/>
                </a:lnTo>
                <a:cubicBezTo>
                  <a:pt x="465" y="18126"/>
                  <a:pt x="465" y="-11"/>
                  <a:pt x="465" y="-11"/>
                </a:cubicBezTo>
                <a:close/>
              </a:path>
            </a:pathLst>
          </a:custGeom>
          <a:solidFill>
            <a:srgbClr val="31312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302DD93A-82AF-E253-C15D-EC421B9FC4B5}"/>
              </a:ext>
            </a:extLst>
          </p:cNvPr>
          <p:cNvSpPr/>
          <p:nvPr/>
        </p:nvSpPr>
        <p:spPr>
          <a:xfrm>
            <a:off x="12661395" y="2624626"/>
            <a:ext cx="855560" cy="570373"/>
          </a:xfrm>
          <a:custGeom>
            <a:avLst/>
            <a:gdLst>
              <a:gd name="connsiteX0" fmla="*/ 855589 w 855560"/>
              <a:gd name="connsiteY0" fmla="*/ 50 h 570373"/>
              <a:gd name="connsiteX1" fmla="*/ 855589 w 855560"/>
              <a:gd name="connsiteY1" fmla="*/ 40559 h 570373"/>
              <a:gd name="connsiteX2" fmla="*/ 855589 w 855560"/>
              <a:gd name="connsiteY2" fmla="*/ 529913 h 570373"/>
              <a:gd name="connsiteX3" fmla="*/ 855589 w 855560"/>
              <a:gd name="connsiteY3" fmla="*/ 570423 h 570373"/>
              <a:gd name="connsiteX4" fmla="*/ 29 w 855560"/>
              <a:gd name="connsiteY4" fmla="*/ 570423 h 570373"/>
              <a:gd name="connsiteX5" fmla="*/ 29 w 855560"/>
              <a:gd name="connsiteY5" fmla="*/ 529913 h 570373"/>
              <a:gd name="connsiteX6" fmla="*/ 29 w 855560"/>
              <a:gd name="connsiteY6" fmla="*/ 40559 h 570373"/>
              <a:gd name="connsiteX7" fmla="*/ 29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50"/>
                </a:moveTo>
                <a:cubicBezTo>
                  <a:pt x="855589" y="50"/>
                  <a:pt x="855589" y="18186"/>
                  <a:pt x="855589" y="40559"/>
                </a:cubicBezTo>
                <a:lnTo>
                  <a:pt x="855589" y="529913"/>
                </a:lnTo>
                <a:cubicBezTo>
                  <a:pt x="855589" y="552286"/>
                  <a:pt x="855589" y="570423"/>
                  <a:pt x="855589" y="570423"/>
                </a:cubicBezTo>
                <a:lnTo>
                  <a:pt x="29" y="570423"/>
                </a:lnTo>
                <a:cubicBezTo>
                  <a:pt x="29" y="570423"/>
                  <a:pt x="29" y="552286"/>
                  <a:pt x="29" y="529913"/>
                </a:cubicBezTo>
                <a:lnTo>
                  <a:pt x="29" y="40559"/>
                </a:lnTo>
                <a:cubicBezTo>
                  <a:pt x="29" y="18186"/>
                  <a:pt x="29" y="50"/>
                  <a:pt x="29" y="50"/>
                </a:cubicBezTo>
                <a:close/>
              </a:path>
            </a:pathLst>
          </a:custGeom>
          <a:solidFill>
            <a:srgbClr val="2D5961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30FB76B0-F95A-6DE4-51E3-6BDD4C986566}"/>
              </a:ext>
            </a:extLst>
          </p:cNvPr>
          <p:cNvSpPr/>
          <p:nvPr/>
        </p:nvSpPr>
        <p:spPr>
          <a:xfrm>
            <a:off x="12661395" y="1990325"/>
            <a:ext cx="855560" cy="570373"/>
          </a:xfrm>
          <a:custGeom>
            <a:avLst/>
            <a:gdLst>
              <a:gd name="connsiteX0" fmla="*/ 855589 w 855560"/>
              <a:gd name="connsiteY0" fmla="*/ -12 h 570373"/>
              <a:gd name="connsiteX1" fmla="*/ 855589 w 855560"/>
              <a:gd name="connsiteY1" fmla="*/ 40498 h 570373"/>
              <a:gd name="connsiteX2" fmla="*/ 855589 w 855560"/>
              <a:gd name="connsiteY2" fmla="*/ 529852 h 570373"/>
              <a:gd name="connsiteX3" fmla="*/ 855589 w 855560"/>
              <a:gd name="connsiteY3" fmla="*/ 570362 h 570373"/>
              <a:gd name="connsiteX4" fmla="*/ 29 w 855560"/>
              <a:gd name="connsiteY4" fmla="*/ 570362 h 570373"/>
              <a:gd name="connsiteX5" fmla="*/ 29 w 855560"/>
              <a:gd name="connsiteY5" fmla="*/ 529852 h 570373"/>
              <a:gd name="connsiteX6" fmla="*/ 29 w 855560"/>
              <a:gd name="connsiteY6" fmla="*/ 40498 h 570373"/>
              <a:gd name="connsiteX7" fmla="*/ 29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-12"/>
                </a:moveTo>
                <a:cubicBezTo>
                  <a:pt x="855589" y="-12"/>
                  <a:pt x="855589" y="18125"/>
                  <a:pt x="855589" y="40498"/>
                </a:cubicBezTo>
                <a:lnTo>
                  <a:pt x="855589" y="529852"/>
                </a:lnTo>
                <a:cubicBezTo>
                  <a:pt x="855589" y="552225"/>
                  <a:pt x="855589" y="570362"/>
                  <a:pt x="855589" y="570362"/>
                </a:cubicBezTo>
                <a:lnTo>
                  <a:pt x="29" y="570362"/>
                </a:lnTo>
                <a:cubicBezTo>
                  <a:pt x="29" y="570362"/>
                  <a:pt x="29" y="552225"/>
                  <a:pt x="29" y="529852"/>
                </a:cubicBezTo>
                <a:lnTo>
                  <a:pt x="29" y="40498"/>
                </a:lnTo>
                <a:cubicBezTo>
                  <a:pt x="29" y="18125"/>
                  <a:pt x="29" y="-12"/>
                  <a:pt x="29" y="-12"/>
                </a:cubicBezTo>
                <a:close/>
              </a:path>
            </a:pathLst>
          </a:custGeom>
          <a:solidFill>
            <a:srgbClr val="12292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Ellips 8">
            <a:extLst>
              <a:ext uri="{FF2B5EF4-FFF2-40B4-BE49-F238E27FC236}">
                <a16:creationId xmlns:a16="http://schemas.microsoft.com/office/drawing/2014/main" id="{7E0BD50B-0A66-162C-36EF-A2A8382B5044}"/>
              </a:ext>
            </a:extLst>
          </p:cNvPr>
          <p:cNvSpPr/>
          <p:nvPr/>
        </p:nvSpPr>
        <p:spPr>
          <a:xfrm rot="1049568">
            <a:off x="8472222" y="1897396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83A28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Ellips 8">
            <a:extLst>
              <a:ext uri="{FF2B5EF4-FFF2-40B4-BE49-F238E27FC236}">
                <a16:creationId xmlns:a16="http://schemas.microsoft.com/office/drawing/2014/main" id="{7126399F-C97E-64B9-CD3E-DC0F5A37C26E}"/>
              </a:ext>
            </a:extLst>
          </p:cNvPr>
          <p:cNvSpPr/>
          <p:nvPr/>
        </p:nvSpPr>
        <p:spPr>
          <a:xfrm rot="20550432" flipV="1">
            <a:off x="5105304" y="4259847"/>
            <a:ext cx="1919956" cy="1760993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A1483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DC5F9943-B3EE-6760-97F8-98B8CBC53EF9}"/>
              </a:ext>
            </a:extLst>
          </p:cNvPr>
          <p:cNvSpPr txBox="1"/>
          <p:nvPr/>
        </p:nvSpPr>
        <p:spPr>
          <a:xfrm>
            <a:off x="8915076" y="2547059"/>
            <a:ext cx="1034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DMF†</a:t>
            </a:r>
          </a:p>
        </p:txBody>
      </p:sp>
      <p:sp>
        <p:nvSpPr>
          <p:cNvPr id="37" name="textruta 36">
            <a:extLst>
              <a:ext uri="{FF2B5EF4-FFF2-40B4-BE49-F238E27FC236}">
                <a16:creationId xmlns:a16="http://schemas.microsoft.com/office/drawing/2014/main" id="{7B0B1047-68B3-CD9B-B4C7-F785F5E5AA61}"/>
              </a:ext>
            </a:extLst>
          </p:cNvPr>
          <p:cNvSpPr txBox="1"/>
          <p:nvPr/>
        </p:nvSpPr>
        <p:spPr>
          <a:xfrm>
            <a:off x="5661423" y="490951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240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IFÖ*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62298A24-9A24-8D84-2312-7E33EA8B23B6}"/>
              </a:ext>
            </a:extLst>
          </p:cNvPr>
          <p:cNvSpPr txBox="1"/>
          <p:nvPr/>
        </p:nvSpPr>
        <p:spPr>
          <a:xfrm rot="1863384">
            <a:off x="3838211" y="3188926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Definierar</a:t>
            </a:r>
          </a:p>
        </p:txBody>
      </p:sp>
      <p:sp>
        <p:nvSpPr>
          <p:cNvPr id="39" name="Frihandsfigur: Form 38">
            <a:extLst>
              <a:ext uri="{FF2B5EF4-FFF2-40B4-BE49-F238E27FC236}">
                <a16:creationId xmlns:a16="http://schemas.microsoft.com/office/drawing/2014/main" id="{B58296AD-C5C9-3186-7833-6D34F8891917}"/>
              </a:ext>
            </a:extLst>
          </p:cNvPr>
          <p:cNvSpPr/>
          <p:nvPr/>
        </p:nvSpPr>
        <p:spPr>
          <a:xfrm>
            <a:off x="3620105" y="2154909"/>
            <a:ext cx="4631846" cy="290809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1325858"/>
              <a:gd name="connsiteY0" fmla="*/ 126098 h 126098"/>
              <a:gd name="connsiteX1" fmla="*/ 1325858 w 1325858"/>
              <a:gd name="connsiteY1" fmla="*/ 83436 h 126098"/>
              <a:gd name="connsiteX0" fmla="*/ 0 w 1325858"/>
              <a:gd name="connsiteY0" fmla="*/ 165463 h 165463"/>
              <a:gd name="connsiteX1" fmla="*/ 1325858 w 1325858"/>
              <a:gd name="connsiteY1" fmla="*/ 122801 h 16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5858" h="165463">
                <a:moveTo>
                  <a:pt x="0" y="165463"/>
                </a:moveTo>
                <a:cubicBezTo>
                  <a:pt x="212107" y="-8598"/>
                  <a:pt x="906369" y="-79152"/>
                  <a:pt x="1325858" y="122801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41" name="textruta 40">
            <a:extLst>
              <a:ext uri="{FF2B5EF4-FFF2-40B4-BE49-F238E27FC236}">
                <a16:creationId xmlns:a16="http://schemas.microsoft.com/office/drawing/2014/main" id="{C5924943-0865-6693-EAEB-BFBC4EF773B6}"/>
              </a:ext>
            </a:extLst>
          </p:cNvPr>
          <p:cNvSpPr txBox="1"/>
          <p:nvPr/>
        </p:nvSpPr>
        <p:spPr>
          <a:xfrm>
            <a:off x="5395325" y="1736798"/>
            <a:ext cx="140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Definierar</a:t>
            </a:r>
          </a:p>
        </p:txBody>
      </p:sp>
      <p:sp>
        <p:nvSpPr>
          <p:cNvPr id="42" name="Frihandsfigur: Form 41">
            <a:extLst>
              <a:ext uri="{FF2B5EF4-FFF2-40B4-BE49-F238E27FC236}">
                <a16:creationId xmlns:a16="http://schemas.microsoft.com/office/drawing/2014/main" id="{1CF2577D-B710-265E-45BA-3C8D7C691B07}"/>
              </a:ext>
            </a:extLst>
          </p:cNvPr>
          <p:cNvSpPr/>
          <p:nvPr/>
        </p:nvSpPr>
        <p:spPr>
          <a:xfrm flipH="1">
            <a:off x="7353254" y="4016258"/>
            <a:ext cx="1785869" cy="1161569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633169"/>
              <a:gd name="connsiteY0" fmla="*/ 13646 h 1491453"/>
              <a:gd name="connsiteX1" fmla="*/ 633169 w 633169"/>
              <a:gd name="connsiteY1" fmla="*/ 1491454 h 1491453"/>
              <a:gd name="connsiteX0" fmla="*/ 0 w 639701"/>
              <a:gd name="connsiteY0" fmla="*/ 24007 h 781036"/>
              <a:gd name="connsiteX1" fmla="*/ 639701 w 639701"/>
              <a:gd name="connsiteY1" fmla="*/ 781036 h 781036"/>
              <a:gd name="connsiteX0" fmla="*/ 0 w 639701"/>
              <a:gd name="connsiteY0" fmla="*/ 0 h 757029"/>
              <a:gd name="connsiteX1" fmla="*/ 639701 w 639701"/>
              <a:gd name="connsiteY1" fmla="*/ 757029 h 757029"/>
              <a:gd name="connsiteX0" fmla="*/ 120524 w 283432"/>
              <a:gd name="connsiteY0" fmla="*/ 0 h 1126659"/>
              <a:gd name="connsiteX1" fmla="*/ 283432 w 283432"/>
              <a:gd name="connsiteY1" fmla="*/ 1126659 h 1126659"/>
              <a:gd name="connsiteX0" fmla="*/ 1071 w 163979"/>
              <a:gd name="connsiteY0" fmla="*/ 0 h 1126659"/>
              <a:gd name="connsiteX1" fmla="*/ 163979 w 163979"/>
              <a:gd name="connsiteY1" fmla="*/ 1126659 h 1126659"/>
              <a:gd name="connsiteX0" fmla="*/ 24276 w 121870"/>
              <a:gd name="connsiteY0" fmla="*/ 0 h 1126659"/>
              <a:gd name="connsiteX1" fmla="*/ 121870 w 121870"/>
              <a:gd name="connsiteY1" fmla="*/ 1126659 h 1126659"/>
              <a:gd name="connsiteX0" fmla="*/ 91876 w 189470"/>
              <a:gd name="connsiteY0" fmla="*/ 0 h 1126659"/>
              <a:gd name="connsiteX1" fmla="*/ 189470 w 189470"/>
              <a:gd name="connsiteY1" fmla="*/ 1126659 h 1126659"/>
              <a:gd name="connsiteX0" fmla="*/ 160929 w 160928"/>
              <a:gd name="connsiteY0" fmla="*/ 0 h 1126659"/>
              <a:gd name="connsiteX1" fmla="*/ 115924 w 160928"/>
              <a:gd name="connsiteY1" fmla="*/ 1126659 h 1126659"/>
              <a:gd name="connsiteX0" fmla="*/ 203583 w 203583"/>
              <a:gd name="connsiteY0" fmla="*/ 0 h 1126659"/>
              <a:gd name="connsiteX1" fmla="*/ 158578 w 203583"/>
              <a:gd name="connsiteY1" fmla="*/ 1126659 h 1126659"/>
              <a:gd name="connsiteX0" fmla="*/ 2385448 w 2385448"/>
              <a:gd name="connsiteY0" fmla="*/ 0 h 1036788"/>
              <a:gd name="connsiteX1" fmla="*/ 12127 w 2385448"/>
              <a:gd name="connsiteY1" fmla="*/ 1036788 h 1036788"/>
              <a:gd name="connsiteX0" fmla="*/ 2780054 w 2780054"/>
              <a:gd name="connsiteY0" fmla="*/ 0 h 901982"/>
              <a:gd name="connsiteX1" fmla="*/ 10423 w 2780054"/>
              <a:gd name="connsiteY1" fmla="*/ 901982 h 901982"/>
              <a:gd name="connsiteX0" fmla="*/ 2769631 w 2769631"/>
              <a:gd name="connsiteY0" fmla="*/ 0 h 901982"/>
              <a:gd name="connsiteX1" fmla="*/ 0 w 2769631"/>
              <a:gd name="connsiteY1" fmla="*/ 901982 h 901982"/>
              <a:gd name="connsiteX0" fmla="*/ 2769631 w 2769631"/>
              <a:gd name="connsiteY0" fmla="*/ 0 h 901982"/>
              <a:gd name="connsiteX1" fmla="*/ 0 w 2769631"/>
              <a:gd name="connsiteY1" fmla="*/ 901982 h 901982"/>
              <a:gd name="connsiteX0" fmla="*/ 158961 w 2725157"/>
              <a:gd name="connsiteY0" fmla="*/ 0 h 797132"/>
              <a:gd name="connsiteX1" fmla="*/ 2615657 w 2725157"/>
              <a:gd name="connsiteY1" fmla="*/ 797132 h 797132"/>
              <a:gd name="connsiteX0" fmla="*/ 267770 w 2724466"/>
              <a:gd name="connsiteY0" fmla="*/ 0 h 798744"/>
              <a:gd name="connsiteX1" fmla="*/ 2724466 w 2724466"/>
              <a:gd name="connsiteY1" fmla="*/ 797132 h 798744"/>
              <a:gd name="connsiteX0" fmla="*/ 0 w 2456696"/>
              <a:gd name="connsiteY0" fmla="*/ 0 h 800020"/>
              <a:gd name="connsiteX1" fmla="*/ 2456696 w 2456696"/>
              <a:gd name="connsiteY1" fmla="*/ 797132 h 800020"/>
              <a:gd name="connsiteX0" fmla="*/ 0 w 2877775"/>
              <a:gd name="connsiteY0" fmla="*/ 0 h 1053553"/>
              <a:gd name="connsiteX1" fmla="*/ 2877775 w 2877775"/>
              <a:gd name="connsiteY1" fmla="*/ 1051767 h 1053553"/>
              <a:gd name="connsiteX0" fmla="*/ 0 w 2877775"/>
              <a:gd name="connsiteY0" fmla="*/ 0 h 1051767"/>
              <a:gd name="connsiteX1" fmla="*/ 2877775 w 2877775"/>
              <a:gd name="connsiteY1" fmla="*/ 1051767 h 1051767"/>
              <a:gd name="connsiteX0" fmla="*/ 0 w 2902544"/>
              <a:gd name="connsiteY0" fmla="*/ 0 h 1141638"/>
              <a:gd name="connsiteX1" fmla="*/ 2902544 w 2902544"/>
              <a:gd name="connsiteY1" fmla="*/ 1141638 h 1141638"/>
              <a:gd name="connsiteX0" fmla="*/ 0 w 2902544"/>
              <a:gd name="connsiteY0" fmla="*/ 0 h 1141638"/>
              <a:gd name="connsiteX1" fmla="*/ 2902544 w 2902544"/>
              <a:gd name="connsiteY1" fmla="*/ 1141638 h 1141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02544" h="1141638">
                <a:moveTo>
                  <a:pt x="0" y="0"/>
                </a:moveTo>
                <a:cubicBezTo>
                  <a:pt x="210429" y="463249"/>
                  <a:pt x="1590007" y="1061446"/>
                  <a:pt x="2902544" y="1141638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43" name="textruta 42">
            <a:extLst>
              <a:ext uri="{FF2B5EF4-FFF2-40B4-BE49-F238E27FC236}">
                <a16:creationId xmlns:a16="http://schemas.microsoft.com/office/drawing/2014/main" id="{7A04F9E4-2456-75E9-CC81-5E25CA1DFB04}"/>
              </a:ext>
            </a:extLst>
          </p:cNvPr>
          <p:cNvSpPr txBox="1"/>
          <p:nvPr/>
        </p:nvSpPr>
        <p:spPr>
          <a:xfrm rot="19618788">
            <a:off x="7780159" y="4844239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Underbygger</a:t>
            </a:r>
          </a:p>
        </p:txBody>
      </p:sp>
      <p:sp>
        <p:nvSpPr>
          <p:cNvPr id="44" name="Frihandsfigur: Form 43">
            <a:extLst>
              <a:ext uri="{FF2B5EF4-FFF2-40B4-BE49-F238E27FC236}">
                <a16:creationId xmlns:a16="http://schemas.microsoft.com/office/drawing/2014/main" id="{0A327BEB-7247-D1A1-1D49-DA127AF9F96E}"/>
              </a:ext>
            </a:extLst>
          </p:cNvPr>
          <p:cNvSpPr/>
          <p:nvPr/>
        </p:nvSpPr>
        <p:spPr>
          <a:xfrm>
            <a:off x="6276131" y="3072399"/>
            <a:ext cx="2048003" cy="1174943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1325858"/>
              <a:gd name="connsiteY0" fmla="*/ 126098 h 126098"/>
              <a:gd name="connsiteX1" fmla="*/ 1325858 w 1325858"/>
              <a:gd name="connsiteY1" fmla="*/ 83436 h 126098"/>
              <a:gd name="connsiteX0" fmla="*/ 0 w 1325858"/>
              <a:gd name="connsiteY0" fmla="*/ 165463 h 165463"/>
              <a:gd name="connsiteX1" fmla="*/ 1325858 w 1325858"/>
              <a:gd name="connsiteY1" fmla="*/ 122801 h 165463"/>
              <a:gd name="connsiteX0" fmla="*/ 0 w 588608"/>
              <a:gd name="connsiteY0" fmla="*/ 412182 h 412182"/>
              <a:gd name="connsiteX1" fmla="*/ 588608 w 588608"/>
              <a:gd name="connsiteY1" fmla="*/ 57358 h 412182"/>
              <a:gd name="connsiteX0" fmla="*/ 0 w 588608"/>
              <a:gd name="connsiteY0" fmla="*/ 422720 h 422720"/>
              <a:gd name="connsiteX1" fmla="*/ 588608 w 588608"/>
              <a:gd name="connsiteY1" fmla="*/ 67896 h 422720"/>
              <a:gd name="connsiteX0" fmla="*/ 0 w 584246"/>
              <a:gd name="connsiteY0" fmla="*/ 577985 h 577985"/>
              <a:gd name="connsiteX1" fmla="*/ 584246 w 584246"/>
              <a:gd name="connsiteY1" fmla="*/ 49737 h 577985"/>
              <a:gd name="connsiteX0" fmla="*/ 0 w 584246"/>
              <a:gd name="connsiteY0" fmla="*/ 538234 h 538234"/>
              <a:gd name="connsiteX1" fmla="*/ 584246 w 584246"/>
              <a:gd name="connsiteY1" fmla="*/ 9986 h 538234"/>
              <a:gd name="connsiteX0" fmla="*/ 0 w 584246"/>
              <a:gd name="connsiteY0" fmla="*/ 528248 h 528248"/>
              <a:gd name="connsiteX1" fmla="*/ 584246 w 584246"/>
              <a:gd name="connsiteY1" fmla="*/ 0 h 528248"/>
              <a:gd name="connsiteX0" fmla="*/ 0 w 584246"/>
              <a:gd name="connsiteY0" fmla="*/ 531461 h 531461"/>
              <a:gd name="connsiteX1" fmla="*/ 584246 w 584246"/>
              <a:gd name="connsiteY1" fmla="*/ 3213 h 531461"/>
              <a:gd name="connsiteX0" fmla="*/ 0 w 608312"/>
              <a:gd name="connsiteY0" fmla="*/ 531461 h 531461"/>
              <a:gd name="connsiteX1" fmla="*/ 608312 w 608312"/>
              <a:gd name="connsiteY1" fmla="*/ 3213 h 5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312" h="531461">
                <a:moveTo>
                  <a:pt x="0" y="531461"/>
                </a:moveTo>
                <a:cubicBezTo>
                  <a:pt x="63785" y="262017"/>
                  <a:pt x="371717" y="-34205"/>
                  <a:pt x="608312" y="3213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E5281A56-D515-A09E-7339-AFBAB521CFC5}"/>
              </a:ext>
            </a:extLst>
          </p:cNvPr>
          <p:cNvSpPr txBox="1"/>
          <p:nvPr/>
        </p:nvSpPr>
        <p:spPr>
          <a:xfrm rot="19618788">
            <a:off x="6593710" y="3405753"/>
            <a:ext cx="1542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Fastställer</a:t>
            </a:r>
          </a:p>
          <a:p>
            <a:pPr algn="ctr"/>
            <a:r>
              <a:rPr lang="sv-SE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innehållet i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51866E47-81EB-4497-E5B2-6D37F1AFE82A}"/>
              </a:ext>
            </a:extLst>
          </p:cNvPr>
          <p:cNvSpPr txBox="1"/>
          <p:nvPr/>
        </p:nvSpPr>
        <p:spPr>
          <a:xfrm>
            <a:off x="357761" y="5865937"/>
            <a:ext cx="3360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200" dirty="0">
                <a:solidFill>
                  <a:srgbClr val="12292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*Informationsförvaltningsöverenskommelse</a:t>
            </a:r>
          </a:p>
        </p:txBody>
      </p:sp>
      <p:sp>
        <p:nvSpPr>
          <p:cNvPr id="48" name="textruta 47">
            <a:extLst>
              <a:ext uri="{FF2B5EF4-FFF2-40B4-BE49-F238E27FC236}">
                <a16:creationId xmlns:a16="http://schemas.microsoft.com/office/drawing/2014/main" id="{E82627DD-D3CA-D228-00E9-B4CEEFF4D48B}"/>
              </a:ext>
            </a:extLst>
          </p:cNvPr>
          <p:cNvSpPr txBox="1"/>
          <p:nvPr/>
        </p:nvSpPr>
        <p:spPr>
          <a:xfrm>
            <a:off x="8499069" y="5865937"/>
            <a:ext cx="1952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>
                <a:solidFill>
                  <a:srgbClr val="12292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†Datamängdförteckning</a:t>
            </a:r>
          </a:p>
        </p:txBody>
      </p:sp>
    </p:spTree>
    <p:extLst>
      <p:ext uri="{BB962C8B-B14F-4D97-AF65-F5344CB8AC3E}">
        <p14:creationId xmlns:p14="http://schemas.microsoft.com/office/powerpoint/2010/main" val="1320261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F7F3420-C764-CBCC-5194-9A9F75F1A37A}"/>
              </a:ext>
            </a:extLst>
          </p:cNvPr>
          <p:cNvSpPr/>
          <p:nvPr/>
        </p:nvSpPr>
        <p:spPr>
          <a:xfrm>
            <a:off x="8183880" y="393192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mat, pizza, Snabbmat, Tunna bröd&#10;&#10;AI-genererat innehåll kan vara felaktigt.">
            <a:extLst>
              <a:ext uri="{FF2B5EF4-FFF2-40B4-BE49-F238E27FC236}">
                <a16:creationId xmlns:a16="http://schemas.microsoft.com/office/drawing/2014/main" id="{84CB7937-C3E6-96A6-0DA0-937413647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Bildobjekt 6" descr="En bild som visar mat, Kök, maträtt, recept&#10;&#10;AI-genererat innehåll kan vara felaktigt.">
            <a:extLst>
              <a:ext uri="{FF2B5EF4-FFF2-40B4-BE49-F238E27FC236}">
                <a16:creationId xmlns:a16="http://schemas.microsoft.com/office/drawing/2014/main" id="{BF8DCAD9-554A-69A2-ABB6-AA28CAE828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" r="1580"/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74D4676-2A7E-D916-0081-CEC92F222B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2875" cy="6858000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746A56E6-47E9-A218-0B03-D78380EE3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12736"/>
          <a:stretch>
            <a:fillRect/>
          </a:stretch>
        </p:blipFill>
        <p:spPr>
          <a:xfrm>
            <a:off x="-1" y="1"/>
            <a:ext cx="12212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8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C0A3ED-CAA9-A1FA-9988-E9DA4708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Bonus - databasstruktur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0AD2EF-8FDB-5CDD-21B8-9F24B8EF0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 man planerar för med datamängdförteckningen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9D48B8F-883E-E5A8-0EDB-3C1B9B950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396EC32-5F94-694B-AAD5-A33C9A92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pPr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54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BE330A-0463-1555-9880-E16AB075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Våra tre praxis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836E962-F58A-0330-4ECA-85A3F885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7CB4FF6-8A5C-807B-02CF-46038C0BF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21</a:t>
            </a:fld>
            <a:endParaRPr lang="sv-SE"/>
          </a:p>
        </p:txBody>
      </p:sp>
      <p:sp>
        <p:nvSpPr>
          <p:cNvPr id="6" name="Ellips 8">
            <a:extLst>
              <a:ext uri="{FF2B5EF4-FFF2-40B4-BE49-F238E27FC236}">
                <a16:creationId xmlns:a16="http://schemas.microsoft.com/office/drawing/2014/main" id="{4C1AD2A2-400B-7100-5B89-FE99C1B2C2FB}"/>
              </a:ext>
            </a:extLst>
          </p:cNvPr>
          <p:cNvSpPr/>
          <p:nvPr/>
        </p:nvSpPr>
        <p:spPr>
          <a:xfrm rot="1914631">
            <a:off x="4280604" y="2583647"/>
            <a:ext cx="3882743" cy="3506550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8573 w 1884865"/>
              <a:gd name="connsiteY0" fmla="*/ 482240 h 1315645"/>
              <a:gd name="connsiteX1" fmla="*/ 1203461 w 1884865"/>
              <a:gd name="connsiteY1" fmla="*/ 3817 h 1315645"/>
              <a:gd name="connsiteX2" fmla="*/ 1884865 w 1884865"/>
              <a:gd name="connsiteY2" fmla="*/ 654448 h 1315645"/>
              <a:gd name="connsiteX3" fmla="*/ 614375 w 1884865"/>
              <a:gd name="connsiteY3" fmla="*/ 1313871 h 1315645"/>
              <a:gd name="connsiteX4" fmla="*/ 28573 w 1884865"/>
              <a:gd name="connsiteY4" fmla="*/ 482240 h 1315645"/>
              <a:gd name="connsiteX0" fmla="*/ 9334 w 1865626"/>
              <a:gd name="connsiteY0" fmla="*/ 480360 h 1267070"/>
              <a:gd name="connsiteX1" fmla="*/ 1184222 w 1865626"/>
              <a:gd name="connsiteY1" fmla="*/ 1937 h 1267070"/>
              <a:gd name="connsiteX2" fmla="*/ 1865626 w 1865626"/>
              <a:gd name="connsiteY2" fmla="*/ 652568 h 1267070"/>
              <a:gd name="connsiteX3" fmla="*/ 699528 w 1865626"/>
              <a:gd name="connsiteY3" fmla="*/ 1265026 h 1267070"/>
              <a:gd name="connsiteX4" fmla="*/ 9334 w 1865626"/>
              <a:gd name="connsiteY4" fmla="*/ 480360 h 1267070"/>
              <a:gd name="connsiteX0" fmla="*/ 13194 w 1869486"/>
              <a:gd name="connsiteY0" fmla="*/ 480360 h 1267070"/>
              <a:gd name="connsiteX1" fmla="*/ 1188082 w 1869486"/>
              <a:gd name="connsiteY1" fmla="*/ 1937 h 1267070"/>
              <a:gd name="connsiteX2" fmla="*/ 1869486 w 1869486"/>
              <a:gd name="connsiteY2" fmla="*/ 652568 h 1267070"/>
              <a:gd name="connsiteX3" fmla="*/ 703388 w 1869486"/>
              <a:gd name="connsiteY3" fmla="*/ 1265026 h 1267070"/>
              <a:gd name="connsiteX4" fmla="*/ 13194 w 1869486"/>
              <a:gd name="connsiteY4" fmla="*/ 480360 h 1267070"/>
              <a:gd name="connsiteX0" fmla="*/ 56769 w 1913061"/>
              <a:gd name="connsiteY0" fmla="*/ 482758 h 1269468"/>
              <a:gd name="connsiteX1" fmla="*/ 1231657 w 1913061"/>
              <a:gd name="connsiteY1" fmla="*/ 4335 h 1269468"/>
              <a:gd name="connsiteX2" fmla="*/ 1913061 w 1913061"/>
              <a:gd name="connsiteY2" fmla="*/ 654966 h 1269468"/>
              <a:gd name="connsiteX3" fmla="*/ 746963 w 1913061"/>
              <a:gd name="connsiteY3" fmla="*/ 1267424 h 1269468"/>
              <a:gd name="connsiteX4" fmla="*/ 56769 w 1913061"/>
              <a:gd name="connsiteY4" fmla="*/ 482758 h 12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061" h="1269468">
                <a:moveTo>
                  <a:pt x="56769" y="482758"/>
                </a:moveTo>
                <a:cubicBezTo>
                  <a:pt x="271771" y="84381"/>
                  <a:pt x="922275" y="-24366"/>
                  <a:pt x="1231657" y="4335"/>
                </a:cubicBezTo>
                <a:cubicBezTo>
                  <a:pt x="1541039" y="33036"/>
                  <a:pt x="1913061" y="290777"/>
                  <a:pt x="1913061" y="654966"/>
                </a:cubicBezTo>
                <a:cubicBezTo>
                  <a:pt x="1913061" y="1019155"/>
                  <a:pt x="1220392" y="1296125"/>
                  <a:pt x="746963" y="1267424"/>
                </a:cubicBezTo>
                <a:cubicBezTo>
                  <a:pt x="273534" y="1238723"/>
                  <a:pt x="-158233" y="881135"/>
                  <a:pt x="56769" y="482758"/>
                </a:cubicBezTo>
                <a:close/>
              </a:path>
            </a:pathLst>
          </a:custGeom>
          <a:solidFill>
            <a:srgbClr val="9BBFA6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Ellips 8">
            <a:extLst>
              <a:ext uri="{FF2B5EF4-FFF2-40B4-BE49-F238E27FC236}">
                <a16:creationId xmlns:a16="http://schemas.microsoft.com/office/drawing/2014/main" id="{F1B6FB9A-900A-DC05-25B1-F3FE94F88E61}"/>
              </a:ext>
            </a:extLst>
          </p:cNvPr>
          <p:cNvSpPr/>
          <p:nvPr/>
        </p:nvSpPr>
        <p:spPr>
          <a:xfrm rot="2553057">
            <a:off x="1073153" y="1322546"/>
            <a:ext cx="3848065" cy="3872549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89AAB0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8" name="Ellips 8">
            <a:extLst>
              <a:ext uri="{FF2B5EF4-FFF2-40B4-BE49-F238E27FC236}">
                <a16:creationId xmlns:a16="http://schemas.microsoft.com/office/drawing/2014/main" id="{7B0CF467-C07E-D44E-4467-1575D9CB9B7B}"/>
              </a:ext>
            </a:extLst>
          </p:cNvPr>
          <p:cNvSpPr/>
          <p:nvPr/>
        </p:nvSpPr>
        <p:spPr>
          <a:xfrm rot="9070402" flipH="1">
            <a:off x="7449092" y="1091569"/>
            <a:ext cx="3314752" cy="3299039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10888 w 1971574"/>
              <a:gd name="connsiteY0" fmla="*/ 650631 h 1135847"/>
              <a:gd name="connsiteX1" fmla="*/ 1290170 w 1971574"/>
              <a:gd name="connsiteY1" fmla="*/ 0 h 1135847"/>
              <a:gd name="connsiteX2" fmla="*/ 1971574 w 1971574"/>
              <a:gd name="connsiteY2" fmla="*/ 650631 h 1135847"/>
              <a:gd name="connsiteX3" fmla="*/ 822382 w 1971574"/>
              <a:gd name="connsiteY3" fmla="*/ 1135847 h 1135847"/>
              <a:gd name="connsiteX4" fmla="*/ 10888 w 1971574"/>
              <a:gd name="connsiteY4" fmla="*/ 650631 h 1135847"/>
              <a:gd name="connsiteX0" fmla="*/ 10888 w 1971574"/>
              <a:gd name="connsiteY0" fmla="*/ 519976 h 1005192"/>
              <a:gd name="connsiteX1" fmla="*/ 1290171 w 1971574"/>
              <a:gd name="connsiteY1" fmla="*/ 0 h 1005192"/>
              <a:gd name="connsiteX2" fmla="*/ 1971574 w 1971574"/>
              <a:gd name="connsiteY2" fmla="*/ 519976 h 1005192"/>
              <a:gd name="connsiteX3" fmla="*/ 822382 w 1971574"/>
              <a:gd name="connsiteY3" fmla="*/ 1005192 h 1005192"/>
              <a:gd name="connsiteX4" fmla="*/ 10888 w 1971574"/>
              <a:gd name="connsiteY4" fmla="*/ 519976 h 1005192"/>
              <a:gd name="connsiteX0" fmla="*/ 7424 w 2017717"/>
              <a:gd name="connsiteY0" fmla="*/ 520151 h 1006108"/>
              <a:gd name="connsiteX1" fmla="*/ 1286707 w 2017717"/>
              <a:gd name="connsiteY1" fmla="*/ 175 h 1006108"/>
              <a:gd name="connsiteX2" fmla="*/ 2017718 w 2017717"/>
              <a:gd name="connsiteY2" fmla="*/ 575927 h 1006108"/>
              <a:gd name="connsiteX3" fmla="*/ 818918 w 2017717"/>
              <a:gd name="connsiteY3" fmla="*/ 1005367 h 1006108"/>
              <a:gd name="connsiteX4" fmla="*/ 7424 w 2017717"/>
              <a:gd name="connsiteY4" fmla="*/ 520151 h 1006108"/>
              <a:gd name="connsiteX0" fmla="*/ 9817 w 1838216"/>
              <a:gd name="connsiteY0" fmla="*/ 454020 h 1008983"/>
              <a:gd name="connsiteX1" fmla="*/ 1107204 w 1838216"/>
              <a:gd name="connsiteY1" fmla="*/ 975 h 1008983"/>
              <a:gd name="connsiteX2" fmla="*/ 1838215 w 1838216"/>
              <a:gd name="connsiteY2" fmla="*/ 576727 h 1008983"/>
              <a:gd name="connsiteX3" fmla="*/ 639415 w 1838216"/>
              <a:gd name="connsiteY3" fmla="*/ 1006167 h 1008983"/>
              <a:gd name="connsiteX4" fmla="*/ 9817 w 1838216"/>
              <a:gd name="connsiteY4" fmla="*/ 454020 h 1008983"/>
              <a:gd name="connsiteX0" fmla="*/ 9815 w 1838213"/>
              <a:gd name="connsiteY0" fmla="*/ 455006 h 1009969"/>
              <a:gd name="connsiteX1" fmla="*/ 1107202 w 1838213"/>
              <a:gd name="connsiteY1" fmla="*/ 1961 h 1009969"/>
              <a:gd name="connsiteX2" fmla="*/ 1838213 w 1838213"/>
              <a:gd name="connsiteY2" fmla="*/ 577713 h 1009969"/>
              <a:gd name="connsiteX3" fmla="*/ 639413 w 1838213"/>
              <a:gd name="connsiteY3" fmla="*/ 1007153 h 1009969"/>
              <a:gd name="connsiteX4" fmla="*/ 9815 w 1838213"/>
              <a:gd name="connsiteY4" fmla="*/ 455006 h 1009969"/>
              <a:gd name="connsiteX0" fmla="*/ 8562 w 1919639"/>
              <a:gd name="connsiteY0" fmla="*/ 455006 h 1009969"/>
              <a:gd name="connsiteX1" fmla="*/ 1188628 w 1919639"/>
              <a:gd name="connsiteY1" fmla="*/ 1961 h 1009969"/>
              <a:gd name="connsiteX2" fmla="*/ 1919639 w 1919639"/>
              <a:gd name="connsiteY2" fmla="*/ 577713 h 1009969"/>
              <a:gd name="connsiteX3" fmla="*/ 720839 w 1919639"/>
              <a:gd name="connsiteY3" fmla="*/ 1007153 h 1009969"/>
              <a:gd name="connsiteX4" fmla="*/ 8562 w 1919639"/>
              <a:gd name="connsiteY4" fmla="*/ 455006 h 10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639" h="1009969">
                <a:moveTo>
                  <a:pt x="8562" y="455006"/>
                </a:moveTo>
                <a:cubicBezTo>
                  <a:pt x="86527" y="120149"/>
                  <a:pt x="870115" y="-18490"/>
                  <a:pt x="1188628" y="1961"/>
                </a:cubicBezTo>
                <a:cubicBezTo>
                  <a:pt x="1507141" y="22412"/>
                  <a:pt x="1919639" y="213524"/>
                  <a:pt x="1919639" y="577713"/>
                </a:cubicBezTo>
                <a:cubicBezTo>
                  <a:pt x="1919639" y="941902"/>
                  <a:pt x="1039352" y="1027604"/>
                  <a:pt x="720839" y="1007153"/>
                </a:cubicBezTo>
                <a:cubicBezTo>
                  <a:pt x="402326" y="986702"/>
                  <a:pt x="-69403" y="789863"/>
                  <a:pt x="8562" y="455006"/>
                </a:cubicBezTo>
                <a:close/>
              </a:path>
            </a:pathLst>
          </a:custGeom>
          <a:solidFill>
            <a:srgbClr val="E1ECE5">
              <a:alpha val="74902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04101EA-F3D8-FE8F-7856-66183FD67034}"/>
              </a:ext>
            </a:extLst>
          </p:cNvPr>
          <p:cNvSpPr txBox="1"/>
          <p:nvPr/>
        </p:nvSpPr>
        <p:spPr>
          <a:xfrm>
            <a:off x="1520017" y="2908097"/>
            <a:ext cx="28135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  <a:latin typeface="+mj-lt"/>
              </a:rPr>
              <a:t>Tabellnamn-</a:t>
            </a:r>
          </a:p>
          <a:p>
            <a:pPr algn="ctr"/>
            <a:r>
              <a:rPr lang="sv-SE" sz="3200" b="1" dirty="0">
                <a:solidFill>
                  <a:schemeClr val="bg1"/>
                </a:solidFill>
                <a:latin typeface="+mj-lt"/>
              </a:rPr>
              <a:t>praxis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C4CF25F-A313-D190-8CCF-14007A2C9F9D}"/>
              </a:ext>
            </a:extLst>
          </p:cNvPr>
          <p:cNvSpPr txBox="1"/>
          <p:nvPr/>
        </p:nvSpPr>
        <p:spPr>
          <a:xfrm>
            <a:off x="4591560" y="3926250"/>
            <a:ext cx="32608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  <a:latin typeface="+mj-lt"/>
              </a:rPr>
              <a:t>Attributnamn-</a:t>
            </a:r>
          </a:p>
          <a:p>
            <a:pPr algn="ctr"/>
            <a:r>
              <a:rPr lang="sv-SE" sz="3200" b="1" dirty="0">
                <a:solidFill>
                  <a:schemeClr val="bg1"/>
                </a:solidFill>
                <a:latin typeface="+mj-lt"/>
              </a:rPr>
              <a:t>praxis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5CEC50F8-3109-6505-AEBA-06E56B7B6E58}"/>
              </a:ext>
            </a:extLst>
          </p:cNvPr>
          <p:cNvSpPr txBox="1"/>
          <p:nvPr/>
        </p:nvSpPr>
        <p:spPr>
          <a:xfrm>
            <a:off x="7613783" y="2253827"/>
            <a:ext cx="31181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3200" b="1" dirty="0">
                <a:solidFill>
                  <a:srgbClr val="83A28D"/>
                </a:solidFill>
                <a:latin typeface="+mj-lt"/>
              </a:rPr>
              <a:t>Aggregerings-</a:t>
            </a:r>
          </a:p>
          <a:p>
            <a:pPr algn="ctr"/>
            <a:r>
              <a:rPr lang="sv-SE" sz="3200" b="1" dirty="0">
                <a:solidFill>
                  <a:srgbClr val="83A28D"/>
                </a:solidFill>
                <a:latin typeface="+mj-lt"/>
              </a:rPr>
              <a:t>praxis</a:t>
            </a:r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B72880A7-6195-DE2A-287E-0337935A52E1}"/>
              </a:ext>
            </a:extLst>
          </p:cNvPr>
          <p:cNvSpPr/>
          <p:nvPr/>
        </p:nvSpPr>
        <p:spPr>
          <a:xfrm>
            <a:off x="12689705" y="3439329"/>
            <a:ext cx="855560" cy="570373"/>
          </a:xfrm>
          <a:custGeom>
            <a:avLst/>
            <a:gdLst>
              <a:gd name="connsiteX0" fmla="*/ 855589 w 855560"/>
              <a:gd name="connsiteY0" fmla="*/ 110 h 570373"/>
              <a:gd name="connsiteX1" fmla="*/ 855589 w 855560"/>
              <a:gd name="connsiteY1" fmla="*/ 40620 h 570373"/>
              <a:gd name="connsiteX2" fmla="*/ 855589 w 855560"/>
              <a:gd name="connsiteY2" fmla="*/ 529974 h 570373"/>
              <a:gd name="connsiteX3" fmla="*/ 855589 w 855560"/>
              <a:gd name="connsiteY3" fmla="*/ 570484 h 570373"/>
              <a:gd name="connsiteX4" fmla="*/ 29 w 855560"/>
              <a:gd name="connsiteY4" fmla="*/ 570484 h 570373"/>
              <a:gd name="connsiteX5" fmla="*/ 29 w 855560"/>
              <a:gd name="connsiteY5" fmla="*/ 529974 h 570373"/>
              <a:gd name="connsiteX6" fmla="*/ 29 w 855560"/>
              <a:gd name="connsiteY6" fmla="*/ 40620 h 570373"/>
              <a:gd name="connsiteX7" fmla="*/ 29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10"/>
                </a:moveTo>
                <a:cubicBezTo>
                  <a:pt x="855589" y="110"/>
                  <a:pt x="855589" y="18247"/>
                  <a:pt x="855589" y="40620"/>
                </a:cubicBezTo>
                <a:lnTo>
                  <a:pt x="855589" y="529974"/>
                </a:lnTo>
                <a:cubicBezTo>
                  <a:pt x="855589" y="552347"/>
                  <a:pt x="855589" y="570484"/>
                  <a:pt x="855589" y="570484"/>
                </a:cubicBezTo>
                <a:lnTo>
                  <a:pt x="29" y="570484"/>
                </a:lnTo>
                <a:cubicBezTo>
                  <a:pt x="29" y="570484"/>
                  <a:pt x="29" y="552347"/>
                  <a:pt x="29" y="529974"/>
                </a:cubicBezTo>
                <a:lnTo>
                  <a:pt x="29" y="40620"/>
                </a:lnTo>
                <a:cubicBezTo>
                  <a:pt x="29" y="18247"/>
                  <a:pt x="29" y="110"/>
                  <a:pt x="29" y="110"/>
                </a:cubicBezTo>
                <a:close/>
              </a:path>
            </a:pathLst>
          </a:custGeom>
          <a:solidFill>
            <a:srgbClr val="628E9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EB28527A-41CA-7FA8-80E3-C9137E0BD187}"/>
              </a:ext>
            </a:extLst>
          </p:cNvPr>
          <p:cNvSpPr/>
          <p:nvPr/>
        </p:nvSpPr>
        <p:spPr>
          <a:xfrm>
            <a:off x="12689705" y="4073642"/>
            <a:ext cx="855560" cy="570373"/>
          </a:xfrm>
          <a:custGeom>
            <a:avLst/>
            <a:gdLst>
              <a:gd name="connsiteX0" fmla="*/ 855589 w 855560"/>
              <a:gd name="connsiteY0" fmla="*/ 172 h 570373"/>
              <a:gd name="connsiteX1" fmla="*/ 855589 w 855560"/>
              <a:gd name="connsiteY1" fmla="*/ 40681 h 570373"/>
              <a:gd name="connsiteX2" fmla="*/ 855589 w 855560"/>
              <a:gd name="connsiteY2" fmla="*/ 530035 h 570373"/>
              <a:gd name="connsiteX3" fmla="*/ 855589 w 855560"/>
              <a:gd name="connsiteY3" fmla="*/ 570545 h 570373"/>
              <a:gd name="connsiteX4" fmla="*/ 29 w 855560"/>
              <a:gd name="connsiteY4" fmla="*/ 570545 h 570373"/>
              <a:gd name="connsiteX5" fmla="*/ 29 w 855560"/>
              <a:gd name="connsiteY5" fmla="*/ 530035 h 570373"/>
              <a:gd name="connsiteX6" fmla="*/ 29 w 855560"/>
              <a:gd name="connsiteY6" fmla="*/ 40681 h 570373"/>
              <a:gd name="connsiteX7" fmla="*/ 29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72"/>
                </a:moveTo>
                <a:cubicBezTo>
                  <a:pt x="855589" y="172"/>
                  <a:pt x="855589" y="18308"/>
                  <a:pt x="855589" y="40681"/>
                </a:cubicBezTo>
                <a:lnTo>
                  <a:pt x="855589" y="530035"/>
                </a:lnTo>
                <a:cubicBezTo>
                  <a:pt x="855589" y="552408"/>
                  <a:pt x="855589" y="570545"/>
                  <a:pt x="855589" y="570545"/>
                </a:cubicBezTo>
                <a:lnTo>
                  <a:pt x="29" y="570545"/>
                </a:lnTo>
                <a:cubicBezTo>
                  <a:pt x="29" y="570545"/>
                  <a:pt x="29" y="552408"/>
                  <a:pt x="29" y="530035"/>
                </a:cubicBezTo>
                <a:lnTo>
                  <a:pt x="29" y="40681"/>
                </a:lnTo>
                <a:cubicBezTo>
                  <a:pt x="29" y="18308"/>
                  <a:pt x="29" y="172"/>
                  <a:pt x="29" y="172"/>
                </a:cubicBezTo>
                <a:close/>
              </a:path>
            </a:pathLst>
          </a:custGeom>
          <a:solidFill>
            <a:srgbClr val="89AAB0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4707B59D-7980-CA30-3334-A84C39E8FBF4}"/>
              </a:ext>
            </a:extLst>
          </p:cNvPr>
          <p:cNvSpPr/>
          <p:nvPr/>
        </p:nvSpPr>
        <p:spPr>
          <a:xfrm>
            <a:off x="12689705" y="4707943"/>
            <a:ext cx="855560" cy="570373"/>
          </a:xfrm>
          <a:custGeom>
            <a:avLst/>
            <a:gdLst>
              <a:gd name="connsiteX0" fmla="*/ 855589 w 855560"/>
              <a:gd name="connsiteY0" fmla="*/ 233 h 570373"/>
              <a:gd name="connsiteX1" fmla="*/ 855589 w 855560"/>
              <a:gd name="connsiteY1" fmla="*/ 40742 h 570373"/>
              <a:gd name="connsiteX2" fmla="*/ 855589 w 855560"/>
              <a:gd name="connsiteY2" fmla="*/ 530097 h 570373"/>
              <a:gd name="connsiteX3" fmla="*/ 855589 w 855560"/>
              <a:gd name="connsiteY3" fmla="*/ 570607 h 570373"/>
              <a:gd name="connsiteX4" fmla="*/ 29 w 855560"/>
              <a:gd name="connsiteY4" fmla="*/ 570607 h 570373"/>
              <a:gd name="connsiteX5" fmla="*/ 29 w 855560"/>
              <a:gd name="connsiteY5" fmla="*/ 530097 h 570373"/>
              <a:gd name="connsiteX6" fmla="*/ 29 w 855560"/>
              <a:gd name="connsiteY6" fmla="*/ 40743 h 570373"/>
              <a:gd name="connsiteX7" fmla="*/ 29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233"/>
                </a:moveTo>
                <a:cubicBezTo>
                  <a:pt x="855589" y="233"/>
                  <a:pt x="855589" y="18369"/>
                  <a:pt x="855589" y="40742"/>
                </a:cubicBezTo>
                <a:lnTo>
                  <a:pt x="855589" y="530097"/>
                </a:lnTo>
                <a:cubicBezTo>
                  <a:pt x="855589" y="552469"/>
                  <a:pt x="855589" y="570607"/>
                  <a:pt x="855589" y="570607"/>
                </a:cubicBezTo>
                <a:lnTo>
                  <a:pt x="29" y="570607"/>
                </a:lnTo>
                <a:cubicBezTo>
                  <a:pt x="29" y="570607"/>
                  <a:pt x="29" y="552470"/>
                  <a:pt x="29" y="530097"/>
                </a:cubicBezTo>
                <a:lnTo>
                  <a:pt x="29" y="40743"/>
                </a:lnTo>
                <a:cubicBezTo>
                  <a:pt x="29" y="18370"/>
                  <a:pt x="29" y="233"/>
                  <a:pt x="29" y="233"/>
                </a:cubicBezTo>
                <a:close/>
              </a:path>
            </a:pathLst>
          </a:custGeom>
          <a:solidFill>
            <a:srgbClr val="C4D5D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1DFDD9BE-F66A-51D1-9B03-331C97B1D7BC}"/>
              </a:ext>
            </a:extLst>
          </p:cNvPr>
          <p:cNvSpPr/>
          <p:nvPr/>
        </p:nvSpPr>
        <p:spPr>
          <a:xfrm>
            <a:off x="13596576" y="2805017"/>
            <a:ext cx="855560" cy="570373"/>
          </a:xfrm>
          <a:custGeom>
            <a:avLst/>
            <a:gdLst>
              <a:gd name="connsiteX0" fmla="*/ 855677 w 855560"/>
              <a:gd name="connsiteY0" fmla="*/ 50 h 570373"/>
              <a:gd name="connsiteX1" fmla="*/ 855677 w 855560"/>
              <a:gd name="connsiteY1" fmla="*/ 40559 h 570373"/>
              <a:gd name="connsiteX2" fmla="*/ 855677 w 855560"/>
              <a:gd name="connsiteY2" fmla="*/ 529913 h 570373"/>
              <a:gd name="connsiteX3" fmla="*/ 855677 w 855560"/>
              <a:gd name="connsiteY3" fmla="*/ 570423 h 570373"/>
              <a:gd name="connsiteX4" fmla="*/ 116 w 855560"/>
              <a:gd name="connsiteY4" fmla="*/ 570423 h 570373"/>
              <a:gd name="connsiteX5" fmla="*/ 116 w 855560"/>
              <a:gd name="connsiteY5" fmla="*/ 529913 h 570373"/>
              <a:gd name="connsiteX6" fmla="*/ 116 w 855560"/>
              <a:gd name="connsiteY6" fmla="*/ 40559 h 570373"/>
              <a:gd name="connsiteX7" fmla="*/ 11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50"/>
                </a:moveTo>
                <a:cubicBezTo>
                  <a:pt x="855677" y="50"/>
                  <a:pt x="855677" y="18186"/>
                  <a:pt x="855677" y="40559"/>
                </a:cubicBezTo>
                <a:lnTo>
                  <a:pt x="855677" y="529913"/>
                </a:lnTo>
                <a:cubicBezTo>
                  <a:pt x="855677" y="552286"/>
                  <a:pt x="855677" y="570423"/>
                  <a:pt x="855677" y="570423"/>
                </a:cubicBezTo>
                <a:lnTo>
                  <a:pt x="116" y="570423"/>
                </a:lnTo>
                <a:cubicBezTo>
                  <a:pt x="116" y="570423"/>
                  <a:pt x="116" y="552286"/>
                  <a:pt x="116" y="529913"/>
                </a:cubicBezTo>
                <a:lnTo>
                  <a:pt x="116" y="40559"/>
                </a:lnTo>
                <a:cubicBezTo>
                  <a:pt x="116" y="18186"/>
                  <a:pt x="116" y="50"/>
                  <a:pt x="116" y="50"/>
                </a:cubicBezTo>
                <a:close/>
              </a:path>
            </a:pathLst>
          </a:custGeom>
          <a:solidFill>
            <a:srgbClr val="83A28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0BA4E2A3-1A3F-EB3F-DD50-926A7A686D1D}"/>
              </a:ext>
            </a:extLst>
          </p:cNvPr>
          <p:cNvSpPr/>
          <p:nvPr/>
        </p:nvSpPr>
        <p:spPr>
          <a:xfrm>
            <a:off x="13596576" y="3439329"/>
            <a:ext cx="855560" cy="570373"/>
          </a:xfrm>
          <a:custGeom>
            <a:avLst/>
            <a:gdLst>
              <a:gd name="connsiteX0" fmla="*/ 855677 w 855560"/>
              <a:gd name="connsiteY0" fmla="*/ 110 h 570373"/>
              <a:gd name="connsiteX1" fmla="*/ 855677 w 855560"/>
              <a:gd name="connsiteY1" fmla="*/ 40620 h 570373"/>
              <a:gd name="connsiteX2" fmla="*/ 855677 w 855560"/>
              <a:gd name="connsiteY2" fmla="*/ 529974 h 570373"/>
              <a:gd name="connsiteX3" fmla="*/ 855677 w 855560"/>
              <a:gd name="connsiteY3" fmla="*/ 570484 h 570373"/>
              <a:gd name="connsiteX4" fmla="*/ 116 w 855560"/>
              <a:gd name="connsiteY4" fmla="*/ 570484 h 570373"/>
              <a:gd name="connsiteX5" fmla="*/ 116 w 855560"/>
              <a:gd name="connsiteY5" fmla="*/ 529974 h 570373"/>
              <a:gd name="connsiteX6" fmla="*/ 116 w 855560"/>
              <a:gd name="connsiteY6" fmla="*/ 40620 h 570373"/>
              <a:gd name="connsiteX7" fmla="*/ 11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10"/>
                </a:moveTo>
                <a:cubicBezTo>
                  <a:pt x="855677" y="110"/>
                  <a:pt x="855677" y="18247"/>
                  <a:pt x="855677" y="40620"/>
                </a:cubicBezTo>
                <a:lnTo>
                  <a:pt x="855677" y="529974"/>
                </a:lnTo>
                <a:cubicBezTo>
                  <a:pt x="855677" y="552347"/>
                  <a:pt x="855677" y="570484"/>
                  <a:pt x="855677" y="570484"/>
                </a:cubicBezTo>
                <a:lnTo>
                  <a:pt x="116" y="570484"/>
                </a:lnTo>
                <a:cubicBezTo>
                  <a:pt x="116" y="570484"/>
                  <a:pt x="116" y="552347"/>
                  <a:pt x="116" y="529974"/>
                </a:cubicBezTo>
                <a:lnTo>
                  <a:pt x="116" y="40620"/>
                </a:lnTo>
                <a:cubicBezTo>
                  <a:pt x="116" y="18247"/>
                  <a:pt x="116" y="110"/>
                  <a:pt x="116" y="110"/>
                </a:cubicBezTo>
                <a:close/>
              </a:path>
            </a:pathLst>
          </a:custGeom>
          <a:solidFill>
            <a:srgbClr val="9BBF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E0A9CD50-9E82-467F-81AD-6C4816D1266E}"/>
              </a:ext>
            </a:extLst>
          </p:cNvPr>
          <p:cNvSpPr/>
          <p:nvPr/>
        </p:nvSpPr>
        <p:spPr>
          <a:xfrm>
            <a:off x="13596576" y="4073642"/>
            <a:ext cx="855560" cy="570373"/>
          </a:xfrm>
          <a:custGeom>
            <a:avLst/>
            <a:gdLst>
              <a:gd name="connsiteX0" fmla="*/ 855677 w 855560"/>
              <a:gd name="connsiteY0" fmla="*/ 172 h 570373"/>
              <a:gd name="connsiteX1" fmla="*/ 855677 w 855560"/>
              <a:gd name="connsiteY1" fmla="*/ 40681 h 570373"/>
              <a:gd name="connsiteX2" fmla="*/ 855677 w 855560"/>
              <a:gd name="connsiteY2" fmla="*/ 530035 h 570373"/>
              <a:gd name="connsiteX3" fmla="*/ 855677 w 855560"/>
              <a:gd name="connsiteY3" fmla="*/ 570545 h 570373"/>
              <a:gd name="connsiteX4" fmla="*/ 116 w 855560"/>
              <a:gd name="connsiteY4" fmla="*/ 570545 h 570373"/>
              <a:gd name="connsiteX5" fmla="*/ 116 w 855560"/>
              <a:gd name="connsiteY5" fmla="*/ 530035 h 570373"/>
              <a:gd name="connsiteX6" fmla="*/ 116 w 855560"/>
              <a:gd name="connsiteY6" fmla="*/ 40681 h 570373"/>
              <a:gd name="connsiteX7" fmla="*/ 11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72"/>
                </a:moveTo>
                <a:cubicBezTo>
                  <a:pt x="855677" y="172"/>
                  <a:pt x="855677" y="18308"/>
                  <a:pt x="855677" y="40681"/>
                </a:cubicBezTo>
                <a:lnTo>
                  <a:pt x="855677" y="530035"/>
                </a:lnTo>
                <a:cubicBezTo>
                  <a:pt x="855677" y="552408"/>
                  <a:pt x="855677" y="570545"/>
                  <a:pt x="855677" y="570545"/>
                </a:cubicBezTo>
                <a:lnTo>
                  <a:pt x="116" y="570545"/>
                </a:lnTo>
                <a:cubicBezTo>
                  <a:pt x="116" y="570545"/>
                  <a:pt x="116" y="552408"/>
                  <a:pt x="116" y="530035"/>
                </a:cubicBezTo>
                <a:lnTo>
                  <a:pt x="116" y="40681"/>
                </a:lnTo>
                <a:cubicBezTo>
                  <a:pt x="116" y="18308"/>
                  <a:pt x="116" y="172"/>
                  <a:pt x="116" y="172"/>
                </a:cubicBezTo>
                <a:close/>
              </a:path>
            </a:pathLst>
          </a:custGeom>
          <a:solidFill>
            <a:srgbClr val="C2D8C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81B99E68-E5C8-67ED-9166-7859589C8AEE}"/>
              </a:ext>
            </a:extLst>
          </p:cNvPr>
          <p:cNvSpPr/>
          <p:nvPr/>
        </p:nvSpPr>
        <p:spPr>
          <a:xfrm>
            <a:off x="13596576" y="4707943"/>
            <a:ext cx="855560" cy="570373"/>
          </a:xfrm>
          <a:custGeom>
            <a:avLst/>
            <a:gdLst>
              <a:gd name="connsiteX0" fmla="*/ 855677 w 855560"/>
              <a:gd name="connsiteY0" fmla="*/ 233 h 570373"/>
              <a:gd name="connsiteX1" fmla="*/ 855677 w 855560"/>
              <a:gd name="connsiteY1" fmla="*/ 40742 h 570373"/>
              <a:gd name="connsiteX2" fmla="*/ 855677 w 855560"/>
              <a:gd name="connsiteY2" fmla="*/ 530097 h 570373"/>
              <a:gd name="connsiteX3" fmla="*/ 855677 w 855560"/>
              <a:gd name="connsiteY3" fmla="*/ 570607 h 570373"/>
              <a:gd name="connsiteX4" fmla="*/ 116 w 855560"/>
              <a:gd name="connsiteY4" fmla="*/ 570607 h 570373"/>
              <a:gd name="connsiteX5" fmla="*/ 116 w 855560"/>
              <a:gd name="connsiteY5" fmla="*/ 530097 h 570373"/>
              <a:gd name="connsiteX6" fmla="*/ 116 w 855560"/>
              <a:gd name="connsiteY6" fmla="*/ 40743 h 570373"/>
              <a:gd name="connsiteX7" fmla="*/ 11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233"/>
                </a:moveTo>
                <a:cubicBezTo>
                  <a:pt x="855677" y="233"/>
                  <a:pt x="855677" y="18369"/>
                  <a:pt x="855677" y="40742"/>
                </a:cubicBezTo>
                <a:lnTo>
                  <a:pt x="855677" y="530097"/>
                </a:lnTo>
                <a:cubicBezTo>
                  <a:pt x="855677" y="552469"/>
                  <a:pt x="855677" y="570607"/>
                  <a:pt x="855677" y="570607"/>
                </a:cubicBezTo>
                <a:lnTo>
                  <a:pt x="116" y="570607"/>
                </a:lnTo>
                <a:cubicBezTo>
                  <a:pt x="116" y="570607"/>
                  <a:pt x="116" y="552470"/>
                  <a:pt x="116" y="530097"/>
                </a:cubicBezTo>
                <a:lnTo>
                  <a:pt x="116" y="40743"/>
                </a:lnTo>
                <a:cubicBezTo>
                  <a:pt x="116" y="18370"/>
                  <a:pt x="116" y="233"/>
                  <a:pt x="116" y="233"/>
                </a:cubicBezTo>
                <a:close/>
              </a:path>
            </a:pathLst>
          </a:custGeom>
          <a:solidFill>
            <a:srgbClr val="E1ECE5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7D07AFAF-106C-A3B1-828D-0F3BEED9832B}"/>
              </a:ext>
            </a:extLst>
          </p:cNvPr>
          <p:cNvSpPr/>
          <p:nvPr/>
        </p:nvSpPr>
        <p:spPr>
          <a:xfrm>
            <a:off x="14503447" y="2805017"/>
            <a:ext cx="855560" cy="570373"/>
          </a:xfrm>
          <a:custGeom>
            <a:avLst/>
            <a:gdLst>
              <a:gd name="connsiteX0" fmla="*/ 855764 w 855560"/>
              <a:gd name="connsiteY0" fmla="*/ 50 h 570373"/>
              <a:gd name="connsiteX1" fmla="*/ 855764 w 855560"/>
              <a:gd name="connsiteY1" fmla="*/ 40559 h 570373"/>
              <a:gd name="connsiteX2" fmla="*/ 855764 w 855560"/>
              <a:gd name="connsiteY2" fmla="*/ 529913 h 570373"/>
              <a:gd name="connsiteX3" fmla="*/ 855764 w 855560"/>
              <a:gd name="connsiteY3" fmla="*/ 570423 h 570373"/>
              <a:gd name="connsiteX4" fmla="*/ 204 w 855560"/>
              <a:gd name="connsiteY4" fmla="*/ 570423 h 570373"/>
              <a:gd name="connsiteX5" fmla="*/ 204 w 855560"/>
              <a:gd name="connsiteY5" fmla="*/ 529913 h 570373"/>
              <a:gd name="connsiteX6" fmla="*/ 204 w 855560"/>
              <a:gd name="connsiteY6" fmla="*/ 40559 h 570373"/>
              <a:gd name="connsiteX7" fmla="*/ 204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50"/>
                </a:moveTo>
                <a:cubicBezTo>
                  <a:pt x="855764" y="50"/>
                  <a:pt x="855764" y="18186"/>
                  <a:pt x="855764" y="40559"/>
                </a:cubicBezTo>
                <a:lnTo>
                  <a:pt x="855764" y="529913"/>
                </a:lnTo>
                <a:cubicBezTo>
                  <a:pt x="855764" y="552286"/>
                  <a:pt x="855764" y="570423"/>
                  <a:pt x="855764" y="570423"/>
                </a:cubicBezTo>
                <a:lnTo>
                  <a:pt x="204" y="570423"/>
                </a:lnTo>
                <a:cubicBezTo>
                  <a:pt x="204" y="570423"/>
                  <a:pt x="204" y="552286"/>
                  <a:pt x="204" y="529913"/>
                </a:cubicBezTo>
                <a:lnTo>
                  <a:pt x="204" y="40559"/>
                </a:lnTo>
                <a:cubicBezTo>
                  <a:pt x="204" y="18186"/>
                  <a:pt x="204" y="50"/>
                  <a:pt x="204" y="50"/>
                </a:cubicBezTo>
                <a:close/>
              </a:path>
            </a:pathLst>
          </a:custGeom>
          <a:solidFill>
            <a:srgbClr val="9B906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B593A5FC-862E-CAAD-F5AD-125228875898}"/>
              </a:ext>
            </a:extLst>
          </p:cNvPr>
          <p:cNvSpPr/>
          <p:nvPr/>
        </p:nvSpPr>
        <p:spPr>
          <a:xfrm>
            <a:off x="14503447" y="3439329"/>
            <a:ext cx="855560" cy="570373"/>
          </a:xfrm>
          <a:custGeom>
            <a:avLst/>
            <a:gdLst>
              <a:gd name="connsiteX0" fmla="*/ 855764 w 855560"/>
              <a:gd name="connsiteY0" fmla="*/ 110 h 570373"/>
              <a:gd name="connsiteX1" fmla="*/ 855764 w 855560"/>
              <a:gd name="connsiteY1" fmla="*/ 40620 h 570373"/>
              <a:gd name="connsiteX2" fmla="*/ 855764 w 855560"/>
              <a:gd name="connsiteY2" fmla="*/ 529974 h 570373"/>
              <a:gd name="connsiteX3" fmla="*/ 855764 w 855560"/>
              <a:gd name="connsiteY3" fmla="*/ 570484 h 570373"/>
              <a:gd name="connsiteX4" fmla="*/ 204 w 855560"/>
              <a:gd name="connsiteY4" fmla="*/ 570484 h 570373"/>
              <a:gd name="connsiteX5" fmla="*/ 204 w 855560"/>
              <a:gd name="connsiteY5" fmla="*/ 529974 h 570373"/>
              <a:gd name="connsiteX6" fmla="*/ 204 w 855560"/>
              <a:gd name="connsiteY6" fmla="*/ 40620 h 570373"/>
              <a:gd name="connsiteX7" fmla="*/ 204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10"/>
                </a:moveTo>
                <a:cubicBezTo>
                  <a:pt x="855764" y="110"/>
                  <a:pt x="855764" y="18247"/>
                  <a:pt x="855764" y="40620"/>
                </a:cubicBezTo>
                <a:lnTo>
                  <a:pt x="855764" y="529974"/>
                </a:lnTo>
                <a:cubicBezTo>
                  <a:pt x="855764" y="552347"/>
                  <a:pt x="855764" y="570484"/>
                  <a:pt x="855764" y="570484"/>
                </a:cubicBezTo>
                <a:lnTo>
                  <a:pt x="204" y="570484"/>
                </a:lnTo>
                <a:cubicBezTo>
                  <a:pt x="204" y="570484"/>
                  <a:pt x="204" y="552347"/>
                  <a:pt x="204" y="529974"/>
                </a:cubicBezTo>
                <a:lnTo>
                  <a:pt x="204" y="40620"/>
                </a:lnTo>
                <a:cubicBezTo>
                  <a:pt x="204" y="18247"/>
                  <a:pt x="204" y="110"/>
                  <a:pt x="204" y="110"/>
                </a:cubicBezTo>
                <a:close/>
              </a:path>
            </a:pathLst>
          </a:custGeom>
          <a:solidFill>
            <a:srgbClr val="B7AB7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9E1FBFCE-AC8C-AAE0-C28F-EADDFAB130E9}"/>
              </a:ext>
            </a:extLst>
          </p:cNvPr>
          <p:cNvSpPr/>
          <p:nvPr/>
        </p:nvSpPr>
        <p:spPr>
          <a:xfrm>
            <a:off x="14503447" y="4073642"/>
            <a:ext cx="855560" cy="570373"/>
          </a:xfrm>
          <a:custGeom>
            <a:avLst/>
            <a:gdLst>
              <a:gd name="connsiteX0" fmla="*/ 855764 w 855560"/>
              <a:gd name="connsiteY0" fmla="*/ 172 h 570373"/>
              <a:gd name="connsiteX1" fmla="*/ 855764 w 855560"/>
              <a:gd name="connsiteY1" fmla="*/ 40681 h 570373"/>
              <a:gd name="connsiteX2" fmla="*/ 855764 w 855560"/>
              <a:gd name="connsiteY2" fmla="*/ 530035 h 570373"/>
              <a:gd name="connsiteX3" fmla="*/ 855764 w 855560"/>
              <a:gd name="connsiteY3" fmla="*/ 570545 h 570373"/>
              <a:gd name="connsiteX4" fmla="*/ 204 w 855560"/>
              <a:gd name="connsiteY4" fmla="*/ 570545 h 570373"/>
              <a:gd name="connsiteX5" fmla="*/ 204 w 855560"/>
              <a:gd name="connsiteY5" fmla="*/ 530035 h 570373"/>
              <a:gd name="connsiteX6" fmla="*/ 204 w 855560"/>
              <a:gd name="connsiteY6" fmla="*/ 40681 h 570373"/>
              <a:gd name="connsiteX7" fmla="*/ 204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72"/>
                </a:moveTo>
                <a:cubicBezTo>
                  <a:pt x="855764" y="172"/>
                  <a:pt x="855764" y="18308"/>
                  <a:pt x="855764" y="40681"/>
                </a:cubicBezTo>
                <a:lnTo>
                  <a:pt x="855764" y="530035"/>
                </a:lnTo>
                <a:cubicBezTo>
                  <a:pt x="855764" y="552408"/>
                  <a:pt x="855764" y="570545"/>
                  <a:pt x="855764" y="570545"/>
                </a:cubicBezTo>
                <a:lnTo>
                  <a:pt x="204" y="570545"/>
                </a:lnTo>
                <a:cubicBezTo>
                  <a:pt x="204" y="570545"/>
                  <a:pt x="204" y="552408"/>
                  <a:pt x="204" y="530035"/>
                </a:cubicBezTo>
                <a:lnTo>
                  <a:pt x="204" y="40681"/>
                </a:lnTo>
                <a:cubicBezTo>
                  <a:pt x="204" y="18308"/>
                  <a:pt x="204" y="172"/>
                  <a:pt x="204" y="172"/>
                </a:cubicBezTo>
                <a:close/>
              </a:path>
            </a:pathLst>
          </a:custGeom>
          <a:solidFill>
            <a:srgbClr val="D5C69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FB1B39A9-CEC4-BAA9-062C-E98162BB00E9}"/>
              </a:ext>
            </a:extLst>
          </p:cNvPr>
          <p:cNvSpPr/>
          <p:nvPr/>
        </p:nvSpPr>
        <p:spPr>
          <a:xfrm>
            <a:off x="14503447" y="4707943"/>
            <a:ext cx="855560" cy="570373"/>
          </a:xfrm>
          <a:custGeom>
            <a:avLst/>
            <a:gdLst>
              <a:gd name="connsiteX0" fmla="*/ 855764 w 855560"/>
              <a:gd name="connsiteY0" fmla="*/ 233 h 570373"/>
              <a:gd name="connsiteX1" fmla="*/ 855764 w 855560"/>
              <a:gd name="connsiteY1" fmla="*/ 40742 h 570373"/>
              <a:gd name="connsiteX2" fmla="*/ 855764 w 855560"/>
              <a:gd name="connsiteY2" fmla="*/ 530097 h 570373"/>
              <a:gd name="connsiteX3" fmla="*/ 855764 w 855560"/>
              <a:gd name="connsiteY3" fmla="*/ 570607 h 570373"/>
              <a:gd name="connsiteX4" fmla="*/ 204 w 855560"/>
              <a:gd name="connsiteY4" fmla="*/ 570607 h 570373"/>
              <a:gd name="connsiteX5" fmla="*/ 204 w 855560"/>
              <a:gd name="connsiteY5" fmla="*/ 530097 h 570373"/>
              <a:gd name="connsiteX6" fmla="*/ 204 w 855560"/>
              <a:gd name="connsiteY6" fmla="*/ 40743 h 570373"/>
              <a:gd name="connsiteX7" fmla="*/ 204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233"/>
                </a:moveTo>
                <a:cubicBezTo>
                  <a:pt x="855764" y="233"/>
                  <a:pt x="855764" y="18369"/>
                  <a:pt x="855764" y="40742"/>
                </a:cubicBezTo>
                <a:lnTo>
                  <a:pt x="855764" y="530097"/>
                </a:lnTo>
                <a:cubicBezTo>
                  <a:pt x="855764" y="552469"/>
                  <a:pt x="855764" y="570607"/>
                  <a:pt x="855764" y="570607"/>
                </a:cubicBezTo>
                <a:lnTo>
                  <a:pt x="204" y="570607"/>
                </a:lnTo>
                <a:cubicBezTo>
                  <a:pt x="204" y="570607"/>
                  <a:pt x="204" y="552470"/>
                  <a:pt x="204" y="530097"/>
                </a:cubicBezTo>
                <a:lnTo>
                  <a:pt x="204" y="40743"/>
                </a:lnTo>
                <a:cubicBezTo>
                  <a:pt x="204" y="18370"/>
                  <a:pt x="204" y="233"/>
                  <a:pt x="204" y="233"/>
                </a:cubicBezTo>
                <a:close/>
              </a:path>
            </a:pathLst>
          </a:custGeom>
          <a:solidFill>
            <a:srgbClr val="F1E3B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5323E68B-3B4D-E68F-C2AF-B5AF8F329AA1}"/>
              </a:ext>
            </a:extLst>
          </p:cNvPr>
          <p:cNvSpPr/>
          <p:nvPr/>
        </p:nvSpPr>
        <p:spPr>
          <a:xfrm>
            <a:off x="15410307" y="2805017"/>
            <a:ext cx="855560" cy="570373"/>
          </a:xfrm>
          <a:custGeom>
            <a:avLst/>
            <a:gdLst>
              <a:gd name="connsiteX0" fmla="*/ 855851 w 855560"/>
              <a:gd name="connsiteY0" fmla="*/ 50 h 570373"/>
              <a:gd name="connsiteX1" fmla="*/ 855851 w 855560"/>
              <a:gd name="connsiteY1" fmla="*/ 40559 h 570373"/>
              <a:gd name="connsiteX2" fmla="*/ 855851 w 855560"/>
              <a:gd name="connsiteY2" fmla="*/ 529913 h 570373"/>
              <a:gd name="connsiteX3" fmla="*/ 855851 w 855560"/>
              <a:gd name="connsiteY3" fmla="*/ 570423 h 570373"/>
              <a:gd name="connsiteX4" fmla="*/ 291 w 855560"/>
              <a:gd name="connsiteY4" fmla="*/ 570423 h 570373"/>
              <a:gd name="connsiteX5" fmla="*/ 291 w 855560"/>
              <a:gd name="connsiteY5" fmla="*/ 529913 h 570373"/>
              <a:gd name="connsiteX6" fmla="*/ 291 w 855560"/>
              <a:gd name="connsiteY6" fmla="*/ 40559 h 570373"/>
              <a:gd name="connsiteX7" fmla="*/ 291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50"/>
                </a:moveTo>
                <a:cubicBezTo>
                  <a:pt x="855851" y="50"/>
                  <a:pt x="855851" y="18186"/>
                  <a:pt x="855851" y="40559"/>
                </a:cubicBezTo>
                <a:lnTo>
                  <a:pt x="855851" y="529913"/>
                </a:lnTo>
                <a:cubicBezTo>
                  <a:pt x="855851" y="552286"/>
                  <a:pt x="855851" y="570423"/>
                  <a:pt x="855851" y="570423"/>
                </a:cubicBezTo>
                <a:lnTo>
                  <a:pt x="291" y="570423"/>
                </a:lnTo>
                <a:cubicBezTo>
                  <a:pt x="291" y="570423"/>
                  <a:pt x="291" y="552286"/>
                  <a:pt x="291" y="529913"/>
                </a:cubicBezTo>
                <a:lnTo>
                  <a:pt x="291" y="40559"/>
                </a:lnTo>
                <a:cubicBezTo>
                  <a:pt x="291" y="18186"/>
                  <a:pt x="291" y="50"/>
                  <a:pt x="291" y="50"/>
                </a:cubicBezTo>
                <a:close/>
              </a:path>
            </a:pathLst>
          </a:custGeom>
          <a:solidFill>
            <a:srgbClr val="D2BF5C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45538862-F8E2-B037-E8B7-1314E07EEFD8}"/>
              </a:ext>
            </a:extLst>
          </p:cNvPr>
          <p:cNvSpPr/>
          <p:nvPr/>
        </p:nvSpPr>
        <p:spPr>
          <a:xfrm>
            <a:off x="15410307" y="3439329"/>
            <a:ext cx="855560" cy="570373"/>
          </a:xfrm>
          <a:custGeom>
            <a:avLst/>
            <a:gdLst>
              <a:gd name="connsiteX0" fmla="*/ 855851 w 855560"/>
              <a:gd name="connsiteY0" fmla="*/ 110 h 570373"/>
              <a:gd name="connsiteX1" fmla="*/ 855851 w 855560"/>
              <a:gd name="connsiteY1" fmla="*/ 40620 h 570373"/>
              <a:gd name="connsiteX2" fmla="*/ 855851 w 855560"/>
              <a:gd name="connsiteY2" fmla="*/ 529974 h 570373"/>
              <a:gd name="connsiteX3" fmla="*/ 855851 w 855560"/>
              <a:gd name="connsiteY3" fmla="*/ 570484 h 570373"/>
              <a:gd name="connsiteX4" fmla="*/ 291 w 855560"/>
              <a:gd name="connsiteY4" fmla="*/ 570484 h 570373"/>
              <a:gd name="connsiteX5" fmla="*/ 291 w 855560"/>
              <a:gd name="connsiteY5" fmla="*/ 529974 h 570373"/>
              <a:gd name="connsiteX6" fmla="*/ 291 w 855560"/>
              <a:gd name="connsiteY6" fmla="*/ 40620 h 570373"/>
              <a:gd name="connsiteX7" fmla="*/ 291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10"/>
                </a:moveTo>
                <a:cubicBezTo>
                  <a:pt x="855851" y="110"/>
                  <a:pt x="855851" y="18247"/>
                  <a:pt x="855851" y="40620"/>
                </a:cubicBezTo>
                <a:lnTo>
                  <a:pt x="855851" y="529974"/>
                </a:lnTo>
                <a:cubicBezTo>
                  <a:pt x="855851" y="552347"/>
                  <a:pt x="855851" y="570484"/>
                  <a:pt x="855851" y="570484"/>
                </a:cubicBezTo>
                <a:lnTo>
                  <a:pt x="291" y="570484"/>
                </a:lnTo>
                <a:cubicBezTo>
                  <a:pt x="291" y="570484"/>
                  <a:pt x="291" y="552347"/>
                  <a:pt x="291" y="529974"/>
                </a:cubicBezTo>
                <a:lnTo>
                  <a:pt x="291" y="40620"/>
                </a:lnTo>
                <a:cubicBezTo>
                  <a:pt x="291" y="18247"/>
                  <a:pt x="291" y="110"/>
                  <a:pt x="291" y="110"/>
                </a:cubicBezTo>
                <a:close/>
              </a:path>
            </a:pathLst>
          </a:custGeom>
          <a:solidFill>
            <a:srgbClr val="F1DB6B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9529852F-38A2-9752-50C9-47828F569958}"/>
              </a:ext>
            </a:extLst>
          </p:cNvPr>
          <p:cNvSpPr/>
          <p:nvPr/>
        </p:nvSpPr>
        <p:spPr>
          <a:xfrm>
            <a:off x="15410307" y="4073642"/>
            <a:ext cx="855560" cy="570373"/>
          </a:xfrm>
          <a:custGeom>
            <a:avLst/>
            <a:gdLst>
              <a:gd name="connsiteX0" fmla="*/ 855851 w 855560"/>
              <a:gd name="connsiteY0" fmla="*/ 172 h 570373"/>
              <a:gd name="connsiteX1" fmla="*/ 855851 w 855560"/>
              <a:gd name="connsiteY1" fmla="*/ 40681 h 570373"/>
              <a:gd name="connsiteX2" fmla="*/ 855851 w 855560"/>
              <a:gd name="connsiteY2" fmla="*/ 530035 h 570373"/>
              <a:gd name="connsiteX3" fmla="*/ 855851 w 855560"/>
              <a:gd name="connsiteY3" fmla="*/ 570545 h 570373"/>
              <a:gd name="connsiteX4" fmla="*/ 291 w 855560"/>
              <a:gd name="connsiteY4" fmla="*/ 570545 h 570373"/>
              <a:gd name="connsiteX5" fmla="*/ 291 w 855560"/>
              <a:gd name="connsiteY5" fmla="*/ 530035 h 570373"/>
              <a:gd name="connsiteX6" fmla="*/ 291 w 855560"/>
              <a:gd name="connsiteY6" fmla="*/ 40681 h 570373"/>
              <a:gd name="connsiteX7" fmla="*/ 291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72"/>
                </a:moveTo>
                <a:cubicBezTo>
                  <a:pt x="855851" y="172"/>
                  <a:pt x="855851" y="18308"/>
                  <a:pt x="855851" y="40681"/>
                </a:cubicBezTo>
                <a:lnTo>
                  <a:pt x="855851" y="530035"/>
                </a:lnTo>
                <a:cubicBezTo>
                  <a:pt x="855851" y="552408"/>
                  <a:pt x="855851" y="570545"/>
                  <a:pt x="855851" y="570545"/>
                </a:cubicBezTo>
                <a:lnTo>
                  <a:pt x="291" y="570545"/>
                </a:lnTo>
                <a:cubicBezTo>
                  <a:pt x="291" y="570545"/>
                  <a:pt x="291" y="552408"/>
                  <a:pt x="291" y="530035"/>
                </a:cubicBezTo>
                <a:lnTo>
                  <a:pt x="291" y="40681"/>
                </a:lnTo>
                <a:cubicBezTo>
                  <a:pt x="291" y="18308"/>
                  <a:pt x="291" y="172"/>
                  <a:pt x="291" y="172"/>
                </a:cubicBezTo>
                <a:close/>
              </a:path>
            </a:pathLst>
          </a:custGeom>
          <a:solidFill>
            <a:srgbClr val="F4E28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D71FC206-43C8-6D2E-1201-F4947E9FBAF6}"/>
              </a:ext>
            </a:extLst>
          </p:cNvPr>
          <p:cNvSpPr/>
          <p:nvPr/>
        </p:nvSpPr>
        <p:spPr>
          <a:xfrm>
            <a:off x="15410307" y="4707943"/>
            <a:ext cx="855560" cy="570373"/>
          </a:xfrm>
          <a:custGeom>
            <a:avLst/>
            <a:gdLst>
              <a:gd name="connsiteX0" fmla="*/ 855851 w 855560"/>
              <a:gd name="connsiteY0" fmla="*/ 233 h 570373"/>
              <a:gd name="connsiteX1" fmla="*/ 855851 w 855560"/>
              <a:gd name="connsiteY1" fmla="*/ 40742 h 570373"/>
              <a:gd name="connsiteX2" fmla="*/ 855851 w 855560"/>
              <a:gd name="connsiteY2" fmla="*/ 530097 h 570373"/>
              <a:gd name="connsiteX3" fmla="*/ 855851 w 855560"/>
              <a:gd name="connsiteY3" fmla="*/ 570607 h 570373"/>
              <a:gd name="connsiteX4" fmla="*/ 291 w 855560"/>
              <a:gd name="connsiteY4" fmla="*/ 570607 h 570373"/>
              <a:gd name="connsiteX5" fmla="*/ 291 w 855560"/>
              <a:gd name="connsiteY5" fmla="*/ 530097 h 570373"/>
              <a:gd name="connsiteX6" fmla="*/ 291 w 855560"/>
              <a:gd name="connsiteY6" fmla="*/ 40743 h 570373"/>
              <a:gd name="connsiteX7" fmla="*/ 291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233"/>
                </a:moveTo>
                <a:cubicBezTo>
                  <a:pt x="855851" y="233"/>
                  <a:pt x="855851" y="18369"/>
                  <a:pt x="855851" y="40742"/>
                </a:cubicBezTo>
                <a:lnTo>
                  <a:pt x="855851" y="530097"/>
                </a:lnTo>
                <a:cubicBezTo>
                  <a:pt x="855851" y="552469"/>
                  <a:pt x="855851" y="570607"/>
                  <a:pt x="855851" y="570607"/>
                </a:cubicBezTo>
                <a:lnTo>
                  <a:pt x="291" y="570607"/>
                </a:lnTo>
                <a:cubicBezTo>
                  <a:pt x="291" y="570607"/>
                  <a:pt x="291" y="552470"/>
                  <a:pt x="291" y="530097"/>
                </a:cubicBezTo>
                <a:lnTo>
                  <a:pt x="291" y="40743"/>
                </a:lnTo>
                <a:cubicBezTo>
                  <a:pt x="291" y="18370"/>
                  <a:pt x="291" y="233"/>
                  <a:pt x="291" y="233"/>
                </a:cubicBezTo>
                <a:close/>
              </a:path>
            </a:pathLst>
          </a:custGeom>
          <a:solidFill>
            <a:srgbClr val="F7E9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DC109D7A-A35A-AA11-79CB-03A49D9F4E5C}"/>
              </a:ext>
            </a:extLst>
          </p:cNvPr>
          <p:cNvSpPr/>
          <p:nvPr/>
        </p:nvSpPr>
        <p:spPr>
          <a:xfrm>
            <a:off x="16317178" y="3439329"/>
            <a:ext cx="855560" cy="570373"/>
          </a:xfrm>
          <a:custGeom>
            <a:avLst/>
            <a:gdLst>
              <a:gd name="connsiteX0" fmla="*/ 855938 w 855560"/>
              <a:gd name="connsiteY0" fmla="*/ 110 h 570373"/>
              <a:gd name="connsiteX1" fmla="*/ 855938 w 855560"/>
              <a:gd name="connsiteY1" fmla="*/ 40620 h 570373"/>
              <a:gd name="connsiteX2" fmla="*/ 855938 w 855560"/>
              <a:gd name="connsiteY2" fmla="*/ 529974 h 570373"/>
              <a:gd name="connsiteX3" fmla="*/ 855938 w 855560"/>
              <a:gd name="connsiteY3" fmla="*/ 570484 h 570373"/>
              <a:gd name="connsiteX4" fmla="*/ 378 w 855560"/>
              <a:gd name="connsiteY4" fmla="*/ 570484 h 570373"/>
              <a:gd name="connsiteX5" fmla="*/ 378 w 855560"/>
              <a:gd name="connsiteY5" fmla="*/ 529974 h 570373"/>
              <a:gd name="connsiteX6" fmla="*/ 378 w 855560"/>
              <a:gd name="connsiteY6" fmla="*/ 40620 h 570373"/>
              <a:gd name="connsiteX7" fmla="*/ 378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10"/>
                </a:moveTo>
                <a:cubicBezTo>
                  <a:pt x="855938" y="110"/>
                  <a:pt x="855938" y="18247"/>
                  <a:pt x="855938" y="40620"/>
                </a:cubicBezTo>
                <a:lnTo>
                  <a:pt x="855938" y="529974"/>
                </a:lnTo>
                <a:cubicBezTo>
                  <a:pt x="855938" y="552347"/>
                  <a:pt x="855938" y="570484"/>
                  <a:pt x="855938" y="570484"/>
                </a:cubicBezTo>
                <a:lnTo>
                  <a:pt x="378" y="570484"/>
                </a:lnTo>
                <a:cubicBezTo>
                  <a:pt x="378" y="570484"/>
                  <a:pt x="378" y="552347"/>
                  <a:pt x="378" y="529974"/>
                </a:cubicBezTo>
                <a:lnTo>
                  <a:pt x="378" y="40620"/>
                </a:lnTo>
                <a:cubicBezTo>
                  <a:pt x="378" y="18247"/>
                  <a:pt x="378" y="110"/>
                  <a:pt x="378" y="110"/>
                </a:cubicBezTo>
                <a:close/>
              </a:path>
            </a:pathLst>
          </a:custGeom>
          <a:solidFill>
            <a:srgbClr val="C75A4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39D45D5D-2DF3-1ED1-975C-464EDC744D09}"/>
              </a:ext>
            </a:extLst>
          </p:cNvPr>
          <p:cNvSpPr/>
          <p:nvPr/>
        </p:nvSpPr>
        <p:spPr>
          <a:xfrm>
            <a:off x="16317178" y="4073642"/>
            <a:ext cx="855560" cy="570373"/>
          </a:xfrm>
          <a:custGeom>
            <a:avLst/>
            <a:gdLst>
              <a:gd name="connsiteX0" fmla="*/ 855938 w 855560"/>
              <a:gd name="connsiteY0" fmla="*/ 172 h 570373"/>
              <a:gd name="connsiteX1" fmla="*/ 855938 w 855560"/>
              <a:gd name="connsiteY1" fmla="*/ 40681 h 570373"/>
              <a:gd name="connsiteX2" fmla="*/ 855938 w 855560"/>
              <a:gd name="connsiteY2" fmla="*/ 530035 h 570373"/>
              <a:gd name="connsiteX3" fmla="*/ 855938 w 855560"/>
              <a:gd name="connsiteY3" fmla="*/ 570545 h 570373"/>
              <a:gd name="connsiteX4" fmla="*/ 378 w 855560"/>
              <a:gd name="connsiteY4" fmla="*/ 570545 h 570373"/>
              <a:gd name="connsiteX5" fmla="*/ 378 w 855560"/>
              <a:gd name="connsiteY5" fmla="*/ 530035 h 570373"/>
              <a:gd name="connsiteX6" fmla="*/ 378 w 855560"/>
              <a:gd name="connsiteY6" fmla="*/ 40681 h 570373"/>
              <a:gd name="connsiteX7" fmla="*/ 378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72"/>
                </a:moveTo>
                <a:cubicBezTo>
                  <a:pt x="855938" y="172"/>
                  <a:pt x="855938" y="18308"/>
                  <a:pt x="855938" y="40681"/>
                </a:cubicBezTo>
                <a:lnTo>
                  <a:pt x="855938" y="530035"/>
                </a:lnTo>
                <a:cubicBezTo>
                  <a:pt x="855938" y="552408"/>
                  <a:pt x="855938" y="570545"/>
                  <a:pt x="855938" y="570545"/>
                </a:cubicBezTo>
                <a:lnTo>
                  <a:pt x="378" y="570545"/>
                </a:lnTo>
                <a:cubicBezTo>
                  <a:pt x="378" y="570545"/>
                  <a:pt x="378" y="552408"/>
                  <a:pt x="378" y="530035"/>
                </a:cubicBezTo>
                <a:lnTo>
                  <a:pt x="378" y="40681"/>
                </a:lnTo>
                <a:cubicBezTo>
                  <a:pt x="378" y="18308"/>
                  <a:pt x="378" y="172"/>
                  <a:pt x="378" y="172"/>
                </a:cubicBezTo>
                <a:close/>
              </a:path>
            </a:pathLst>
          </a:custGeom>
          <a:solidFill>
            <a:srgbClr val="DF796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6DEB01F0-EEF5-31B2-8948-DD6FB09D6835}"/>
              </a:ext>
            </a:extLst>
          </p:cNvPr>
          <p:cNvSpPr/>
          <p:nvPr/>
        </p:nvSpPr>
        <p:spPr>
          <a:xfrm>
            <a:off x="16317178" y="4707943"/>
            <a:ext cx="855560" cy="570373"/>
          </a:xfrm>
          <a:custGeom>
            <a:avLst/>
            <a:gdLst>
              <a:gd name="connsiteX0" fmla="*/ 855938 w 855560"/>
              <a:gd name="connsiteY0" fmla="*/ 233 h 570373"/>
              <a:gd name="connsiteX1" fmla="*/ 855938 w 855560"/>
              <a:gd name="connsiteY1" fmla="*/ 40742 h 570373"/>
              <a:gd name="connsiteX2" fmla="*/ 855938 w 855560"/>
              <a:gd name="connsiteY2" fmla="*/ 530097 h 570373"/>
              <a:gd name="connsiteX3" fmla="*/ 855938 w 855560"/>
              <a:gd name="connsiteY3" fmla="*/ 570607 h 570373"/>
              <a:gd name="connsiteX4" fmla="*/ 378 w 855560"/>
              <a:gd name="connsiteY4" fmla="*/ 570607 h 570373"/>
              <a:gd name="connsiteX5" fmla="*/ 378 w 855560"/>
              <a:gd name="connsiteY5" fmla="*/ 530097 h 570373"/>
              <a:gd name="connsiteX6" fmla="*/ 378 w 855560"/>
              <a:gd name="connsiteY6" fmla="*/ 40743 h 570373"/>
              <a:gd name="connsiteX7" fmla="*/ 378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233"/>
                </a:moveTo>
                <a:cubicBezTo>
                  <a:pt x="855938" y="233"/>
                  <a:pt x="855938" y="18369"/>
                  <a:pt x="855938" y="40742"/>
                </a:cubicBezTo>
                <a:lnTo>
                  <a:pt x="855938" y="530097"/>
                </a:lnTo>
                <a:cubicBezTo>
                  <a:pt x="855938" y="552469"/>
                  <a:pt x="855938" y="570607"/>
                  <a:pt x="855938" y="570607"/>
                </a:cubicBezTo>
                <a:lnTo>
                  <a:pt x="378" y="570607"/>
                </a:lnTo>
                <a:cubicBezTo>
                  <a:pt x="378" y="570607"/>
                  <a:pt x="378" y="552470"/>
                  <a:pt x="378" y="530097"/>
                </a:cubicBezTo>
                <a:lnTo>
                  <a:pt x="378" y="40743"/>
                </a:lnTo>
                <a:cubicBezTo>
                  <a:pt x="378" y="18370"/>
                  <a:pt x="378" y="233"/>
                  <a:pt x="378" y="233"/>
                </a:cubicBezTo>
                <a:close/>
              </a:path>
            </a:pathLst>
          </a:custGeom>
          <a:solidFill>
            <a:srgbClr val="E59F9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7B7C1DEF-F69D-ACCD-8ACF-C4F2E3A67AEC}"/>
              </a:ext>
            </a:extLst>
          </p:cNvPr>
          <p:cNvSpPr/>
          <p:nvPr/>
        </p:nvSpPr>
        <p:spPr>
          <a:xfrm>
            <a:off x="16317178" y="2805017"/>
            <a:ext cx="855560" cy="570373"/>
          </a:xfrm>
          <a:custGeom>
            <a:avLst/>
            <a:gdLst>
              <a:gd name="connsiteX0" fmla="*/ 855938 w 855560"/>
              <a:gd name="connsiteY0" fmla="*/ 50 h 570373"/>
              <a:gd name="connsiteX1" fmla="*/ 855938 w 855560"/>
              <a:gd name="connsiteY1" fmla="*/ 40559 h 570373"/>
              <a:gd name="connsiteX2" fmla="*/ 855938 w 855560"/>
              <a:gd name="connsiteY2" fmla="*/ 529913 h 570373"/>
              <a:gd name="connsiteX3" fmla="*/ 855938 w 855560"/>
              <a:gd name="connsiteY3" fmla="*/ 570423 h 570373"/>
              <a:gd name="connsiteX4" fmla="*/ 378 w 855560"/>
              <a:gd name="connsiteY4" fmla="*/ 570423 h 570373"/>
              <a:gd name="connsiteX5" fmla="*/ 378 w 855560"/>
              <a:gd name="connsiteY5" fmla="*/ 529913 h 570373"/>
              <a:gd name="connsiteX6" fmla="*/ 378 w 855560"/>
              <a:gd name="connsiteY6" fmla="*/ 40559 h 570373"/>
              <a:gd name="connsiteX7" fmla="*/ 378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50"/>
                </a:moveTo>
                <a:cubicBezTo>
                  <a:pt x="855938" y="50"/>
                  <a:pt x="855938" y="18186"/>
                  <a:pt x="855938" y="40559"/>
                </a:cubicBezTo>
                <a:lnTo>
                  <a:pt x="855938" y="529913"/>
                </a:lnTo>
                <a:cubicBezTo>
                  <a:pt x="855938" y="552286"/>
                  <a:pt x="855938" y="570423"/>
                  <a:pt x="855938" y="570423"/>
                </a:cubicBezTo>
                <a:lnTo>
                  <a:pt x="378" y="570423"/>
                </a:lnTo>
                <a:cubicBezTo>
                  <a:pt x="378" y="570423"/>
                  <a:pt x="378" y="552286"/>
                  <a:pt x="378" y="529913"/>
                </a:cubicBezTo>
                <a:lnTo>
                  <a:pt x="378" y="40559"/>
                </a:lnTo>
                <a:cubicBezTo>
                  <a:pt x="378" y="18186"/>
                  <a:pt x="378" y="50"/>
                  <a:pt x="378" y="50"/>
                </a:cubicBezTo>
                <a:close/>
              </a:path>
            </a:pathLst>
          </a:custGeom>
          <a:solidFill>
            <a:srgbClr val="A1483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46A7EDB5-175D-7B17-C57A-112C9F85F7DF}"/>
              </a:ext>
            </a:extLst>
          </p:cNvPr>
          <p:cNvSpPr/>
          <p:nvPr/>
        </p:nvSpPr>
        <p:spPr>
          <a:xfrm>
            <a:off x="16317178" y="2170716"/>
            <a:ext cx="855560" cy="570373"/>
          </a:xfrm>
          <a:custGeom>
            <a:avLst/>
            <a:gdLst>
              <a:gd name="connsiteX0" fmla="*/ 855938 w 855560"/>
              <a:gd name="connsiteY0" fmla="*/ -12 h 570373"/>
              <a:gd name="connsiteX1" fmla="*/ 855938 w 855560"/>
              <a:gd name="connsiteY1" fmla="*/ 40498 h 570373"/>
              <a:gd name="connsiteX2" fmla="*/ 855938 w 855560"/>
              <a:gd name="connsiteY2" fmla="*/ 529852 h 570373"/>
              <a:gd name="connsiteX3" fmla="*/ 855938 w 855560"/>
              <a:gd name="connsiteY3" fmla="*/ 570362 h 570373"/>
              <a:gd name="connsiteX4" fmla="*/ 378 w 855560"/>
              <a:gd name="connsiteY4" fmla="*/ 570362 h 570373"/>
              <a:gd name="connsiteX5" fmla="*/ 378 w 855560"/>
              <a:gd name="connsiteY5" fmla="*/ 529852 h 570373"/>
              <a:gd name="connsiteX6" fmla="*/ 378 w 855560"/>
              <a:gd name="connsiteY6" fmla="*/ 40498 h 570373"/>
              <a:gd name="connsiteX7" fmla="*/ 378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-12"/>
                </a:moveTo>
                <a:cubicBezTo>
                  <a:pt x="855938" y="-12"/>
                  <a:pt x="855938" y="18125"/>
                  <a:pt x="855938" y="40498"/>
                </a:cubicBezTo>
                <a:lnTo>
                  <a:pt x="855938" y="529852"/>
                </a:lnTo>
                <a:cubicBezTo>
                  <a:pt x="855938" y="552225"/>
                  <a:pt x="855938" y="570362"/>
                  <a:pt x="855938" y="570362"/>
                </a:cubicBezTo>
                <a:lnTo>
                  <a:pt x="378" y="570362"/>
                </a:lnTo>
                <a:cubicBezTo>
                  <a:pt x="378" y="570362"/>
                  <a:pt x="378" y="552225"/>
                  <a:pt x="378" y="529852"/>
                </a:cubicBezTo>
                <a:lnTo>
                  <a:pt x="378" y="40498"/>
                </a:lnTo>
                <a:cubicBezTo>
                  <a:pt x="378" y="18125"/>
                  <a:pt x="378" y="-12"/>
                  <a:pt x="378" y="-12"/>
                </a:cubicBezTo>
                <a:close/>
              </a:path>
            </a:pathLst>
          </a:custGeom>
          <a:solidFill>
            <a:srgbClr val="42191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0E86CBA1-09BF-CB77-A7E9-C6DFA1A24628}"/>
              </a:ext>
            </a:extLst>
          </p:cNvPr>
          <p:cNvSpPr/>
          <p:nvPr/>
        </p:nvSpPr>
        <p:spPr>
          <a:xfrm>
            <a:off x="17224049" y="2805017"/>
            <a:ext cx="855560" cy="570373"/>
          </a:xfrm>
          <a:custGeom>
            <a:avLst/>
            <a:gdLst>
              <a:gd name="connsiteX0" fmla="*/ 856026 w 855560"/>
              <a:gd name="connsiteY0" fmla="*/ 50 h 570373"/>
              <a:gd name="connsiteX1" fmla="*/ 856026 w 855560"/>
              <a:gd name="connsiteY1" fmla="*/ 40559 h 570373"/>
              <a:gd name="connsiteX2" fmla="*/ 856026 w 855560"/>
              <a:gd name="connsiteY2" fmla="*/ 529913 h 570373"/>
              <a:gd name="connsiteX3" fmla="*/ 856026 w 855560"/>
              <a:gd name="connsiteY3" fmla="*/ 570423 h 570373"/>
              <a:gd name="connsiteX4" fmla="*/ 466 w 855560"/>
              <a:gd name="connsiteY4" fmla="*/ 570423 h 570373"/>
              <a:gd name="connsiteX5" fmla="*/ 466 w 855560"/>
              <a:gd name="connsiteY5" fmla="*/ 529913 h 570373"/>
              <a:gd name="connsiteX6" fmla="*/ 466 w 855560"/>
              <a:gd name="connsiteY6" fmla="*/ 40559 h 570373"/>
              <a:gd name="connsiteX7" fmla="*/ 46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50"/>
                </a:moveTo>
                <a:cubicBezTo>
                  <a:pt x="856026" y="50"/>
                  <a:pt x="856026" y="18186"/>
                  <a:pt x="856026" y="40559"/>
                </a:cubicBezTo>
                <a:lnTo>
                  <a:pt x="856026" y="529913"/>
                </a:lnTo>
                <a:cubicBezTo>
                  <a:pt x="856026" y="552286"/>
                  <a:pt x="856026" y="570423"/>
                  <a:pt x="856026" y="570423"/>
                </a:cubicBezTo>
                <a:lnTo>
                  <a:pt x="466" y="570423"/>
                </a:lnTo>
                <a:cubicBezTo>
                  <a:pt x="466" y="570423"/>
                  <a:pt x="466" y="552286"/>
                  <a:pt x="466" y="529913"/>
                </a:cubicBezTo>
                <a:lnTo>
                  <a:pt x="466" y="40559"/>
                </a:lnTo>
                <a:cubicBezTo>
                  <a:pt x="466" y="18186"/>
                  <a:pt x="466" y="50"/>
                  <a:pt x="466" y="50"/>
                </a:cubicBezTo>
                <a:close/>
              </a:path>
            </a:pathLst>
          </a:custGeom>
          <a:solidFill>
            <a:srgbClr val="707062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2BE3C10A-5AE0-AB92-703E-7C49ABCC191D}"/>
              </a:ext>
            </a:extLst>
          </p:cNvPr>
          <p:cNvSpPr/>
          <p:nvPr/>
        </p:nvSpPr>
        <p:spPr>
          <a:xfrm>
            <a:off x="17224049" y="3439329"/>
            <a:ext cx="855560" cy="570373"/>
          </a:xfrm>
          <a:custGeom>
            <a:avLst/>
            <a:gdLst>
              <a:gd name="connsiteX0" fmla="*/ 856026 w 855560"/>
              <a:gd name="connsiteY0" fmla="*/ 110 h 570373"/>
              <a:gd name="connsiteX1" fmla="*/ 856026 w 855560"/>
              <a:gd name="connsiteY1" fmla="*/ 40620 h 570373"/>
              <a:gd name="connsiteX2" fmla="*/ 856026 w 855560"/>
              <a:gd name="connsiteY2" fmla="*/ 529974 h 570373"/>
              <a:gd name="connsiteX3" fmla="*/ 856026 w 855560"/>
              <a:gd name="connsiteY3" fmla="*/ 570484 h 570373"/>
              <a:gd name="connsiteX4" fmla="*/ 466 w 855560"/>
              <a:gd name="connsiteY4" fmla="*/ 570484 h 570373"/>
              <a:gd name="connsiteX5" fmla="*/ 466 w 855560"/>
              <a:gd name="connsiteY5" fmla="*/ 529974 h 570373"/>
              <a:gd name="connsiteX6" fmla="*/ 466 w 855560"/>
              <a:gd name="connsiteY6" fmla="*/ 40620 h 570373"/>
              <a:gd name="connsiteX7" fmla="*/ 46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10"/>
                </a:moveTo>
                <a:cubicBezTo>
                  <a:pt x="856026" y="110"/>
                  <a:pt x="856026" y="18247"/>
                  <a:pt x="856026" y="40620"/>
                </a:cubicBezTo>
                <a:lnTo>
                  <a:pt x="856026" y="529974"/>
                </a:lnTo>
                <a:cubicBezTo>
                  <a:pt x="856026" y="552347"/>
                  <a:pt x="856026" y="570484"/>
                  <a:pt x="856026" y="570484"/>
                </a:cubicBezTo>
                <a:lnTo>
                  <a:pt x="466" y="570484"/>
                </a:lnTo>
                <a:cubicBezTo>
                  <a:pt x="466" y="570484"/>
                  <a:pt x="466" y="552347"/>
                  <a:pt x="466" y="529974"/>
                </a:cubicBezTo>
                <a:lnTo>
                  <a:pt x="466" y="40620"/>
                </a:lnTo>
                <a:cubicBezTo>
                  <a:pt x="466" y="18247"/>
                  <a:pt x="466" y="110"/>
                  <a:pt x="466" y="110"/>
                </a:cubicBezTo>
                <a:close/>
              </a:path>
            </a:pathLst>
          </a:custGeom>
          <a:solidFill>
            <a:srgbClr val="8B8B7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4" name="Frihandsfigur: Form 33">
            <a:extLst>
              <a:ext uri="{FF2B5EF4-FFF2-40B4-BE49-F238E27FC236}">
                <a16:creationId xmlns:a16="http://schemas.microsoft.com/office/drawing/2014/main" id="{BBBCEB28-EE5E-4798-62A2-F1B6A346C20C}"/>
              </a:ext>
            </a:extLst>
          </p:cNvPr>
          <p:cNvSpPr/>
          <p:nvPr/>
        </p:nvSpPr>
        <p:spPr>
          <a:xfrm>
            <a:off x="17224049" y="4073642"/>
            <a:ext cx="855560" cy="570373"/>
          </a:xfrm>
          <a:custGeom>
            <a:avLst/>
            <a:gdLst>
              <a:gd name="connsiteX0" fmla="*/ 856026 w 855560"/>
              <a:gd name="connsiteY0" fmla="*/ 172 h 570373"/>
              <a:gd name="connsiteX1" fmla="*/ 856026 w 855560"/>
              <a:gd name="connsiteY1" fmla="*/ 40681 h 570373"/>
              <a:gd name="connsiteX2" fmla="*/ 856026 w 855560"/>
              <a:gd name="connsiteY2" fmla="*/ 530035 h 570373"/>
              <a:gd name="connsiteX3" fmla="*/ 856026 w 855560"/>
              <a:gd name="connsiteY3" fmla="*/ 570545 h 570373"/>
              <a:gd name="connsiteX4" fmla="*/ 466 w 855560"/>
              <a:gd name="connsiteY4" fmla="*/ 570545 h 570373"/>
              <a:gd name="connsiteX5" fmla="*/ 466 w 855560"/>
              <a:gd name="connsiteY5" fmla="*/ 530035 h 570373"/>
              <a:gd name="connsiteX6" fmla="*/ 466 w 855560"/>
              <a:gd name="connsiteY6" fmla="*/ 40681 h 570373"/>
              <a:gd name="connsiteX7" fmla="*/ 46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72"/>
                </a:moveTo>
                <a:cubicBezTo>
                  <a:pt x="856026" y="172"/>
                  <a:pt x="856026" y="18308"/>
                  <a:pt x="856026" y="40681"/>
                </a:cubicBezTo>
                <a:lnTo>
                  <a:pt x="856026" y="530035"/>
                </a:lnTo>
                <a:cubicBezTo>
                  <a:pt x="856026" y="552408"/>
                  <a:pt x="856026" y="570545"/>
                  <a:pt x="856026" y="570545"/>
                </a:cubicBezTo>
                <a:lnTo>
                  <a:pt x="466" y="570545"/>
                </a:lnTo>
                <a:cubicBezTo>
                  <a:pt x="466" y="570545"/>
                  <a:pt x="466" y="552408"/>
                  <a:pt x="466" y="530035"/>
                </a:cubicBezTo>
                <a:lnTo>
                  <a:pt x="466" y="40681"/>
                </a:lnTo>
                <a:cubicBezTo>
                  <a:pt x="466" y="18308"/>
                  <a:pt x="466" y="172"/>
                  <a:pt x="466" y="172"/>
                </a:cubicBezTo>
                <a:close/>
              </a:path>
            </a:pathLst>
          </a:custGeom>
          <a:solidFill>
            <a:srgbClr val="A2A29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5" name="Frihandsfigur: Form 34">
            <a:extLst>
              <a:ext uri="{FF2B5EF4-FFF2-40B4-BE49-F238E27FC236}">
                <a16:creationId xmlns:a16="http://schemas.microsoft.com/office/drawing/2014/main" id="{C0B68F7C-08BC-2DB1-E791-FF13C890D9D2}"/>
              </a:ext>
            </a:extLst>
          </p:cNvPr>
          <p:cNvSpPr/>
          <p:nvPr/>
        </p:nvSpPr>
        <p:spPr>
          <a:xfrm>
            <a:off x="17224049" y="4707943"/>
            <a:ext cx="855560" cy="570373"/>
          </a:xfrm>
          <a:custGeom>
            <a:avLst/>
            <a:gdLst>
              <a:gd name="connsiteX0" fmla="*/ 856026 w 855560"/>
              <a:gd name="connsiteY0" fmla="*/ 233 h 570373"/>
              <a:gd name="connsiteX1" fmla="*/ 856026 w 855560"/>
              <a:gd name="connsiteY1" fmla="*/ 40742 h 570373"/>
              <a:gd name="connsiteX2" fmla="*/ 856026 w 855560"/>
              <a:gd name="connsiteY2" fmla="*/ 530097 h 570373"/>
              <a:gd name="connsiteX3" fmla="*/ 856026 w 855560"/>
              <a:gd name="connsiteY3" fmla="*/ 570607 h 570373"/>
              <a:gd name="connsiteX4" fmla="*/ 466 w 855560"/>
              <a:gd name="connsiteY4" fmla="*/ 570607 h 570373"/>
              <a:gd name="connsiteX5" fmla="*/ 466 w 855560"/>
              <a:gd name="connsiteY5" fmla="*/ 530097 h 570373"/>
              <a:gd name="connsiteX6" fmla="*/ 466 w 855560"/>
              <a:gd name="connsiteY6" fmla="*/ 40743 h 570373"/>
              <a:gd name="connsiteX7" fmla="*/ 46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233"/>
                </a:moveTo>
                <a:cubicBezTo>
                  <a:pt x="856026" y="233"/>
                  <a:pt x="856026" y="18369"/>
                  <a:pt x="856026" y="40742"/>
                </a:cubicBezTo>
                <a:lnTo>
                  <a:pt x="856026" y="530097"/>
                </a:lnTo>
                <a:cubicBezTo>
                  <a:pt x="856026" y="552469"/>
                  <a:pt x="856026" y="570607"/>
                  <a:pt x="856026" y="570607"/>
                </a:cubicBezTo>
                <a:lnTo>
                  <a:pt x="466" y="570607"/>
                </a:lnTo>
                <a:cubicBezTo>
                  <a:pt x="466" y="570607"/>
                  <a:pt x="466" y="552470"/>
                  <a:pt x="466" y="530097"/>
                </a:cubicBezTo>
                <a:lnTo>
                  <a:pt x="466" y="40743"/>
                </a:lnTo>
                <a:cubicBezTo>
                  <a:pt x="466" y="18370"/>
                  <a:pt x="466" y="233"/>
                  <a:pt x="466" y="233"/>
                </a:cubicBezTo>
                <a:close/>
              </a:path>
            </a:pathLst>
          </a:custGeom>
          <a:solidFill>
            <a:srgbClr val="B9B9A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6" name="Frihandsfigur: Form 35">
            <a:extLst>
              <a:ext uri="{FF2B5EF4-FFF2-40B4-BE49-F238E27FC236}">
                <a16:creationId xmlns:a16="http://schemas.microsoft.com/office/drawing/2014/main" id="{8A57A67E-2040-75C2-C1F5-C7B8C51EE73F}"/>
              </a:ext>
            </a:extLst>
          </p:cNvPr>
          <p:cNvSpPr/>
          <p:nvPr/>
        </p:nvSpPr>
        <p:spPr>
          <a:xfrm>
            <a:off x="17217182" y="2179328"/>
            <a:ext cx="855560" cy="570373"/>
          </a:xfrm>
          <a:custGeom>
            <a:avLst/>
            <a:gdLst>
              <a:gd name="connsiteX0" fmla="*/ 856025 w 855560"/>
              <a:gd name="connsiteY0" fmla="*/ -11 h 570373"/>
              <a:gd name="connsiteX1" fmla="*/ 856025 w 855560"/>
              <a:gd name="connsiteY1" fmla="*/ 40499 h 570373"/>
              <a:gd name="connsiteX2" fmla="*/ 856025 w 855560"/>
              <a:gd name="connsiteY2" fmla="*/ 529853 h 570373"/>
              <a:gd name="connsiteX3" fmla="*/ 856025 w 855560"/>
              <a:gd name="connsiteY3" fmla="*/ 570363 h 570373"/>
              <a:gd name="connsiteX4" fmla="*/ 465 w 855560"/>
              <a:gd name="connsiteY4" fmla="*/ 570363 h 570373"/>
              <a:gd name="connsiteX5" fmla="*/ 465 w 855560"/>
              <a:gd name="connsiteY5" fmla="*/ 529853 h 570373"/>
              <a:gd name="connsiteX6" fmla="*/ 465 w 855560"/>
              <a:gd name="connsiteY6" fmla="*/ 40499 h 570373"/>
              <a:gd name="connsiteX7" fmla="*/ 465 w 855560"/>
              <a:gd name="connsiteY7" fmla="*/ -11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5" y="-11"/>
                </a:moveTo>
                <a:cubicBezTo>
                  <a:pt x="856025" y="-11"/>
                  <a:pt x="856025" y="18126"/>
                  <a:pt x="856025" y="40499"/>
                </a:cubicBezTo>
                <a:lnTo>
                  <a:pt x="856025" y="529853"/>
                </a:lnTo>
                <a:cubicBezTo>
                  <a:pt x="856025" y="552226"/>
                  <a:pt x="856025" y="570363"/>
                  <a:pt x="856025" y="570363"/>
                </a:cubicBezTo>
                <a:lnTo>
                  <a:pt x="465" y="570363"/>
                </a:lnTo>
                <a:cubicBezTo>
                  <a:pt x="465" y="570363"/>
                  <a:pt x="465" y="552226"/>
                  <a:pt x="465" y="529853"/>
                </a:cubicBezTo>
                <a:lnTo>
                  <a:pt x="465" y="40499"/>
                </a:lnTo>
                <a:cubicBezTo>
                  <a:pt x="465" y="18126"/>
                  <a:pt x="465" y="-11"/>
                  <a:pt x="465" y="-11"/>
                </a:cubicBezTo>
                <a:close/>
              </a:path>
            </a:pathLst>
          </a:custGeom>
          <a:solidFill>
            <a:srgbClr val="31312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7" name="Frihandsfigur: Form 36">
            <a:extLst>
              <a:ext uri="{FF2B5EF4-FFF2-40B4-BE49-F238E27FC236}">
                <a16:creationId xmlns:a16="http://schemas.microsoft.com/office/drawing/2014/main" id="{251F5C91-CEE6-2105-720C-C189584BBF6D}"/>
              </a:ext>
            </a:extLst>
          </p:cNvPr>
          <p:cNvSpPr/>
          <p:nvPr/>
        </p:nvSpPr>
        <p:spPr>
          <a:xfrm>
            <a:off x="12689705" y="2805017"/>
            <a:ext cx="855560" cy="570373"/>
          </a:xfrm>
          <a:custGeom>
            <a:avLst/>
            <a:gdLst>
              <a:gd name="connsiteX0" fmla="*/ 855589 w 855560"/>
              <a:gd name="connsiteY0" fmla="*/ 50 h 570373"/>
              <a:gd name="connsiteX1" fmla="*/ 855589 w 855560"/>
              <a:gd name="connsiteY1" fmla="*/ 40559 h 570373"/>
              <a:gd name="connsiteX2" fmla="*/ 855589 w 855560"/>
              <a:gd name="connsiteY2" fmla="*/ 529913 h 570373"/>
              <a:gd name="connsiteX3" fmla="*/ 855589 w 855560"/>
              <a:gd name="connsiteY3" fmla="*/ 570423 h 570373"/>
              <a:gd name="connsiteX4" fmla="*/ 29 w 855560"/>
              <a:gd name="connsiteY4" fmla="*/ 570423 h 570373"/>
              <a:gd name="connsiteX5" fmla="*/ 29 w 855560"/>
              <a:gd name="connsiteY5" fmla="*/ 529913 h 570373"/>
              <a:gd name="connsiteX6" fmla="*/ 29 w 855560"/>
              <a:gd name="connsiteY6" fmla="*/ 40559 h 570373"/>
              <a:gd name="connsiteX7" fmla="*/ 29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50"/>
                </a:moveTo>
                <a:cubicBezTo>
                  <a:pt x="855589" y="50"/>
                  <a:pt x="855589" y="18186"/>
                  <a:pt x="855589" y="40559"/>
                </a:cubicBezTo>
                <a:lnTo>
                  <a:pt x="855589" y="529913"/>
                </a:lnTo>
                <a:cubicBezTo>
                  <a:pt x="855589" y="552286"/>
                  <a:pt x="855589" y="570423"/>
                  <a:pt x="855589" y="570423"/>
                </a:cubicBezTo>
                <a:lnTo>
                  <a:pt x="29" y="570423"/>
                </a:lnTo>
                <a:cubicBezTo>
                  <a:pt x="29" y="570423"/>
                  <a:pt x="29" y="552286"/>
                  <a:pt x="29" y="529913"/>
                </a:cubicBezTo>
                <a:lnTo>
                  <a:pt x="29" y="40559"/>
                </a:lnTo>
                <a:cubicBezTo>
                  <a:pt x="29" y="18186"/>
                  <a:pt x="29" y="50"/>
                  <a:pt x="29" y="50"/>
                </a:cubicBezTo>
                <a:close/>
              </a:path>
            </a:pathLst>
          </a:custGeom>
          <a:solidFill>
            <a:srgbClr val="2D5961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8" name="Frihandsfigur: Form 37">
            <a:extLst>
              <a:ext uri="{FF2B5EF4-FFF2-40B4-BE49-F238E27FC236}">
                <a16:creationId xmlns:a16="http://schemas.microsoft.com/office/drawing/2014/main" id="{1AA47D5C-AE80-F747-950F-8CF4B8A0BCA0}"/>
              </a:ext>
            </a:extLst>
          </p:cNvPr>
          <p:cNvSpPr/>
          <p:nvPr/>
        </p:nvSpPr>
        <p:spPr>
          <a:xfrm>
            <a:off x="12689705" y="2170716"/>
            <a:ext cx="855560" cy="570373"/>
          </a:xfrm>
          <a:custGeom>
            <a:avLst/>
            <a:gdLst>
              <a:gd name="connsiteX0" fmla="*/ 855589 w 855560"/>
              <a:gd name="connsiteY0" fmla="*/ -12 h 570373"/>
              <a:gd name="connsiteX1" fmla="*/ 855589 w 855560"/>
              <a:gd name="connsiteY1" fmla="*/ 40498 h 570373"/>
              <a:gd name="connsiteX2" fmla="*/ 855589 w 855560"/>
              <a:gd name="connsiteY2" fmla="*/ 529852 h 570373"/>
              <a:gd name="connsiteX3" fmla="*/ 855589 w 855560"/>
              <a:gd name="connsiteY3" fmla="*/ 570362 h 570373"/>
              <a:gd name="connsiteX4" fmla="*/ 29 w 855560"/>
              <a:gd name="connsiteY4" fmla="*/ 570362 h 570373"/>
              <a:gd name="connsiteX5" fmla="*/ 29 w 855560"/>
              <a:gd name="connsiteY5" fmla="*/ 529852 h 570373"/>
              <a:gd name="connsiteX6" fmla="*/ 29 w 855560"/>
              <a:gd name="connsiteY6" fmla="*/ 40498 h 570373"/>
              <a:gd name="connsiteX7" fmla="*/ 29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-12"/>
                </a:moveTo>
                <a:cubicBezTo>
                  <a:pt x="855589" y="-12"/>
                  <a:pt x="855589" y="18125"/>
                  <a:pt x="855589" y="40498"/>
                </a:cubicBezTo>
                <a:lnTo>
                  <a:pt x="855589" y="529852"/>
                </a:lnTo>
                <a:cubicBezTo>
                  <a:pt x="855589" y="552225"/>
                  <a:pt x="855589" y="570362"/>
                  <a:pt x="855589" y="570362"/>
                </a:cubicBezTo>
                <a:lnTo>
                  <a:pt x="29" y="570362"/>
                </a:lnTo>
                <a:cubicBezTo>
                  <a:pt x="29" y="570362"/>
                  <a:pt x="29" y="552225"/>
                  <a:pt x="29" y="529852"/>
                </a:cubicBezTo>
                <a:lnTo>
                  <a:pt x="29" y="40498"/>
                </a:lnTo>
                <a:cubicBezTo>
                  <a:pt x="29" y="18125"/>
                  <a:pt x="29" y="-12"/>
                  <a:pt x="29" y="-12"/>
                </a:cubicBezTo>
                <a:close/>
              </a:path>
            </a:pathLst>
          </a:custGeom>
          <a:solidFill>
            <a:srgbClr val="12292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41" name="Bildobjekt 40">
            <a:extLst>
              <a:ext uri="{FF2B5EF4-FFF2-40B4-BE49-F238E27FC236}">
                <a16:creationId xmlns:a16="http://schemas.microsoft.com/office/drawing/2014/main" id="{00F1B99D-9497-FF34-551E-ACDD284E6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680" y="3594264"/>
            <a:ext cx="2120900" cy="140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Bildobjekt 42">
            <a:extLst>
              <a:ext uri="{FF2B5EF4-FFF2-40B4-BE49-F238E27FC236}">
                <a16:creationId xmlns:a16="http://schemas.microsoft.com/office/drawing/2014/main" id="{833FBCD7-B0E2-FD5A-3C96-0063BFE82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677" y="4421797"/>
            <a:ext cx="1294258" cy="1730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6955B11E-857A-D5E3-E1B5-196319E8B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876" y="5040837"/>
            <a:ext cx="1569901" cy="149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81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A0A0D2-EAFC-AE1B-2C20-5069E87D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/>
          <a:lstStyle/>
          <a:p>
            <a:r>
              <a:rPr lang="sv-SE" dirty="0"/>
              <a:t>CoClass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8BF7EC5-30A5-13A5-525B-7531650B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861BC3F-F1AF-9469-E325-2F19F4E0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22</a:t>
            </a:fld>
            <a:endParaRPr lang="sv-SE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DDE235-1EEB-214A-A0DD-C045D3182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18" y="1919342"/>
            <a:ext cx="7086227" cy="3987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 8">
            <a:extLst>
              <a:ext uri="{FF2B5EF4-FFF2-40B4-BE49-F238E27FC236}">
                <a16:creationId xmlns:a16="http://schemas.microsoft.com/office/drawing/2014/main" id="{05B8D55C-CD7F-20FB-BCB1-72A96A322224}"/>
              </a:ext>
            </a:extLst>
          </p:cNvPr>
          <p:cNvSpPr/>
          <p:nvPr/>
        </p:nvSpPr>
        <p:spPr>
          <a:xfrm rot="9070402" flipH="1">
            <a:off x="8058694" y="72469"/>
            <a:ext cx="2152772" cy="1894194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10888 w 1971574"/>
              <a:gd name="connsiteY0" fmla="*/ 650631 h 1135847"/>
              <a:gd name="connsiteX1" fmla="*/ 1290170 w 1971574"/>
              <a:gd name="connsiteY1" fmla="*/ 0 h 1135847"/>
              <a:gd name="connsiteX2" fmla="*/ 1971574 w 1971574"/>
              <a:gd name="connsiteY2" fmla="*/ 650631 h 1135847"/>
              <a:gd name="connsiteX3" fmla="*/ 822382 w 1971574"/>
              <a:gd name="connsiteY3" fmla="*/ 1135847 h 1135847"/>
              <a:gd name="connsiteX4" fmla="*/ 10888 w 1971574"/>
              <a:gd name="connsiteY4" fmla="*/ 650631 h 1135847"/>
              <a:gd name="connsiteX0" fmla="*/ 10888 w 1971574"/>
              <a:gd name="connsiteY0" fmla="*/ 519976 h 1005192"/>
              <a:gd name="connsiteX1" fmla="*/ 1290171 w 1971574"/>
              <a:gd name="connsiteY1" fmla="*/ 0 h 1005192"/>
              <a:gd name="connsiteX2" fmla="*/ 1971574 w 1971574"/>
              <a:gd name="connsiteY2" fmla="*/ 519976 h 1005192"/>
              <a:gd name="connsiteX3" fmla="*/ 822382 w 1971574"/>
              <a:gd name="connsiteY3" fmla="*/ 1005192 h 1005192"/>
              <a:gd name="connsiteX4" fmla="*/ 10888 w 1971574"/>
              <a:gd name="connsiteY4" fmla="*/ 519976 h 1005192"/>
              <a:gd name="connsiteX0" fmla="*/ 7424 w 2017717"/>
              <a:gd name="connsiteY0" fmla="*/ 520151 h 1006108"/>
              <a:gd name="connsiteX1" fmla="*/ 1286707 w 2017717"/>
              <a:gd name="connsiteY1" fmla="*/ 175 h 1006108"/>
              <a:gd name="connsiteX2" fmla="*/ 2017718 w 2017717"/>
              <a:gd name="connsiteY2" fmla="*/ 575927 h 1006108"/>
              <a:gd name="connsiteX3" fmla="*/ 818918 w 2017717"/>
              <a:gd name="connsiteY3" fmla="*/ 1005367 h 1006108"/>
              <a:gd name="connsiteX4" fmla="*/ 7424 w 2017717"/>
              <a:gd name="connsiteY4" fmla="*/ 520151 h 1006108"/>
              <a:gd name="connsiteX0" fmla="*/ 9817 w 1838216"/>
              <a:gd name="connsiteY0" fmla="*/ 454020 h 1008983"/>
              <a:gd name="connsiteX1" fmla="*/ 1107204 w 1838216"/>
              <a:gd name="connsiteY1" fmla="*/ 975 h 1008983"/>
              <a:gd name="connsiteX2" fmla="*/ 1838215 w 1838216"/>
              <a:gd name="connsiteY2" fmla="*/ 576727 h 1008983"/>
              <a:gd name="connsiteX3" fmla="*/ 639415 w 1838216"/>
              <a:gd name="connsiteY3" fmla="*/ 1006167 h 1008983"/>
              <a:gd name="connsiteX4" fmla="*/ 9817 w 1838216"/>
              <a:gd name="connsiteY4" fmla="*/ 454020 h 1008983"/>
              <a:gd name="connsiteX0" fmla="*/ 9815 w 1838213"/>
              <a:gd name="connsiteY0" fmla="*/ 455006 h 1009969"/>
              <a:gd name="connsiteX1" fmla="*/ 1107202 w 1838213"/>
              <a:gd name="connsiteY1" fmla="*/ 1961 h 1009969"/>
              <a:gd name="connsiteX2" fmla="*/ 1838213 w 1838213"/>
              <a:gd name="connsiteY2" fmla="*/ 577713 h 1009969"/>
              <a:gd name="connsiteX3" fmla="*/ 639413 w 1838213"/>
              <a:gd name="connsiteY3" fmla="*/ 1007153 h 1009969"/>
              <a:gd name="connsiteX4" fmla="*/ 9815 w 1838213"/>
              <a:gd name="connsiteY4" fmla="*/ 455006 h 1009969"/>
              <a:gd name="connsiteX0" fmla="*/ 8562 w 1919639"/>
              <a:gd name="connsiteY0" fmla="*/ 455006 h 1009969"/>
              <a:gd name="connsiteX1" fmla="*/ 1188628 w 1919639"/>
              <a:gd name="connsiteY1" fmla="*/ 1961 h 1009969"/>
              <a:gd name="connsiteX2" fmla="*/ 1919639 w 1919639"/>
              <a:gd name="connsiteY2" fmla="*/ 577713 h 1009969"/>
              <a:gd name="connsiteX3" fmla="*/ 720839 w 1919639"/>
              <a:gd name="connsiteY3" fmla="*/ 1007153 h 1009969"/>
              <a:gd name="connsiteX4" fmla="*/ 8562 w 1919639"/>
              <a:gd name="connsiteY4" fmla="*/ 455006 h 10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639" h="1009969">
                <a:moveTo>
                  <a:pt x="8562" y="455006"/>
                </a:moveTo>
                <a:cubicBezTo>
                  <a:pt x="86527" y="120149"/>
                  <a:pt x="870115" y="-18490"/>
                  <a:pt x="1188628" y="1961"/>
                </a:cubicBezTo>
                <a:cubicBezTo>
                  <a:pt x="1507141" y="22412"/>
                  <a:pt x="1919639" y="213524"/>
                  <a:pt x="1919639" y="577713"/>
                </a:cubicBezTo>
                <a:cubicBezTo>
                  <a:pt x="1919639" y="941902"/>
                  <a:pt x="1039352" y="1027604"/>
                  <a:pt x="720839" y="1007153"/>
                </a:cubicBezTo>
                <a:cubicBezTo>
                  <a:pt x="402326" y="986702"/>
                  <a:pt x="-69403" y="789863"/>
                  <a:pt x="8562" y="455006"/>
                </a:cubicBezTo>
                <a:close/>
              </a:path>
            </a:pathLst>
          </a:custGeom>
          <a:solidFill>
            <a:srgbClr val="E1ECE5">
              <a:alpha val="74902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078174B-6334-AE93-D21E-4C1362CFE834}"/>
              </a:ext>
            </a:extLst>
          </p:cNvPr>
          <p:cNvSpPr txBox="1"/>
          <p:nvPr/>
        </p:nvSpPr>
        <p:spPr>
          <a:xfrm>
            <a:off x="8306968" y="748232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>
                <a:solidFill>
                  <a:srgbClr val="83A28D"/>
                </a:solidFill>
                <a:latin typeface="+mj-lt"/>
              </a:rPr>
              <a:t>Aggregerings-</a:t>
            </a:r>
          </a:p>
          <a:p>
            <a:pPr algn="ctr"/>
            <a:r>
              <a:rPr lang="sv-SE" sz="1600" b="1" dirty="0">
                <a:solidFill>
                  <a:srgbClr val="83A28D"/>
                </a:solidFill>
                <a:latin typeface="+mj-lt"/>
              </a:rPr>
              <a:t>praxis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090CDE-0814-B004-6B63-5C43BEDC50F2}"/>
              </a:ext>
            </a:extLst>
          </p:cNvPr>
          <p:cNvSpPr/>
          <p:nvPr/>
        </p:nvSpPr>
        <p:spPr>
          <a:xfrm rot="2553057">
            <a:off x="9347343" y="1139835"/>
            <a:ext cx="1976398" cy="2101307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89AAB0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FF9182B2-6C97-A6B3-A2E2-D84FE3DF8478}"/>
              </a:ext>
            </a:extLst>
          </p:cNvPr>
          <p:cNvSpPr txBox="1"/>
          <p:nvPr/>
        </p:nvSpPr>
        <p:spPr>
          <a:xfrm>
            <a:off x="9523683" y="2002294"/>
            <a:ext cx="1499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b="1" dirty="0">
                <a:solidFill>
                  <a:schemeClr val="bg1"/>
                </a:solidFill>
                <a:latin typeface="+mj-lt"/>
              </a:rPr>
              <a:t>Tabellnamn-</a:t>
            </a:r>
          </a:p>
          <a:p>
            <a:pPr algn="ctr"/>
            <a:r>
              <a:rPr lang="sv-SE" sz="1600" b="1" dirty="0">
                <a:solidFill>
                  <a:schemeClr val="bg1"/>
                </a:solidFill>
                <a:latin typeface="+mj-lt"/>
              </a:rPr>
              <a:t>praxis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4C99D83-46DA-4E7C-CC9D-BFF1C66DB706}"/>
              </a:ext>
            </a:extLst>
          </p:cNvPr>
          <p:cNvSpPr txBox="1"/>
          <p:nvPr/>
        </p:nvSpPr>
        <p:spPr>
          <a:xfrm>
            <a:off x="8610600" y="3419385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Klassifikationssystem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Gemensamt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Innefattar AMA</a:t>
            </a:r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8706540E-1B27-1CD9-3CDF-A2DB386126D3}"/>
              </a:ext>
            </a:extLst>
          </p:cNvPr>
          <p:cNvSpPr/>
          <p:nvPr/>
        </p:nvSpPr>
        <p:spPr>
          <a:xfrm>
            <a:off x="4377646" y="1469517"/>
            <a:ext cx="3449618" cy="926018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1325858"/>
              <a:gd name="connsiteY0" fmla="*/ 126098 h 126098"/>
              <a:gd name="connsiteX1" fmla="*/ 1325858 w 1325858"/>
              <a:gd name="connsiteY1" fmla="*/ 83436 h 126098"/>
              <a:gd name="connsiteX0" fmla="*/ 0 w 1325858"/>
              <a:gd name="connsiteY0" fmla="*/ 165463 h 165463"/>
              <a:gd name="connsiteX1" fmla="*/ 1325858 w 1325858"/>
              <a:gd name="connsiteY1" fmla="*/ 122801 h 165463"/>
              <a:gd name="connsiteX0" fmla="*/ 0 w 588608"/>
              <a:gd name="connsiteY0" fmla="*/ 412182 h 412182"/>
              <a:gd name="connsiteX1" fmla="*/ 588608 w 588608"/>
              <a:gd name="connsiteY1" fmla="*/ 57358 h 412182"/>
              <a:gd name="connsiteX0" fmla="*/ 0 w 588608"/>
              <a:gd name="connsiteY0" fmla="*/ 422720 h 422720"/>
              <a:gd name="connsiteX1" fmla="*/ 588608 w 588608"/>
              <a:gd name="connsiteY1" fmla="*/ 67896 h 422720"/>
              <a:gd name="connsiteX0" fmla="*/ 0 w 584246"/>
              <a:gd name="connsiteY0" fmla="*/ 577985 h 577985"/>
              <a:gd name="connsiteX1" fmla="*/ 584246 w 584246"/>
              <a:gd name="connsiteY1" fmla="*/ 49737 h 577985"/>
              <a:gd name="connsiteX0" fmla="*/ 0 w 584246"/>
              <a:gd name="connsiteY0" fmla="*/ 538234 h 538234"/>
              <a:gd name="connsiteX1" fmla="*/ 584246 w 584246"/>
              <a:gd name="connsiteY1" fmla="*/ 9986 h 538234"/>
              <a:gd name="connsiteX0" fmla="*/ 0 w 584246"/>
              <a:gd name="connsiteY0" fmla="*/ 528248 h 528248"/>
              <a:gd name="connsiteX1" fmla="*/ 584246 w 584246"/>
              <a:gd name="connsiteY1" fmla="*/ 0 h 528248"/>
              <a:gd name="connsiteX0" fmla="*/ 0 w 584246"/>
              <a:gd name="connsiteY0" fmla="*/ 531461 h 531461"/>
              <a:gd name="connsiteX1" fmla="*/ 584246 w 584246"/>
              <a:gd name="connsiteY1" fmla="*/ 3213 h 531461"/>
              <a:gd name="connsiteX0" fmla="*/ 0 w 608312"/>
              <a:gd name="connsiteY0" fmla="*/ 531461 h 531461"/>
              <a:gd name="connsiteX1" fmla="*/ 608312 w 608312"/>
              <a:gd name="connsiteY1" fmla="*/ 3213 h 53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8312" h="531461">
                <a:moveTo>
                  <a:pt x="0" y="531461"/>
                </a:moveTo>
                <a:cubicBezTo>
                  <a:pt x="63785" y="262017"/>
                  <a:pt x="371717" y="-34205"/>
                  <a:pt x="608312" y="3213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20515B23-49B2-7FAC-2508-CFC10CE60B23}"/>
              </a:ext>
            </a:extLst>
          </p:cNvPr>
          <p:cNvSpPr txBox="1"/>
          <p:nvPr/>
        </p:nvSpPr>
        <p:spPr>
          <a:xfrm rot="20693725">
            <a:off x="4285205" y="1284851"/>
            <a:ext cx="3079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>
                <a:solidFill>
                  <a:srgbClr val="12292E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Används i samband med</a:t>
            </a:r>
          </a:p>
        </p:txBody>
      </p:sp>
    </p:spTree>
    <p:extLst>
      <p:ext uri="{BB962C8B-B14F-4D97-AF65-F5344CB8AC3E}">
        <p14:creationId xmlns:p14="http://schemas.microsoft.com/office/powerpoint/2010/main" val="1430838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3CB57-C367-2F35-5304-690CC7258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l: höger 30">
            <a:extLst>
              <a:ext uri="{FF2B5EF4-FFF2-40B4-BE49-F238E27FC236}">
                <a16:creationId xmlns:a16="http://schemas.microsoft.com/office/drawing/2014/main" id="{206773D4-1F2A-4189-4C58-3AAEA32FDCED}"/>
              </a:ext>
            </a:extLst>
          </p:cNvPr>
          <p:cNvSpPr/>
          <p:nvPr/>
        </p:nvSpPr>
        <p:spPr>
          <a:xfrm>
            <a:off x="3390900" y="3496192"/>
            <a:ext cx="4890452" cy="448910"/>
          </a:xfrm>
          <a:prstGeom prst="rightArrow">
            <a:avLst>
              <a:gd name="adj1" fmla="val 100000"/>
              <a:gd name="adj2" fmla="val 70866"/>
            </a:avLst>
          </a:prstGeom>
          <a:noFill/>
          <a:ln w="1270000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47555">
                  <a:srgbClr val="0E2841">
                    <a:alpha val="0"/>
                  </a:srgbClr>
                </a:gs>
                <a:gs pos="15000">
                  <a:schemeClr val="tx2">
                    <a:alpha val="5000"/>
                  </a:schemeClr>
                </a:gs>
                <a:gs pos="100000">
                  <a:schemeClr val="tx2">
                    <a:alpha val="10000"/>
                  </a:schemeClr>
                </a:gs>
              </a:gsLst>
              <a:lin ang="0" scaled="0"/>
            </a:gradFill>
            <a:headEnd type="none" w="med" len="med"/>
            <a:tailEnd type="stealth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Ellips 8">
            <a:extLst>
              <a:ext uri="{FF2B5EF4-FFF2-40B4-BE49-F238E27FC236}">
                <a16:creationId xmlns:a16="http://schemas.microsoft.com/office/drawing/2014/main" id="{AAC502EF-8449-2368-0F59-0A2962E63D99}"/>
              </a:ext>
            </a:extLst>
          </p:cNvPr>
          <p:cNvSpPr/>
          <p:nvPr/>
        </p:nvSpPr>
        <p:spPr>
          <a:xfrm rot="9070402" flipH="1">
            <a:off x="4141018" y="2052805"/>
            <a:ext cx="3214288" cy="3245557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10888 w 1971574"/>
              <a:gd name="connsiteY0" fmla="*/ 650631 h 1135847"/>
              <a:gd name="connsiteX1" fmla="*/ 1290170 w 1971574"/>
              <a:gd name="connsiteY1" fmla="*/ 0 h 1135847"/>
              <a:gd name="connsiteX2" fmla="*/ 1971574 w 1971574"/>
              <a:gd name="connsiteY2" fmla="*/ 650631 h 1135847"/>
              <a:gd name="connsiteX3" fmla="*/ 822382 w 1971574"/>
              <a:gd name="connsiteY3" fmla="*/ 1135847 h 1135847"/>
              <a:gd name="connsiteX4" fmla="*/ 10888 w 1971574"/>
              <a:gd name="connsiteY4" fmla="*/ 650631 h 1135847"/>
              <a:gd name="connsiteX0" fmla="*/ 10888 w 1971574"/>
              <a:gd name="connsiteY0" fmla="*/ 519976 h 1005192"/>
              <a:gd name="connsiteX1" fmla="*/ 1290171 w 1971574"/>
              <a:gd name="connsiteY1" fmla="*/ 0 h 1005192"/>
              <a:gd name="connsiteX2" fmla="*/ 1971574 w 1971574"/>
              <a:gd name="connsiteY2" fmla="*/ 519976 h 1005192"/>
              <a:gd name="connsiteX3" fmla="*/ 822382 w 1971574"/>
              <a:gd name="connsiteY3" fmla="*/ 1005192 h 1005192"/>
              <a:gd name="connsiteX4" fmla="*/ 10888 w 1971574"/>
              <a:gd name="connsiteY4" fmla="*/ 519976 h 1005192"/>
              <a:gd name="connsiteX0" fmla="*/ 7424 w 2017717"/>
              <a:gd name="connsiteY0" fmla="*/ 520151 h 1006108"/>
              <a:gd name="connsiteX1" fmla="*/ 1286707 w 2017717"/>
              <a:gd name="connsiteY1" fmla="*/ 175 h 1006108"/>
              <a:gd name="connsiteX2" fmla="*/ 2017718 w 2017717"/>
              <a:gd name="connsiteY2" fmla="*/ 575927 h 1006108"/>
              <a:gd name="connsiteX3" fmla="*/ 818918 w 2017717"/>
              <a:gd name="connsiteY3" fmla="*/ 1005367 h 1006108"/>
              <a:gd name="connsiteX4" fmla="*/ 7424 w 2017717"/>
              <a:gd name="connsiteY4" fmla="*/ 520151 h 1006108"/>
              <a:gd name="connsiteX0" fmla="*/ 9817 w 1838216"/>
              <a:gd name="connsiteY0" fmla="*/ 454020 h 1008983"/>
              <a:gd name="connsiteX1" fmla="*/ 1107204 w 1838216"/>
              <a:gd name="connsiteY1" fmla="*/ 975 h 1008983"/>
              <a:gd name="connsiteX2" fmla="*/ 1838215 w 1838216"/>
              <a:gd name="connsiteY2" fmla="*/ 576727 h 1008983"/>
              <a:gd name="connsiteX3" fmla="*/ 639415 w 1838216"/>
              <a:gd name="connsiteY3" fmla="*/ 1006167 h 1008983"/>
              <a:gd name="connsiteX4" fmla="*/ 9817 w 1838216"/>
              <a:gd name="connsiteY4" fmla="*/ 454020 h 1008983"/>
              <a:gd name="connsiteX0" fmla="*/ 9815 w 1838213"/>
              <a:gd name="connsiteY0" fmla="*/ 455006 h 1009969"/>
              <a:gd name="connsiteX1" fmla="*/ 1107202 w 1838213"/>
              <a:gd name="connsiteY1" fmla="*/ 1961 h 1009969"/>
              <a:gd name="connsiteX2" fmla="*/ 1838213 w 1838213"/>
              <a:gd name="connsiteY2" fmla="*/ 577713 h 1009969"/>
              <a:gd name="connsiteX3" fmla="*/ 639413 w 1838213"/>
              <a:gd name="connsiteY3" fmla="*/ 1007153 h 1009969"/>
              <a:gd name="connsiteX4" fmla="*/ 9815 w 1838213"/>
              <a:gd name="connsiteY4" fmla="*/ 455006 h 1009969"/>
              <a:gd name="connsiteX0" fmla="*/ 8562 w 1919639"/>
              <a:gd name="connsiteY0" fmla="*/ 455006 h 1009969"/>
              <a:gd name="connsiteX1" fmla="*/ 1188628 w 1919639"/>
              <a:gd name="connsiteY1" fmla="*/ 1961 h 1009969"/>
              <a:gd name="connsiteX2" fmla="*/ 1919639 w 1919639"/>
              <a:gd name="connsiteY2" fmla="*/ 577713 h 1009969"/>
              <a:gd name="connsiteX3" fmla="*/ 720839 w 1919639"/>
              <a:gd name="connsiteY3" fmla="*/ 1007153 h 1009969"/>
              <a:gd name="connsiteX4" fmla="*/ 8562 w 1919639"/>
              <a:gd name="connsiteY4" fmla="*/ 455006 h 1009969"/>
              <a:gd name="connsiteX0" fmla="*/ 2945 w 1914022"/>
              <a:gd name="connsiteY0" fmla="*/ 454097 h 1149454"/>
              <a:gd name="connsiteX1" fmla="*/ 1183011 w 1914022"/>
              <a:gd name="connsiteY1" fmla="*/ 1052 h 1149454"/>
              <a:gd name="connsiteX2" fmla="*/ 1914022 w 1914022"/>
              <a:gd name="connsiteY2" fmla="*/ 576804 h 1149454"/>
              <a:gd name="connsiteX3" fmla="*/ 880510 w 1914022"/>
              <a:gd name="connsiteY3" fmla="*/ 1148182 h 1149454"/>
              <a:gd name="connsiteX4" fmla="*/ 2945 w 1914022"/>
              <a:gd name="connsiteY4" fmla="*/ 454097 h 1149454"/>
              <a:gd name="connsiteX0" fmla="*/ 3005 w 1995067"/>
              <a:gd name="connsiteY0" fmla="*/ 454563 h 1150678"/>
              <a:gd name="connsiteX1" fmla="*/ 1183071 w 1995067"/>
              <a:gd name="connsiteY1" fmla="*/ 1518 h 1150678"/>
              <a:gd name="connsiteX2" fmla="*/ 1995067 w 1995067"/>
              <a:gd name="connsiteY2" fmla="*/ 603947 h 1150678"/>
              <a:gd name="connsiteX3" fmla="*/ 880570 w 1995067"/>
              <a:gd name="connsiteY3" fmla="*/ 1148648 h 1150678"/>
              <a:gd name="connsiteX4" fmla="*/ 3005 w 1995067"/>
              <a:gd name="connsiteY4" fmla="*/ 454563 h 1150678"/>
              <a:gd name="connsiteX0" fmla="*/ 722 w 1992784"/>
              <a:gd name="connsiteY0" fmla="*/ 455217 h 1151332"/>
              <a:gd name="connsiteX1" fmla="*/ 1180788 w 1992784"/>
              <a:gd name="connsiteY1" fmla="*/ 2172 h 1151332"/>
              <a:gd name="connsiteX2" fmla="*/ 1992784 w 1992784"/>
              <a:gd name="connsiteY2" fmla="*/ 604601 h 1151332"/>
              <a:gd name="connsiteX3" fmla="*/ 878287 w 1992784"/>
              <a:gd name="connsiteY3" fmla="*/ 1149302 h 1151332"/>
              <a:gd name="connsiteX4" fmla="*/ 722 w 1992784"/>
              <a:gd name="connsiteY4" fmla="*/ 455217 h 1151332"/>
              <a:gd name="connsiteX0" fmla="*/ 665 w 2083818"/>
              <a:gd name="connsiteY0" fmla="*/ 457127 h 1151215"/>
              <a:gd name="connsiteX1" fmla="*/ 1271822 w 2083818"/>
              <a:gd name="connsiteY1" fmla="*/ 2103 h 1151215"/>
              <a:gd name="connsiteX2" fmla="*/ 2083818 w 2083818"/>
              <a:gd name="connsiteY2" fmla="*/ 604532 h 1151215"/>
              <a:gd name="connsiteX3" fmla="*/ 969321 w 2083818"/>
              <a:gd name="connsiteY3" fmla="*/ 1149233 h 1151215"/>
              <a:gd name="connsiteX4" fmla="*/ 665 w 2083818"/>
              <a:gd name="connsiteY4" fmla="*/ 457127 h 1151215"/>
              <a:gd name="connsiteX0" fmla="*/ 665 w 2083818"/>
              <a:gd name="connsiteY0" fmla="*/ 457127 h 1155825"/>
              <a:gd name="connsiteX1" fmla="*/ 1271822 w 2083818"/>
              <a:gd name="connsiteY1" fmla="*/ 2103 h 1155825"/>
              <a:gd name="connsiteX2" fmla="*/ 2083818 w 2083818"/>
              <a:gd name="connsiteY2" fmla="*/ 604532 h 1155825"/>
              <a:gd name="connsiteX3" fmla="*/ 969321 w 2083818"/>
              <a:gd name="connsiteY3" fmla="*/ 1149233 h 1155825"/>
              <a:gd name="connsiteX4" fmla="*/ 665 w 2083818"/>
              <a:gd name="connsiteY4" fmla="*/ 457127 h 1155825"/>
              <a:gd name="connsiteX0" fmla="*/ 3802 w 2086955"/>
              <a:gd name="connsiteY0" fmla="*/ 492231 h 1190929"/>
              <a:gd name="connsiteX1" fmla="*/ 1308878 w 2086955"/>
              <a:gd name="connsiteY1" fmla="*/ 1342 h 1190929"/>
              <a:gd name="connsiteX2" fmla="*/ 2086955 w 2086955"/>
              <a:gd name="connsiteY2" fmla="*/ 639636 h 1190929"/>
              <a:gd name="connsiteX3" fmla="*/ 972458 w 2086955"/>
              <a:gd name="connsiteY3" fmla="*/ 1184337 h 1190929"/>
              <a:gd name="connsiteX4" fmla="*/ 3802 w 2086955"/>
              <a:gd name="connsiteY4" fmla="*/ 492231 h 1190929"/>
              <a:gd name="connsiteX0" fmla="*/ 3802 w 2086955"/>
              <a:gd name="connsiteY0" fmla="*/ 500834 h 1199532"/>
              <a:gd name="connsiteX1" fmla="*/ 1308878 w 2086955"/>
              <a:gd name="connsiteY1" fmla="*/ 9945 h 1199532"/>
              <a:gd name="connsiteX2" fmla="*/ 2086955 w 2086955"/>
              <a:gd name="connsiteY2" fmla="*/ 648239 h 1199532"/>
              <a:gd name="connsiteX3" fmla="*/ 972458 w 2086955"/>
              <a:gd name="connsiteY3" fmla="*/ 1192940 h 1199532"/>
              <a:gd name="connsiteX4" fmla="*/ 3802 w 2086955"/>
              <a:gd name="connsiteY4" fmla="*/ 500834 h 1199532"/>
              <a:gd name="connsiteX0" fmla="*/ 1157 w 2084310"/>
              <a:gd name="connsiteY0" fmla="*/ 541820 h 1240518"/>
              <a:gd name="connsiteX1" fmla="*/ 1148141 w 2084310"/>
              <a:gd name="connsiteY1" fmla="*/ 9201 h 1240518"/>
              <a:gd name="connsiteX2" fmla="*/ 2084310 w 2084310"/>
              <a:gd name="connsiteY2" fmla="*/ 689225 h 1240518"/>
              <a:gd name="connsiteX3" fmla="*/ 969813 w 2084310"/>
              <a:gd name="connsiteY3" fmla="*/ 1233926 h 1240518"/>
              <a:gd name="connsiteX4" fmla="*/ 1157 w 2084310"/>
              <a:gd name="connsiteY4" fmla="*/ 541820 h 1240518"/>
              <a:gd name="connsiteX0" fmla="*/ 2269 w 2085422"/>
              <a:gd name="connsiteY0" fmla="*/ 544781 h 1243479"/>
              <a:gd name="connsiteX1" fmla="*/ 1149253 w 2085422"/>
              <a:gd name="connsiteY1" fmla="*/ 12162 h 1243479"/>
              <a:gd name="connsiteX2" fmla="*/ 2085422 w 2085422"/>
              <a:gd name="connsiteY2" fmla="*/ 692186 h 1243479"/>
              <a:gd name="connsiteX3" fmla="*/ 970925 w 2085422"/>
              <a:gd name="connsiteY3" fmla="*/ 1236887 h 1243479"/>
              <a:gd name="connsiteX4" fmla="*/ 2269 w 2085422"/>
              <a:gd name="connsiteY4" fmla="*/ 544781 h 1243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5422" h="1243479">
                <a:moveTo>
                  <a:pt x="2269" y="544781"/>
                </a:moveTo>
                <a:cubicBezTo>
                  <a:pt x="44731" y="221619"/>
                  <a:pt x="588594" y="-62969"/>
                  <a:pt x="1149253" y="12162"/>
                </a:cubicBezTo>
                <a:cubicBezTo>
                  <a:pt x="1709912" y="87293"/>
                  <a:pt x="2085422" y="327997"/>
                  <a:pt x="2085422" y="692186"/>
                </a:cubicBezTo>
                <a:cubicBezTo>
                  <a:pt x="2085422" y="1056375"/>
                  <a:pt x="1420237" y="1286000"/>
                  <a:pt x="970925" y="1236887"/>
                </a:cubicBezTo>
                <a:cubicBezTo>
                  <a:pt x="521613" y="1187774"/>
                  <a:pt x="-40193" y="867943"/>
                  <a:pt x="2269" y="544781"/>
                </a:cubicBezTo>
                <a:close/>
              </a:path>
            </a:pathLst>
          </a:custGeom>
          <a:solidFill>
            <a:srgbClr val="E1ECE5">
              <a:alpha val="50196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61737F0-7A4B-E765-7110-CEBF51F8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758543" cy="1325563"/>
          </a:xfrm>
        </p:spPr>
        <p:txBody>
          <a:bodyPr/>
          <a:lstStyle/>
          <a:p>
            <a:r>
              <a:rPr lang="sv-SE" dirty="0"/>
              <a:t>Databasövergång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BE386BC-000A-1447-A212-5B0CDB0B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B9EC77B-DA72-63B2-991E-15C48A00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23</a:t>
            </a:fld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A2B2742-8700-E085-7471-B7ED25AA7040}"/>
              </a:ext>
            </a:extLst>
          </p:cNvPr>
          <p:cNvSpPr txBox="1"/>
          <p:nvPr/>
        </p:nvSpPr>
        <p:spPr>
          <a:xfrm>
            <a:off x="4759028" y="3725123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Dokumentation</a:t>
            </a:r>
          </a:p>
          <a:p>
            <a:pPr algn="ctr"/>
            <a:r>
              <a:rPr lang="sv-SE" b="1" dirty="0"/>
              <a:t>i DMF*</a:t>
            </a:r>
          </a:p>
        </p:txBody>
      </p:sp>
      <p:pic>
        <p:nvPicPr>
          <p:cNvPr id="16" name="Bildobjekt 15" descr="En bild som visar Grafik, skärmbild, cirkel, grafisk design&#10;&#10;AI-genererat innehåll kan vara felaktigt.">
            <a:extLst>
              <a:ext uri="{FF2B5EF4-FFF2-40B4-BE49-F238E27FC236}">
                <a16:creationId xmlns:a16="http://schemas.microsoft.com/office/drawing/2014/main" id="{86C66236-8805-20A2-6274-7332160BA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47" y="2965937"/>
            <a:ext cx="1075029" cy="83986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Bildobjekt 16" descr="En bild som visar skärmbild, Färggrann, gul, Rektangel&#10;&#10;AI-genererat innehåll kan vara felaktigt.">
            <a:extLst>
              <a:ext uri="{FF2B5EF4-FFF2-40B4-BE49-F238E27FC236}">
                <a16:creationId xmlns:a16="http://schemas.microsoft.com/office/drawing/2014/main" id="{1FE15171-D01D-C17C-D4AF-939879C24B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47" y="2923960"/>
            <a:ext cx="923820" cy="92382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2E3E60D5-7AFA-E4B7-DB43-00BF08313E40}"/>
              </a:ext>
            </a:extLst>
          </p:cNvPr>
          <p:cNvSpPr txBox="1"/>
          <p:nvPr/>
        </p:nvSpPr>
        <p:spPr>
          <a:xfrm>
            <a:off x="128961" y="6432846"/>
            <a:ext cx="19191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sz="1200" dirty="0">
                <a:solidFill>
                  <a:srgbClr val="12292E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*Datamängdförteckning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ADD26503-DD6C-3091-D252-01AF861828D8}"/>
              </a:ext>
            </a:extLst>
          </p:cNvPr>
          <p:cNvSpPr txBox="1"/>
          <p:nvPr/>
        </p:nvSpPr>
        <p:spPr>
          <a:xfrm>
            <a:off x="8078097" y="1670457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Begrepp kommer</a:t>
            </a:r>
          </a:p>
          <a:p>
            <a:pPr algn="ctr"/>
            <a:r>
              <a:rPr lang="sv-SE" b="1" dirty="0"/>
              <a:t>från CoClass</a:t>
            </a:r>
          </a:p>
        </p:txBody>
      </p:sp>
      <p:pic>
        <p:nvPicPr>
          <p:cNvPr id="24" name="Bild 23">
            <a:extLst>
              <a:ext uri="{FF2B5EF4-FFF2-40B4-BE49-F238E27FC236}">
                <a16:creationId xmlns:a16="http://schemas.microsoft.com/office/drawing/2014/main" id="{D22C8414-6BEA-B935-5E59-C96BC0E3A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6043" y="2687645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FCA9B683-A725-24DE-FC96-7CD3428C32CD}"/>
              </a:ext>
            </a:extLst>
          </p:cNvPr>
          <p:cNvSpPr txBox="1"/>
          <p:nvPr/>
        </p:nvSpPr>
        <p:spPr>
          <a:xfrm>
            <a:off x="1084876" y="4671073"/>
            <a:ext cx="150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Original</a:t>
            </a:r>
          </a:p>
          <a:p>
            <a:pPr algn="ctr"/>
            <a:r>
              <a:rPr lang="sv-SE" b="1" dirty="0"/>
              <a:t>datamängd</a:t>
            </a:r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FF06BB74-62BB-4733-BA45-B683A29889F5}"/>
              </a:ext>
            </a:extLst>
          </p:cNvPr>
          <p:cNvSpPr/>
          <p:nvPr/>
        </p:nvSpPr>
        <p:spPr>
          <a:xfrm flipH="1">
            <a:off x="5924752" y="1257300"/>
            <a:ext cx="2228647" cy="1430345"/>
          </a:xfrm>
          <a:custGeom>
            <a:avLst/>
            <a:gdLst>
              <a:gd name="connsiteX0" fmla="*/ 1575436 w 1575436"/>
              <a:gd name="connsiteY0" fmla="*/ 0 h 1159497"/>
              <a:gd name="connsiteX1" fmla="*/ 576194 w 1575436"/>
              <a:gd name="connsiteY1" fmla="*/ 254523 h 1159497"/>
              <a:gd name="connsiteX2" fmla="*/ 10586 w 1575436"/>
              <a:gd name="connsiteY2" fmla="*/ 1036948 h 1159497"/>
              <a:gd name="connsiteX3" fmla="*/ 236829 w 1575436"/>
              <a:gd name="connsiteY3" fmla="*/ 1046375 h 1159497"/>
              <a:gd name="connsiteX4" fmla="*/ 604475 w 1575436"/>
              <a:gd name="connsiteY4" fmla="*/ 1159497 h 1159497"/>
              <a:gd name="connsiteX0" fmla="*/ 1564904 w 1564904"/>
              <a:gd name="connsiteY0" fmla="*/ 0 h 1159497"/>
              <a:gd name="connsiteX1" fmla="*/ 565662 w 1564904"/>
              <a:gd name="connsiteY1" fmla="*/ 254523 h 1159497"/>
              <a:gd name="connsiteX2" fmla="*/ 54 w 1564904"/>
              <a:gd name="connsiteY2" fmla="*/ 1036948 h 1159497"/>
              <a:gd name="connsiteX3" fmla="*/ 593943 w 1564904"/>
              <a:gd name="connsiteY3" fmla="*/ 1159497 h 1159497"/>
              <a:gd name="connsiteX0" fmla="*/ 1065621 w 1065621"/>
              <a:gd name="connsiteY0" fmla="*/ 0 h 1159497"/>
              <a:gd name="connsiteX1" fmla="*/ 66379 w 1065621"/>
              <a:gd name="connsiteY1" fmla="*/ 254523 h 1159497"/>
              <a:gd name="connsiteX2" fmla="*/ 94660 w 1065621"/>
              <a:gd name="connsiteY2" fmla="*/ 1159497 h 1159497"/>
              <a:gd name="connsiteX0" fmla="*/ 1494937 w 1494937"/>
              <a:gd name="connsiteY0" fmla="*/ 0 h 1059484"/>
              <a:gd name="connsiteX1" fmla="*/ 495695 w 1494937"/>
              <a:gd name="connsiteY1" fmla="*/ 254523 h 1059484"/>
              <a:gd name="connsiteX2" fmla="*/ 101 w 1494937"/>
              <a:gd name="connsiteY2" fmla="*/ 1059484 h 1059484"/>
              <a:gd name="connsiteX0" fmla="*/ 1690214 w 1690214"/>
              <a:gd name="connsiteY0" fmla="*/ 0 h 1164259"/>
              <a:gd name="connsiteX1" fmla="*/ 495709 w 1690214"/>
              <a:gd name="connsiteY1" fmla="*/ 359298 h 1164259"/>
              <a:gd name="connsiteX2" fmla="*/ 115 w 1690214"/>
              <a:gd name="connsiteY2" fmla="*/ 1164259 h 1164259"/>
              <a:gd name="connsiteX0" fmla="*/ 1690196 w 1690196"/>
              <a:gd name="connsiteY0" fmla="*/ 0 h 1164259"/>
              <a:gd name="connsiteX1" fmla="*/ 541411 w 1690196"/>
              <a:gd name="connsiteY1" fmla="*/ 359298 h 1164259"/>
              <a:gd name="connsiteX2" fmla="*/ 97 w 1690196"/>
              <a:gd name="connsiteY2" fmla="*/ 1164259 h 1164259"/>
              <a:gd name="connsiteX0" fmla="*/ 1690218 w 1690218"/>
              <a:gd name="connsiteY0" fmla="*/ 0 h 1164259"/>
              <a:gd name="connsiteX1" fmla="*/ 541433 w 1690218"/>
              <a:gd name="connsiteY1" fmla="*/ 359298 h 1164259"/>
              <a:gd name="connsiteX2" fmla="*/ 119 w 1690218"/>
              <a:gd name="connsiteY2" fmla="*/ 1164259 h 1164259"/>
              <a:gd name="connsiteX0" fmla="*/ 1690204 w 1690204"/>
              <a:gd name="connsiteY0" fmla="*/ 0 h 1164259"/>
              <a:gd name="connsiteX1" fmla="*/ 573169 w 1690204"/>
              <a:gd name="connsiteY1" fmla="*/ 371998 h 1164259"/>
              <a:gd name="connsiteX2" fmla="*/ 105 w 1690204"/>
              <a:gd name="connsiteY2" fmla="*/ 1164259 h 1164259"/>
              <a:gd name="connsiteX0" fmla="*/ 1207645 w 1207645"/>
              <a:gd name="connsiteY0" fmla="*/ 0 h 2245908"/>
              <a:gd name="connsiteX1" fmla="*/ 90610 w 1207645"/>
              <a:gd name="connsiteY1" fmla="*/ 371998 h 2245908"/>
              <a:gd name="connsiteX2" fmla="*/ 462911 w 1207645"/>
              <a:gd name="connsiteY2" fmla="*/ 2245908 h 2245908"/>
              <a:gd name="connsiteX0" fmla="*/ 744734 w 744734"/>
              <a:gd name="connsiteY0" fmla="*/ 0 h 2245908"/>
              <a:gd name="connsiteX1" fmla="*/ 0 w 744734"/>
              <a:gd name="connsiteY1" fmla="*/ 2245908 h 2245908"/>
              <a:gd name="connsiteX0" fmla="*/ 0 w 291058"/>
              <a:gd name="connsiteY0" fmla="*/ 0 h 1815575"/>
              <a:gd name="connsiteX1" fmla="*/ 291058 w 291058"/>
              <a:gd name="connsiteY1" fmla="*/ 1815575 h 1815575"/>
              <a:gd name="connsiteX0" fmla="*/ 0 w 1129556"/>
              <a:gd name="connsiteY0" fmla="*/ 277937 h 277937"/>
              <a:gd name="connsiteX1" fmla="*/ 1129556 w 1129556"/>
              <a:gd name="connsiteY1" fmla="*/ 0 h 277937"/>
              <a:gd name="connsiteX0" fmla="*/ 0 w 1129556"/>
              <a:gd name="connsiteY0" fmla="*/ 316592 h 316592"/>
              <a:gd name="connsiteX1" fmla="*/ 1129556 w 1129556"/>
              <a:gd name="connsiteY1" fmla="*/ 38655 h 316592"/>
              <a:gd name="connsiteX0" fmla="*/ 0 w 1129556"/>
              <a:gd name="connsiteY0" fmla="*/ 324123 h 324123"/>
              <a:gd name="connsiteX1" fmla="*/ 1129556 w 1129556"/>
              <a:gd name="connsiteY1" fmla="*/ 46186 h 324123"/>
              <a:gd name="connsiteX0" fmla="*/ 0 w 1129556"/>
              <a:gd name="connsiteY0" fmla="*/ 306223 h 306223"/>
              <a:gd name="connsiteX1" fmla="*/ 1129556 w 1129556"/>
              <a:gd name="connsiteY1" fmla="*/ 28286 h 306223"/>
              <a:gd name="connsiteX0" fmla="*/ 0 w 1325858"/>
              <a:gd name="connsiteY0" fmla="*/ 126098 h 126098"/>
              <a:gd name="connsiteX1" fmla="*/ 1325858 w 1325858"/>
              <a:gd name="connsiteY1" fmla="*/ 83436 h 126098"/>
              <a:gd name="connsiteX0" fmla="*/ 0 w 1325858"/>
              <a:gd name="connsiteY0" fmla="*/ 165463 h 165463"/>
              <a:gd name="connsiteX1" fmla="*/ 1325858 w 1325858"/>
              <a:gd name="connsiteY1" fmla="*/ 122801 h 165463"/>
              <a:gd name="connsiteX0" fmla="*/ 0 w 888121"/>
              <a:gd name="connsiteY0" fmla="*/ 19845 h 1070400"/>
              <a:gd name="connsiteX1" fmla="*/ 888121 w 888121"/>
              <a:gd name="connsiteY1" fmla="*/ 1070400 h 1070400"/>
              <a:gd name="connsiteX0" fmla="*/ 0 w 888121"/>
              <a:gd name="connsiteY0" fmla="*/ 0 h 1050555"/>
              <a:gd name="connsiteX1" fmla="*/ 888121 w 888121"/>
              <a:gd name="connsiteY1" fmla="*/ 1050555 h 1050555"/>
              <a:gd name="connsiteX0" fmla="*/ 0 w 888121"/>
              <a:gd name="connsiteY0" fmla="*/ 0 h 1050555"/>
              <a:gd name="connsiteX1" fmla="*/ 888121 w 888121"/>
              <a:gd name="connsiteY1" fmla="*/ 1050555 h 1050555"/>
              <a:gd name="connsiteX0" fmla="*/ 0 w 1138256"/>
              <a:gd name="connsiteY0" fmla="*/ 0 h 1184078"/>
              <a:gd name="connsiteX1" fmla="*/ 1138256 w 1138256"/>
              <a:gd name="connsiteY1" fmla="*/ 1184078 h 1184078"/>
              <a:gd name="connsiteX0" fmla="*/ 0 w 1138256"/>
              <a:gd name="connsiteY0" fmla="*/ 0 h 1184078"/>
              <a:gd name="connsiteX1" fmla="*/ 1138256 w 1138256"/>
              <a:gd name="connsiteY1" fmla="*/ 1184078 h 1184078"/>
              <a:gd name="connsiteX0" fmla="*/ 0 w 1212160"/>
              <a:gd name="connsiteY0" fmla="*/ 0 h 1042210"/>
              <a:gd name="connsiteX1" fmla="*/ 1212160 w 1212160"/>
              <a:gd name="connsiteY1" fmla="*/ 1042210 h 1042210"/>
              <a:gd name="connsiteX0" fmla="*/ 0 w 1212160"/>
              <a:gd name="connsiteY0" fmla="*/ 1580 h 1043790"/>
              <a:gd name="connsiteX1" fmla="*/ 1212160 w 1212160"/>
              <a:gd name="connsiteY1" fmla="*/ 1043790 h 10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2160" h="1043790">
                <a:moveTo>
                  <a:pt x="0" y="1580"/>
                </a:moveTo>
                <a:cubicBezTo>
                  <a:pt x="394024" y="-30613"/>
                  <a:pt x="1054177" y="432923"/>
                  <a:pt x="1212160" y="1043790"/>
                </a:cubicBezTo>
              </a:path>
            </a:pathLst>
          </a:custGeom>
          <a:noFill/>
          <a:ln w="28575"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5000">
                  <a:schemeClr val="tx2">
                    <a:alpha val="75000"/>
                  </a:schemeClr>
                </a:gs>
                <a:gs pos="100000">
                  <a:schemeClr val="tx2"/>
                </a:gs>
              </a:gsLst>
              <a:lin ang="0" scaled="0"/>
            </a:gradFill>
            <a:headEnd type="none" w="med" len="med"/>
            <a:tailEnd type="stealth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C162D6-2DC2-84FD-1CB4-D753845B7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" r="6714"/>
          <a:stretch>
            <a:fillRect/>
          </a:stretch>
        </p:blipFill>
        <p:spPr bwMode="auto">
          <a:xfrm>
            <a:off x="8610600" y="515166"/>
            <a:ext cx="1110590" cy="1110590"/>
          </a:xfrm>
          <a:prstGeom prst="flowChartConnector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373FB2C6-F3BD-2770-11DE-F5159182F738}"/>
              </a:ext>
            </a:extLst>
          </p:cNvPr>
          <p:cNvSpPr txBox="1"/>
          <p:nvPr/>
        </p:nvSpPr>
        <p:spPr>
          <a:xfrm>
            <a:off x="9581968" y="4579568"/>
            <a:ext cx="158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b="1" dirty="0"/>
              <a:t>Datamängd</a:t>
            </a:r>
          </a:p>
          <a:p>
            <a:pPr algn="ctr"/>
            <a:r>
              <a:rPr lang="sv-SE" b="1" dirty="0"/>
              <a:t>i ny databas</a:t>
            </a:r>
          </a:p>
        </p:txBody>
      </p:sp>
      <p:pic>
        <p:nvPicPr>
          <p:cNvPr id="30" name="Bild 29">
            <a:extLst>
              <a:ext uri="{FF2B5EF4-FFF2-40B4-BE49-F238E27FC236}">
                <a16:creationId xmlns:a16="http://schemas.microsoft.com/office/drawing/2014/main" id="{333D5C5A-1015-5987-F84E-31C77D8CB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26430" y="2687645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2" descr="FME® | FME hjälper dig att maximera värdet av ditt data | Esri Sverige">
            <a:extLst>
              <a:ext uri="{FF2B5EF4-FFF2-40B4-BE49-F238E27FC236}">
                <a16:creationId xmlns:a16="http://schemas.microsoft.com/office/drawing/2014/main" id="{27D3EF0C-983B-B82A-CC2E-7072208252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0" t="18876" r="15047" b="15597"/>
          <a:stretch>
            <a:fillRect/>
          </a:stretch>
        </p:blipFill>
        <p:spPr bwMode="auto">
          <a:xfrm>
            <a:off x="7344624" y="3354096"/>
            <a:ext cx="1496779" cy="7186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9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6F0B9-B1D1-7FB0-5ECF-A448C541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0DCDB81-4B20-D2D3-0749-1A05CA48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04D9B2A-2999-0710-F1CF-C4541E18B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24</a:t>
            </a:fld>
            <a:endParaRPr lang="sv-SE"/>
          </a:p>
        </p:txBody>
      </p:sp>
      <p:sp>
        <p:nvSpPr>
          <p:cNvPr id="14" name="Ellips 8">
            <a:extLst>
              <a:ext uri="{FF2B5EF4-FFF2-40B4-BE49-F238E27FC236}">
                <a16:creationId xmlns:a16="http://schemas.microsoft.com/office/drawing/2014/main" id="{436CDC99-466B-761B-6BE5-49635FE6D110}"/>
              </a:ext>
            </a:extLst>
          </p:cNvPr>
          <p:cNvSpPr/>
          <p:nvPr/>
        </p:nvSpPr>
        <p:spPr>
          <a:xfrm rot="2419972">
            <a:off x="10511409" y="-1235498"/>
            <a:ext cx="1453828" cy="1422268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EFE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Ellips 8">
            <a:extLst>
              <a:ext uri="{FF2B5EF4-FFF2-40B4-BE49-F238E27FC236}">
                <a16:creationId xmlns:a16="http://schemas.microsoft.com/office/drawing/2014/main" id="{7CB9E579-BCE7-4E10-B531-EA2209F9D25F}"/>
              </a:ext>
            </a:extLst>
          </p:cNvPr>
          <p:cNvSpPr/>
          <p:nvPr/>
        </p:nvSpPr>
        <p:spPr>
          <a:xfrm rot="1914631">
            <a:off x="918463" y="5774119"/>
            <a:ext cx="988617" cy="889830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8573 w 1884865"/>
              <a:gd name="connsiteY0" fmla="*/ 482240 h 1315645"/>
              <a:gd name="connsiteX1" fmla="*/ 1203461 w 1884865"/>
              <a:gd name="connsiteY1" fmla="*/ 3817 h 1315645"/>
              <a:gd name="connsiteX2" fmla="*/ 1884865 w 1884865"/>
              <a:gd name="connsiteY2" fmla="*/ 654448 h 1315645"/>
              <a:gd name="connsiteX3" fmla="*/ 614375 w 1884865"/>
              <a:gd name="connsiteY3" fmla="*/ 1313871 h 1315645"/>
              <a:gd name="connsiteX4" fmla="*/ 28573 w 1884865"/>
              <a:gd name="connsiteY4" fmla="*/ 482240 h 1315645"/>
              <a:gd name="connsiteX0" fmla="*/ 9334 w 1865626"/>
              <a:gd name="connsiteY0" fmla="*/ 480360 h 1267070"/>
              <a:gd name="connsiteX1" fmla="*/ 1184222 w 1865626"/>
              <a:gd name="connsiteY1" fmla="*/ 1937 h 1267070"/>
              <a:gd name="connsiteX2" fmla="*/ 1865626 w 1865626"/>
              <a:gd name="connsiteY2" fmla="*/ 652568 h 1267070"/>
              <a:gd name="connsiteX3" fmla="*/ 699528 w 1865626"/>
              <a:gd name="connsiteY3" fmla="*/ 1265026 h 1267070"/>
              <a:gd name="connsiteX4" fmla="*/ 9334 w 1865626"/>
              <a:gd name="connsiteY4" fmla="*/ 480360 h 1267070"/>
              <a:gd name="connsiteX0" fmla="*/ 13194 w 1869486"/>
              <a:gd name="connsiteY0" fmla="*/ 480360 h 1267070"/>
              <a:gd name="connsiteX1" fmla="*/ 1188082 w 1869486"/>
              <a:gd name="connsiteY1" fmla="*/ 1937 h 1267070"/>
              <a:gd name="connsiteX2" fmla="*/ 1869486 w 1869486"/>
              <a:gd name="connsiteY2" fmla="*/ 652568 h 1267070"/>
              <a:gd name="connsiteX3" fmla="*/ 703388 w 1869486"/>
              <a:gd name="connsiteY3" fmla="*/ 1265026 h 1267070"/>
              <a:gd name="connsiteX4" fmla="*/ 13194 w 1869486"/>
              <a:gd name="connsiteY4" fmla="*/ 480360 h 1267070"/>
              <a:gd name="connsiteX0" fmla="*/ 56769 w 1913061"/>
              <a:gd name="connsiteY0" fmla="*/ 482758 h 1269468"/>
              <a:gd name="connsiteX1" fmla="*/ 1231657 w 1913061"/>
              <a:gd name="connsiteY1" fmla="*/ 4335 h 1269468"/>
              <a:gd name="connsiteX2" fmla="*/ 1913061 w 1913061"/>
              <a:gd name="connsiteY2" fmla="*/ 654966 h 1269468"/>
              <a:gd name="connsiteX3" fmla="*/ 746963 w 1913061"/>
              <a:gd name="connsiteY3" fmla="*/ 1267424 h 1269468"/>
              <a:gd name="connsiteX4" fmla="*/ 56769 w 1913061"/>
              <a:gd name="connsiteY4" fmla="*/ 482758 h 12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061" h="1269468">
                <a:moveTo>
                  <a:pt x="56769" y="482758"/>
                </a:moveTo>
                <a:cubicBezTo>
                  <a:pt x="271771" y="84381"/>
                  <a:pt x="922275" y="-24366"/>
                  <a:pt x="1231657" y="4335"/>
                </a:cubicBezTo>
                <a:cubicBezTo>
                  <a:pt x="1541039" y="33036"/>
                  <a:pt x="1913061" y="290777"/>
                  <a:pt x="1913061" y="654966"/>
                </a:cubicBezTo>
                <a:cubicBezTo>
                  <a:pt x="1913061" y="1019155"/>
                  <a:pt x="1220392" y="1296125"/>
                  <a:pt x="746963" y="1267424"/>
                </a:cubicBezTo>
                <a:cubicBezTo>
                  <a:pt x="273534" y="1238723"/>
                  <a:pt x="-158233" y="881135"/>
                  <a:pt x="56769" y="482758"/>
                </a:cubicBezTo>
                <a:close/>
              </a:path>
            </a:pathLst>
          </a:custGeom>
          <a:solidFill>
            <a:srgbClr val="9BBFA6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36" name="Ellips 8">
            <a:extLst>
              <a:ext uri="{FF2B5EF4-FFF2-40B4-BE49-F238E27FC236}">
                <a16:creationId xmlns:a16="http://schemas.microsoft.com/office/drawing/2014/main" id="{34DD1D84-C841-99EE-5062-FF6E64A815EE}"/>
              </a:ext>
            </a:extLst>
          </p:cNvPr>
          <p:cNvSpPr/>
          <p:nvPr/>
        </p:nvSpPr>
        <p:spPr>
          <a:xfrm rot="2553057">
            <a:off x="561807" y="5121783"/>
            <a:ext cx="1154496" cy="1129434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89AAB0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37" name="Ellips 8">
            <a:extLst>
              <a:ext uri="{FF2B5EF4-FFF2-40B4-BE49-F238E27FC236}">
                <a16:creationId xmlns:a16="http://schemas.microsoft.com/office/drawing/2014/main" id="{5F660A52-2473-85FF-AF4E-84B6FE1DD0B6}"/>
              </a:ext>
            </a:extLst>
          </p:cNvPr>
          <p:cNvSpPr/>
          <p:nvPr/>
        </p:nvSpPr>
        <p:spPr>
          <a:xfrm rot="13219972">
            <a:off x="-640712" y="5420257"/>
            <a:ext cx="1453828" cy="1422268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C4D5D8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38" name="Ellips 8">
            <a:extLst>
              <a:ext uri="{FF2B5EF4-FFF2-40B4-BE49-F238E27FC236}">
                <a16:creationId xmlns:a16="http://schemas.microsoft.com/office/drawing/2014/main" id="{A5372BE2-15F3-9A23-CBD9-DBE93897238E}"/>
              </a:ext>
            </a:extLst>
          </p:cNvPr>
          <p:cNvSpPr/>
          <p:nvPr/>
        </p:nvSpPr>
        <p:spPr>
          <a:xfrm rot="9070402" flipH="1">
            <a:off x="1693645" y="6311816"/>
            <a:ext cx="823306" cy="775111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10888 w 1971574"/>
              <a:gd name="connsiteY0" fmla="*/ 650631 h 1135847"/>
              <a:gd name="connsiteX1" fmla="*/ 1290170 w 1971574"/>
              <a:gd name="connsiteY1" fmla="*/ 0 h 1135847"/>
              <a:gd name="connsiteX2" fmla="*/ 1971574 w 1971574"/>
              <a:gd name="connsiteY2" fmla="*/ 650631 h 1135847"/>
              <a:gd name="connsiteX3" fmla="*/ 822382 w 1971574"/>
              <a:gd name="connsiteY3" fmla="*/ 1135847 h 1135847"/>
              <a:gd name="connsiteX4" fmla="*/ 10888 w 1971574"/>
              <a:gd name="connsiteY4" fmla="*/ 650631 h 1135847"/>
              <a:gd name="connsiteX0" fmla="*/ 10888 w 1971574"/>
              <a:gd name="connsiteY0" fmla="*/ 519976 h 1005192"/>
              <a:gd name="connsiteX1" fmla="*/ 1290171 w 1971574"/>
              <a:gd name="connsiteY1" fmla="*/ 0 h 1005192"/>
              <a:gd name="connsiteX2" fmla="*/ 1971574 w 1971574"/>
              <a:gd name="connsiteY2" fmla="*/ 519976 h 1005192"/>
              <a:gd name="connsiteX3" fmla="*/ 822382 w 1971574"/>
              <a:gd name="connsiteY3" fmla="*/ 1005192 h 1005192"/>
              <a:gd name="connsiteX4" fmla="*/ 10888 w 1971574"/>
              <a:gd name="connsiteY4" fmla="*/ 519976 h 1005192"/>
              <a:gd name="connsiteX0" fmla="*/ 7424 w 2017717"/>
              <a:gd name="connsiteY0" fmla="*/ 520151 h 1006108"/>
              <a:gd name="connsiteX1" fmla="*/ 1286707 w 2017717"/>
              <a:gd name="connsiteY1" fmla="*/ 175 h 1006108"/>
              <a:gd name="connsiteX2" fmla="*/ 2017718 w 2017717"/>
              <a:gd name="connsiteY2" fmla="*/ 575927 h 1006108"/>
              <a:gd name="connsiteX3" fmla="*/ 818918 w 2017717"/>
              <a:gd name="connsiteY3" fmla="*/ 1005367 h 1006108"/>
              <a:gd name="connsiteX4" fmla="*/ 7424 w 2017717"/>
              <a:gd name="connsiteY4" fmla="*/ 520151 h 1006108"/>
              <a:gd name="connsiteX0" fmla="*/ 9817 w 1838216"/>
              <a:gd name="connsiteY0" fmla="*/ 454020 h 1008983"/>
              <a:gd name="connsiteX1" fmla="*/ 1107204 w 1838216"/>
              <a:gd name="connsiteY1" fmla="*/ 975 h 1008983"/>
              <a:gd name="connsiteX2" fmla="*/ 1838215 w 1838216"/>
              <a:gd name="connsiteY2" fmla="*/ 576727 h 1008983"/>
              <a:gd name="connsiteX3" fmla="*/ 639415 w 1838216"/>
              <a:gd name="connsiteY3" fmla="*/ 1006167 h 1008983"/>
              <a:gd name="connsiteX4" fmla="*/ 9817 w 1838216"/>
              <a:gd name="connsiteY4" fmla="*/ 454020 h 1008983"/>
              <a:gd name="connsiteX0" fmla="*/ 9815 w 1838213"/>
              <a:gd name="connsiteY0" fmla="*/ 455006 h 1009969"/>
              <a:gd name="connsiteX1" fmla="*/ 1107202 w 1838213"/>
              <a:gd name="connsiteY1" fmla="*/ 1961 h 1009969"/>
              <a:gd name="connsiteX2" fmla="*/ 1838213 w 1838213"/>
              <a:gd name="connsiteY2" fmla="*/ 577713 h 1009969"/>
              <a:gd name="connsiteX3" fmla="*/ 639413 w 1838213"/>
              <a:gd name="connsiteY3" fmla="*/ 1007153 h 1009969"/>
              <a:gd name="connsiteX4" fmla="*/ 9815 w 1838213"/>
              <a:gd name="connsiteY4" fmla="*/ 455006 h 1009969"/>
              <a:gd name="connsiteX0" fmla="*/ 8562 w 1919639"/>
              <a:gd name="connsiteY0" fmla="*/ 455006 h 1009969"/>
              <a:gd name="connsiteX1" fmla="*/ 1188628 w 1919639"/>
              <a:gd name="connsiteY1" fmla="*/ 1961 h 1009969"/>
              <a:gd name="connsiteX2" fmla="*/ 1919639 w 1919639"/>
              <a:gd name="connsiteY2" fmla="*/ 577713 h 1009969"/>
              <a:gd name="connsiteX3" fmla="*/ 720839 w 1919639"/>
              <a:gd name="connsiteY3" fmla="*/ 1007153 h 1009969"/>
              <a:gd name="connsiteX4" fmla="*/ 8562 w 1919639"/>
              <a:gd name="connsiteY4" fmla="*/ 455006 h 10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639" h="1009969">
                <a:moveTo>
                  <a:pt x="8562" y="455006"/>
                </a:moveTo>
                <a:cubicBezTo>
                  <a:pt x="86527" y="120149"/>
                  <a:pt x="870115" y="-18490"/>
                  <a:pt x="1188628" y="1961"/>
                </a:cubicBezTo>
                <a:cubicBezTo>
                  <a:pt x="1507141" y="22412"/>
                  <a:pt x="1919639" y="213524"/>
                  <a:pt x="1919639" y="577713"/>
                </a:cubicBezTo>
                <a:cubicBezTo>
                  <a:pt x="1919639" y="941902"/>
                  <a:pt x="1039352" y="1027604"/>
                  <a:pt x="720839" y="1007153"/>
                </a:cubicBezTo>
                <a:cubicBezTo>
                  <a:pt x="402326" y="986702"/>
                  <a:pt x="-69403" y="789863"/>
                  <a:pt x="8562" y="455006"/>
                </a:cubicBezTo>
                <a:close/>
              </a:path>
            </a:pathLst>
          </a:custGeom>
          <a:solidFill>
            <a:srgbClr val="E1ECE5">
              <a:alpha val="50196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5" name="Ellips 8">
            <a:extLst>
              <a:ext uri="{FF2B5EF4-FFF2-40B4-BE49-F238E27FC236}">
                <a16:creationId xmlns:a16="http://schemas.microsoft.com/office/drawing/2014/main" id="{54D404DF-B32D-94CF-51E5-66B612403D48}"/>
              </a:ext>
            </a:extLst>
          </p:cNvPr>
          <p:cNvSpPr/>
          <p:nvPr/>
        </p:nvSpPr>
        <p:spPr>
          <a:xfrm rot="11021891">
            <a:off x="3162060" y="1597084"/>
            <a:ext cx="5541814" cy="4360120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8573 w 1884865"/>
              <a:gd name="connsiteY0" fmla="*/ 482240 h 1315645"/>
              <a:gd name="connsiteX1" fmla="*/ 1203461 w 1884865"/>
              <a:gd name="connsiteY1" fmla="*/ 3817 h 1315645"/>
              <a:gd name="connsiteX2" fmla="*/ 1884865 w 1884865"/>
              <a:gd name="connsiteY2" fmla="*/ 654448 h 1315645"/>
              <a:gd name="connsiteX3" fmla="*/ 614375 w 1884865"/>
              <a:gd name="connsiteY3" fmla="*/ 1313871 h 1315645"/>
              <a:gd name="connsiteX4" fmla="*/ 28573 w 1884865"/>
              <a:gd name="connsiteY4" fmla="*/ 482240 h 1315645"/>
              <a:gd name="connsiteX0" fmla="*/ 9334 w 1865626"/>
              <a:gd name="connsiteY0" fmla="*/ 480360 h 1267070"/>
              <a:gd name="connsiteX1" fmla="*/ 1184222 w 1865626"/>
              <a:gd name="connsiteY1" fmla="*/ 1937 h 1267070"/>
              <a:gd name="connsiteX2" fmla="*/ 1865626 w 1865626"/>
              <a:gd name="connsiteY2" fmla="*/ 652568 h 1267070"/>
              <a:gd name="connsiteX3" fmla="*/ 699528 w 1865626"/>
              <a:gd name="connsiteY3" fmla="*/ 1265026 h 1267070"/>
              <a:gd name="connsiteX4" fmla="*/ 9334 w 1865626"/>
              <a:gd name="connsiteY4" fmla="*/ 480360 h 1267070"/>
              <a:gd name="connsiteX0" fmla="*/ 13194 w 1869486"/>
              <a:gd name="connsiteY0" fmla="*/ 480360 h 1267070"/>
              <a:gd name="connsiteX1" fmla="*/ 1188082 w 1869486"/>
              <a:gd name="connsiteY1" fmla="*/ 1937 h 1267070"/>
              <a:gd name="connsiteX2" fmla="*/ 1869486 w 1869486"/>
              <a:gd name="connsiteY2" fmla="*/ 652568 h 1267070"/>
              <a:gd name="connsiteX3" fmla="*/ 703388 w 1869486"/>
              <a:gd name="connsiteY3" fmla="*/ 1265026 h 1267070"/>
              <a:gd name="connsiteX4" fmla="*/ 13194 w 1869486"/>
              <a:gd name="connsiteY4" fmla="*/ 480360 h 1267070"/>
              <a:gd name="connsiteX0" fmla="*/ 56769 w 1913061"/>
              <a:gd name="connsiteY0" fmla="*/ 482758 h 1269468"/>
              <a:gd name="connsiteX1" fmla="*/ 1231657 w 1913061"/>
              <a:gd name="connsiteY1" fmla="*/ 4335 h 1269468"/>
              <a:gd name="connsiteX2" fmla="*/ 1913061 w 1913061"/>
              <a:gd name="connsiteY2" fmla="*/ 654966 h 1269468"/>
              <a:gd name="connsiteX3" fmla="*/ 746963 w 1913061"/>
              <a:gd name="connsiteY3" fmla="*/ 1267424 h 1269468"/>
              <a:gd name="connsiteX4" fmla="*/ 56769 w 1913061"/>
              <a:gd name="connsiteY4" fmla="*/ 482758 h 12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061" h="1269468">
                <a:moveTo>
                  <a:pt x="56769" y="482758"/>
                </a:moveTo>
                <a:cubicBezTo>
                  <a:pt x="271771" y="84381"/>
                  <a:pt x="922275" y="-24366"/>
                  <a:pt x="1231657" y="4335"/>
                </a:cubicBezTo>
                <a:cubicBezTo>
                  <a:pt x="1541039" y="33036"/>
                  <a:pt x="1913061" y="290777"/>
                  <a:pt x="1913061" y="654966"/>
                </a:cubicBezTo>
                <a:cubicBezTo>
                  <a:pt x="1913061" y="1019155"/>
                  <a:pt x="1220392" y="1296125"/>
                  <a:pt x="746963" y="1267424"/>
                </a:cubicBezTo>
                <a:cubicBezTo>
                  <a:pt x="273534" y="1238723"/>
                  <a:pt x="-158233" y="881135"/>
                  <a:pt x="56769" y="482758"/>
                </a:cubicBezTo>
                <a:close/>
              </a:path>
            </a:pathLst>
          </a:custGeom>
          <a:solidFill>
            <a:srgbClr val="E8E1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8">
            <a:extLst>
              <a:ext uri="{FF2B5EF4-FFF2-40B4-BE49-F238E27FC236}">
                <a16:creationId xmlns:a16="http://schemas.microsoft.com/office/drawing/2014/main" id="{B9241643-4A2E-C89D-E7B4-AF27EA8C7BAA}"/>
              </a:ext>
            </a:extLst>
          </p:cNvPr>
          <p:cNvSpPr/>
          <p:nvPr/>
        </p:nvSpPr>
        <p:spPr>
          <a:xfrm rot="1118734">
            <a:off x="3143515" y="1694282"/>
            <a:ext cx="988617" cy="889830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8573 w 1884865"/>
              <a:gd name="connsiteY0" fmla="*/ 482240 h 1315645"/>
              <a:gd name="connsiteX1" fmla="*/ 1203461 w 1884865"/>
              <a:gd name="connsiteY1" fmla="*/ 3817 h 1315645"/>
              <a:gd name="connsiteX2" fmla="*/ 1884865 w 1884865"/>
              <a:gd name="connsiteY2" fmla="*/ 654448 h 1315645"/>
              <a:gd name="connsiteX3" fmla="*/ 614375 w 1884865"/>
              <a:gd name="connsiteY3" fmla="*/ 1313871 h 1315645"/>
              <a:gd name="connsiteX4" fmla="*/ 28573 w 1884865"/>
              <a:gd name="connsiteY4" fmla="*/ 482240 h 1315645"/>
              <a:gd name="connsiteX0" fmla="*/ 9334 w 1865626"/>
              <a:gd name="connsiteY0" fmla="*/ 480360 h 1267070"/>
              <a:gd name="connsiteX1" fmla="*/ 1184222 w 1865626"/>
              <a:gd name="connsiteY1" fmla="*/ 1937 h 1267070"/>
              <a:gd name="connsiteX2" fmla="*/ 1865626 w 1865626"/>
              <a:gd name="connsiteY2" fmla="*/ 652568 h 1267070"/>
              <a:gd name="connsiteX3" fmla="*/ 699528 w 1865626"/>
              <a:gd name="connsiteY3" fmla="*/ 1265026 h 1267070"/>
              <a:gd name="connsiteX4" fmla="*/ 9334 w 1865626"/>
              <a:gd name="connsiteY4" fmla="*/ 480360 h 1267070"/>
              <a:gd name="connsiteX0" fmla="*/ 13194 w 1869486"/>
              <a:gd name="connsiteY0" fmla="*/ 480360 h 1267070"/>
              <a:gd name="connsiteX1" fmla="*/ 1188082 w 1869486"/>
              <a:gd name="connsiteY1" fmla="*/ 1937 h 1267070"/>
              <a:gd name="connsiteX2" fmla="*/ 1869486 w 1869486"/>
              <a:gd name="connsiteY2" fmla="*/ 652568 h 1267070"/>
              <a:gd name="connsiteX3" fmla="*/ 703388 w 1869486"/>
              <a:gd name="connsiteY3" fmla="*/ 1265026 h 1267070"/>
              <a:gd name="connsiteX4" fmla="*/ 13194 w 1869486"/>
              <a:gd name="connsiteY4" fmla="*/ 480360 h 1267070"/>
              <a:gd name="connsiteX0" fmla="*/ 56769 w 1913061"/>
              <a:gd name="connsiteY0" fmla="*/ 482758 h 1269468"/>
              <a:gd name="connsiteX1" fmla="*/ 1231657 w 1913061"/>
              <a:gd name="connsiteY1" fmla="*/ 4335 h 1269468"/>
              <a:gd name="connsiteX2" fmla="*/ 1913061 w 1913061"/>
              <a:gd name="connsiteY2" fmla="*/ 654966 h 1269468"/>
              <a:gd name="connsiteX3" fmla="*/ 746963 w 1913061"/>
              <a:gd name="connsiteY3" fmla="*/ 1267424 h 1269468"/>
              <a:gd name="connsiteX4" fmla="*/ 56769 w 1913061"/>
              <a:gd name="connsiteY4" fmla="*/ 482758 h 12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061" h="1269468">
                <a:moveTo>
                  <a:pt x="56769" y="482758"/>
                </a:moveTo>
                <a:cubicBezTo>
                  <a:pt x="271771" y="84381"/>
                  <a:pt x="922275" y="-24366"/>
                  <a:pt x="1231657" y="4335"/>
                </a:cubicBezTo>
                <a:cubicBezTo>
                  <a:pt x="1541039" y="33036"/>
                  <a:pt x="1913061" y="290777"/>
                  <a:pt x="1913061" y="654966"/>
                </a:cubicBezTo>
                <a:cubicBezTo>
                  <a:pt x="1913061" y="1019155"/>
                  <a:pt x="1220392" y="1296125"/>
                  <a:pt x="746963" y="1267424"/>
                </a:cubicBezTo>
                <a:cubicBezTo>
                  <a:pt x="273534" y="1238723"/>
                  <a:pt x="-158233" y="881135"/>
                  <a:pt x="56769" y="482758"/>
                </a:cubicBezTo>
                <a:close/>
              </a:path>
            </a:pathLst>
          </a:custGeom>
          <a:solidFill>
            <a:srgbClr val="E0D7B8">
              <a:alpha val="74902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Ellips 8">
            <a:extLst>
              <a:ext uri="{FF2B5EF4-FFF2-40B4-BE49-F238E27FC236}">
                <a16:creationId xmlns:a16="http://schemas.microsoft.com/office/drawing/2014/main" id="{E7941C79-18D6-B98F-85AF-084F1D4DA4A5}"/>
              </a:ext>
            </a:extLst>
          </p:cNvPr>
          <p:cNvSpPr/>
          <p:nvPr/>
        </p:nvSpPr>
        <p:spPr>
          <a:xfrm rot="11905929">
            <a:off x="3388726" y="1262487"/>
            <a:ext cx="694274" cy="669347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10888 w 1971574"/>
              <a:gd name="connsiteY0" fmla="*/ 650631 h 1135847"/>
              <a:gd name="connsiteX1" fmla="*/ 1290170 w 1971574"/>
              <a:gd name="connsiteY1" fmla="*/ 0 h 1135847"/>
              <a:gd name="connsiteX2" fmla="*/ 1971574 w 1971574"/>
              <a:gd name="connsiteY2" fmla="*/ 650631 h 1135847"/>
              <a:gd name="connsiteX3" fmla="*/ 822382 w 1971574"/>
              <a:gd name="connsiteY3" fmla="*/ 1135847 h 1135847"/>
              <a:gd name="connsiteX4" fmla="*/ 10888 w 1971574"/>
              <a:gd name="connsiteY4" fmla="*/ 650631 h 1135847"/>
              <a:gd name="connsiteX0" fmla="*/ 10888 w 1971574"/>
              <a:gd name="connsiteY0" fmla="*/ 519976 h 1005192"/>
              <a:gd name="connsiteX1" fmla="*/ 1290171 w 1971574"/>
              <a:gd name="connsiteY1" fmla="*/ 0 h 1005192"/>
              <a:gd name="connsiteX2" fmla="*/ 1971574 w 1971574"/>
              <a:gd name="connsiteY2" fmla="*/ 519976 h 1005192"/>
              <a:gd name="connsiteX3" fmla="*/ 822382 w 1971574"/>
              <a:gd name="connsiteY3" fmla="*/ 1005192 h 1005192"/>
              <a:gd name="connsiteX4" fmla="*/ 10888 w 1971574"/>
              <a:gd name="connsiteY4" fmla="*/ 519976 h 1005192"/>
              <a:gd name="connsiteX0" fmla="*/ 7424 w 2017717"/>
              <a:gd name="connsiteY0" fmla="*/ 520151 h 1006108"/>
              <a:gd name="connsiteX1" fmla="*/ 1286707 w 2017717"/>
              <a:gd name="connsiteY1" fmla="*/ 175 h 1006108"/>
              <a:gd name="connsiteX2" fmla="*/ 2017718 w 2017717"/>
              <a:gd name="connsiteY2" fmla="*/ 575927 h 1006108"/>
              <a:gd name="connsiteX3" fmla="*/ 818918 w 2017717"/>
              <a:gd name="connsiteY3" fmla="*/ 1005367 h 1006108"/>
              <a:gd name="connsiteX4" fmla="*/ 7424 w 2017717"/>
              <a:gd name="connsiteY4" fmla="*/ 520151 h 1006108"/>
              <a:gd name="connsiteX0" fmla="*/ 9817 w 1838216"/>
              <a:gd name="connsiteY0" fmla="*/ 454020 h 1008983"/>
              <a:gd name="connsiteX1" fmla="*/ 1107204 w 1838216"/>
              <a:gd name="connsiteY1" fmla="*/ 975 h 1008983"/>
              <a:gd name="connsiteX2" fmla="*/ 1838215 w 1838216"/>
              <a:gd name="connsiteY2" fmla="*/ 576727 h 1008983"/>
              <a:gd name="connsiteX3" fmla="*/ 639415 w 1838216"/>
              <a:gd name="connsiteY3" fmla="*/ 1006167 h 1008983"/>
              <a:gd name="connsiteX4" fmla="*/ 9817 w 1838216"/>
              <a:gd name="connsiteY4" fmla="*/ 454020 h 1008983"/>
              <a:gd name="connsiteX0" fmla="*/ 9815 w 1838213"/>
              <a:gd name="connsiteY0" fmla="*/ 455006 h 1009969"/>
              <a:gd name="connsiteX1" fmla="*/ 1107202 w 1838213"/>
              <a:gd name="connsiteY1" fmla="*/ 1961 h 1009969"/>
              <a:gd name="connsiteX2" fmla="*/ 1838213 w 1838213"/>
              <a:gd name="connsiteY2" fmla="*/ 577713 h 1009969"/>
              <a:gd name="connsiteX3" fmla="*/ 639413 w 1838213"/>
              <a:gd name="connsiteY3" fmla="*/ 1007153 h 1009969"/>
              <a:gd name="connsiteX4" fmla="*/ 9815 w 1838213"/>
              <a:gd name="connsiteY4" fmla="*/ 455006 h 1009969"/>
              <a:gd name="connsiteX0" fmla="*/ 8562 w 1919639"/>
              <a:gd name="connsiteY0" fmla="*/ 455006 h 1009969"/>
              <a:gd name="connsiteX1" fmla="*/ 1188628 w 1919639"/>
              <a:gd name="connsiteY1" fmla="*/ 1961 h 1009969"/>
              <a:gd name="connsiteX2" fmla="*/ 1919639 w 1919639"/>
              <a:gd name="connsiteY2" fmla="*/ 577713 h 1009969"/>
              <a:gd name="connsiteX3" fmla="*/ 720839 w 1919639"/>
              <a:gd name="connsiteY3" fmla="*/ 1007153 h 1009969"/>
              <a:gd name="connsiteX4" fmla="*/ 8562 w 1919639"/>
              <a:gd name="connsiteY4" fmla="*/ 455006 h 10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639" h="1009969">
                <a:moveTo>
                  <a:pt x="8562" y="455006"/>
                </a:moveTo>
                <a:cubicBezTo>
                  <a:pt x="86527" y="120149"/>
                  <a:pt x="870115" y="-18490"/>
                  <a:pt x="1188628" y="1961"/>
                </a:cubicBezTo>
                <a:cubicBezTo>
                  <a:pt x="1507141" y="22412"/>
                  <a:pt x="1919639" y="213524"/>
                  <a:pt x="1919639" y="577713"/>
                </a:cubicBezTo>
                <a:cubicBezTo>
                  <a:pt x="1919639" y="941902"/>
                  <a:pt x="1039352" y="1027604"/>
                  <a:pt x="720839" y="1007153"/>
                </a:cubicBezTo>
                <a:cubicBezTo>
                  <a:pt x="402326" y="986702"/>
                  <a:pt x="-69403" y="789863"/>
                  <a:pt x="8562" y="455006"/>
                </a:cubicBezTo>
                <a:close/>
              </a:path>
            </a:pathLst>
          </a:custGeom>
          <a:solidFill>
            <a:srgbClr val="EFECD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Ellips 8">
            <a:extLst>
              <a:ext uri="{FF2B5EF4-FFF2-40B4-BE49-F238E27FC236}">
                <a16:creationId xmlns:a16="http://schemas.microsoft.com/office/drawing/2014/main" id="{1440CB0B-8042-BA1E-340B-62531433848D}"/>
              </a:ext>
            </a:extLst>
          </p:cNvPr>
          <p:cNvSpPr/>
          <p:nvPr/>
        </p:nvSpPr>
        <p:spPr>
          <a:xfrm rot="11905929">
            <a:off x="9295220" y="4950058"/>
            <a:ext cx="642967" cy="578719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8573 w 1884865"/>
              <a:gd name="connsiteY0" fmla="*/ 482240 h 1315645"/>
              <a:gd name="connsiteX1" fmla="*/ 1203461 w 1884865"/>
              <a:gd name="connsiteY1" fmla="*/ 3817 h 1315645"/>
              <a:gd name="connsiteX2" fmla="*/ 1884865 w 1884865"/>
              <a:gd name="connsiteY2" fmla="*/ 654448 h 1315645"/>
              <a:gd name="connsiteX3" fmla="*/ 614375 w 1884865"/>
              <a:gd name="connsiteY3" fmla="*/ 1313871 h 1315645"/>
              <a:gd name="connsiteX4" fmla="*/ 28573 w 1884865"/>
              <a:gd name="connsiteY4" fmla="*/ 482240 h 1315645"/>
              <a:gd name="connsiteX0" fmla="*/ 9334 w 1865626"/>
              <a:gd name="connsiteY0" fmla="*/ 480360 h 1267070"/>
              <a:gd name="connsiteX1" fmla="*/ 1184222 w 1865626"/>
              <a:gd name="connsiteY1" fmla="*/ 1937 h 1267070"/>
              <a:gd name="connsiteX2" fmla="*/ 1865626 w 1865626"/>
              <a:gd name="connsiteY2" fmla="*/ 652568 h 1267070"/>
              <a:gd name="connsiteX3" fmla="*/ 699528 w 1865626"/>
              <a:gd name="connsiteY3" fmla="*/ 1265026 h 1267070"/>
              <a:gd name="connsiteX4" fmla="*/ 9334 w 1865626"/>
              <a:gd name="connsiteY4" fmla="*/ 480360 h 1267070"/>
              <a:gd name="connsiteX0" fmla="*/ 13194 w 1869486"/>
              <a:gd name="connsiteY0" fmla="*/ 480360 h 1267070"/>
              <a:gd name="connsiteX1" fmla="*/ 1188082 w 1869486"/>
              <a:gd name="connsiteY1" fmla="*/ 1937 h 1267070"/>
              <a:gd name="connsiteX2" fmla="*/ 1869486 w 1869486"/>
              <a:gd name="connsiteY2" fmla="*/ 652568 h 1267070"/>
              <a:gd name="connsiteX3" fmla="*/ 703388 w 1869486"/>
              <a:gd name="connsiteY3" fmla="*/ 1265026 h 1267070"/>
              <a:gd name="connsiteX4" fmla="*/ 13194 w 1869486"/>
              <a:gd name="connsiteY4" fmla="*/ 480360 h 1267070"/>
              <a:gd name="connsiteX0" fmla="*/ 56769 w 1913061"/>
              <a:gd name="connsiteY0" fmla="*/ 482758 h 1269468"/>
              <a:gd name="connsiteX1" fmla="*/ 1231657 w 1913061"/>
              <a:gd name="connsiteY1" fmla="*/ 4335 h 1269468"/>
              <a:gd name="connsiteX2" fmla="*/ 1913061 w 1913061"/>
              <a:gd name="connsiteY2" fmla="*/ 654966 h 1269468"/>
              <a:gd name="connsiteX3" fmla="*/ 746963 w 1913061"/>
              <a:gd name="connsiteY3" fmla="*/ 1267424 h 1269468"/>
              <a:gd name="connsiteX4" fmla="*/ 56769 w 1913061"/>
              <a:gd name="connsiteY4" fmla="*/ 482758 h 12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061" h="1269468">
                <a:moveTo>
                  <a:pt x="56769" y="482758"/>
                </a:moveTo>
                <a:cubicBezTo>
                  <a:pt x="271771" y="84381"/>
                  <a:pt x="922275" y="-24366"/>
                  <a:pt x="1231657" y="4335"/>
                </a:cubicBezTo>
                <a:cubicBezTo>
                  <a:pt x="1541039" y="33036"/>
                  <a:pt x="1913061" y="290777"/>
                  <a:pt x="1913061" y="654966"/>
                </a:cubicBezTo>
                <a:cubicBezTo>
                  <a:pt x="1913061" y="1019155"/>
                  <a:pt x="1220392" y="1296125"/>
                  <a:pt x="746963" y="1267424"/>
                </a:cubicBezTo>
                <a:cubicBezTo>
                  <a:pt x="273534" y="1238723"/>
                  <a:pt x="-158233" y="881135"/>
                  <a:pt x="56769" y="482758"/>
                </a:cubicBezTo>
                <a:close/>
              </a:path>
            </a:pathLst>
          </a:custGeom>
          <a:solidFill>
            <a:srgbClr val="C0D6C7">
              <a:alpha val="74902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Ellips 8">
            <a:extLst>
              <a:ext uri="{FF2B5EF4-FFF2-40B4-BE49-F238E27FC236}">
                <a16:creationId xmlns:a16="http://schemas.microsoft.com/office/drawing/2014/main" id="{76551A60-763F-D444-F041-6935E497EC82}"/>
              </a:ext>
            </a:extLst>
          </p:cNvPr>
          <p:cNvSpPr/>
          <p:nvPr/>
        </p:nvSpPr>
        <p:spPr>
          <a:xfrm rot="12544355">
            <a:off x="7579675" y="4475469"/>
            <a:ext cx="1453828" cy="1422268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E0D7B8">
              <a:alpha val="74902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Ellips 8">
            <a:extLst>
              <a:ext uri="{FF2B5EF4-FFF2-40B4-BE49-F238E27FC236}">
                <a16:creationId xmlns:a16="http://schemas.microsoft.com/office/drawing/2014/main" id="{1F670990-DBFA-8063-155E-2CC4962C901E}"/>
              </a:ext>
            </a:extLst>
          </p:cNvPr>
          <p:cNvSpPr/>
          <p:nvPr/>
        </p:nvSpPr>
        <p:spPr>
          <a:xfrm rot="2419972">
            <a:off x="8831814" y="4402587"/>
            <a:ext cx="880513" cy="861398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EFECDD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ABA9F3D1-BCAC-9A6A-F640-608D5BA2256D}"/>
              </a:ext>
            </a:extLst>
          </p:cNvPr>
          <p:cNvSpPr txBox="1"/>
          <p:nvPr/>
        </p:nvSpPr>
        <p:spPr>
          <a:xfrm>
            <a:off x="3396201" y="2731922"/>
            <a:ext cx="5101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800" b="1">
                <a:solidFill>
                  <a:schemeClr val="bg1"/>
                </a:solidFill>
                <a:latin typeface="+mj-lt"/>
                <a:ea typeface="Open Sans ExtraBold" pitchFamily="2" charset="0"/>
                <a:cs typeface="Open Sans ExtraBold" pitchFamily="2" charset="0"/>
              </a:rPr>
              <a:t>Tack!</a:t>
            </a:r>
          </a:p>
        </p:txBody>
      </p:sp>
      <p:sp>
        <p:nvSpPr>
          <p:cNvPr id="2" name="Ellips 8">
            <a:extLst>
              <a:ext uri="{FF2B5EF4-FFF2-40B4-BE49-F238E27FC236}">
                <a16:creationId xmlns:a16="http://schemas.microsoft.com/office/drawing/2014/main" id="{26AA32D1-F69D-B36D-0ED9-C30C437B1F77}"/>
              </a:ext>
            </a:extLst>
          </p:cNvPr>
          <p:cNvSpPr/>
          <p:nvPr/>
        </p:nvSpPr>
        <p:spPr>
          <a:xfrm>
            <a:off x="9473107" y="-183328"/>
            <a:ext cx="917340" cy="692751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10888 w 1971574"/>
              <a:gd name="connsiteY0" fmla="*/ 650631 h 1135847"/>
              <a:gd name="connsiteX1" fmla="*/ 1290170 w 1971574"/>
              <a:gd name="connsiteY1" fmla="*/ 0 h 1135847"/>
              <a:gd name="connsiteX2" fmla="*/ 1971574 w 1971574"/>
              <a:gd name="connsiteY2" fmla="*/ 650631 h 1135847"/>
              <a:gd name="connsiteX3" fmla="*/ 822382 w 1971574"/>
              <a:gd name="connsiteY3" fmla="*/ 1135847 h 1135847"/>
              <a:gd name="connsiteX4" fmla="*/ 10888 w 1971574"/>
              <a:gd name="connsiteY4" fmla="*/ 650631 h 1135847"/>
              <a:gd name="connsiteX0" fmla="*/ 10888 w 1971574"/>
              <a:gd name="connsiteY0" fmla="*/ 519976 h 1005192"/>
              <a:gd name="connsiteX1" fmla="*/ 1290171 w 1971574"/>
              <a:gd name="connsiteY1" fmla="*/ 0 h 1005192"/>
              <a:gd name="connsiteX2" fmla="*/ 1971574 w 1971574"/>
              <a:gd name="connsiteY2" fmla="*/ 519976 h 1005192"/>
              <a:gd name="connsiteX3" fmla="*/ 822382 w 1971574"/>
              <a:gd name="connsiteY3" fmla="*/ 1005192 h 1005192"/>
              <a:gd name="connsiteX4" fmla="*/ 10888 w 1971574"/>
              <a:gd name="connsiteY4" fmla="*/ 519976 h 1005192"/>
              <a:gd name="connsiteX0" fmla="*/ 7424 w 2017717"/>
              <a:gd name="connsiteY0" fmla="*/ 520151 h 1006108"/>
              <a:gd name="connsiteX1" fmla="*/ 1286707 w 2017717"/>
              <a:gd name="connsiteY1" fmla="*/ 175 h 1006108"/>
              <a:gd name="connsiteX2" fmla="*/ 2017718 w 2017717"/>
              <a:gd name="connsiteY2" fmla="*/ 575927 h 1006108"/>
              <a:gd name="connsiteX3" fmla="*/ 818918 w 2017717"/>
              <a:gd name="connsiteY3" fmla="*/ 1005367 h 1006108"/>
              <a:gd name="connsiteX4" fmla="*/ 7424 w 2017717"/>
              <a:gd name="connsiteY4" fmla="*/ 520151 h 1006108"/>
              <a:gd name="connsiteX0" fmla="*/ 9817 w 1838216"/>
              <a:gd name="connsiteY0" fmla="*/ 454020 h 1008983"/>
              <a:gd name="connsiteX1" fmla="*/ 1107204 w 1838216"/>
              <a:gd name="connsiteY1" fmla="*/ 975 h 1008983"/>
              <a:gd name="connsiteX2" fmla="*/ 1838215 w 1838216"/>
              <a:gd name="connsiteY2" fmla="*/ 576727 h 1008983"/>
              <a:gd name="connsiteX3" fmla="*/ 639415 w 1838216"/>
              <a:gd name="connsiteY3" fmla="*/ 1006167 h 1008983"/>
              <a:gd name="connsiteX4" fmla="*/ 9817 w 1838216"/>
              <a:gd name="connsiteY4" fmla="*/ 454020 h 1008983"/>
              <a:gd name="connsiteX0" fmla="*/ 9815 w 1838213"/>
              <a:gd name="connsiteY0" fmla="*/ 455006 h 1009969"/>
              <a:gd name="connsiteX1" fmla="*/ 1107202 w 1838213"/>
              <a:gd name="connsiteY1" fmla="*/ 1961 h 1009969"/>
              <a:gd name="connsiteX2" fmla="*/ 1838213 w 1838213"/>
              <a:gd name="connsiteY2" fmla="*/ 577713 h 1009969"/>
              <a:gd name="connsiteX3" fmla="*/ 639413 w 1838213"/>
              <a:gd name="connsiteY3" fmla="*/ 1007153 h 1009969"/>
              <a:gd name="connsiteX4" fmla="*/ 9815 w 1838213"/>
              <a:gd name="connsiteY4" fmla="*/ 455006 h 1009969"/>
              <a:gd name="connsiteX0" fmla="*/ 8562 w 1919639"/>
              <a:gd name="connsiteY0" fmla="*/ 455006 h 1009969"/>
              <a:gd name="connsiteX1" fmla="*/ 1188628 w 1919639"/>
              <a:gd name="connsiteY1" fmla="*/ 1961 h 1009969"/>
              <a:gd name="connsiteX2" fmla="*/ 1919639 w 1919639"/>
              <a:gd name="connsiteY2" fmla="*/ 577713 h 1009969"/>
              <a:gd name="connsiteX3" fmla="*/ 720839 w 1919639"/>
              <a:gd name="connsiteY3" fmla="*/ 1007153 h 1009969"/>
              <a:gd name="connsiteX4" fmla="*/ 8562 w 1919639"/>
              <a:gd name="connsiteY4" fmla="*/ 455006 h 1009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639" h="1009969">
                <a:moveTo>
                  <a:pt x="8562" y="455006"/>
                </a:moveTo>
                <a:cubicBezTo>
                  <a:pt x="86527" y="120149"/>
                  <a:pt x="870115" y="-18490"/>
                  <a:pt x="1188628" y="1961"/>
                </a:cubicBezTo>
                <a:cubicBezTo>
                  <a:pt x="1507141" y="22412"/>
                  <a:pt x="1919639" y="213524"/>
                  <a:pt x="1919639" y="577713"/>
                </a:cubicBezTo>
                <a:cubicBezTo>
                  <a:pt x="1919639" y="941902"/>
                  <a:pt x="1039352" y="1027604"/>
                  <a:pt x="720839" y="1007153"/>
                </a:cubicBezTo>
                <a:cubicBezTo>
                  <a:pt x="402326" y="986702"/>
                  <a:pt x="-69403" y="789863"/>
                  <a:pt x="8562" y="455006"/>
                </a:cubicBezTo>
                <a:close/>
              </a:path>
            </a:pathLst>
          </a:custGeom>
          <a:solidFill>
            <a:srgbClr val="9BBFA6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3DBF25F7-4599-D898-7586-8517E5D30A02}"/>
              </a:ext>
            </a:extLst>
          </p:cNvPr>
          <p:cNvSpPr/>
          <p:nvPr/>
        </p:nvSpPr>
        <p:spPr>
          <a:xfrm rot="11905929">
            <a:off x="10163551" y="57987"/>
            <a:ext cx="649741" cy="614274"/>
          </a:xfrm>
          <a:custGeom>
            <a:avLst/>
            <a:gdLst>
              <a:gd name="connsiteX0" fmla="*/ 0 w 494766"/>
              <a:gd name="connsiteY0" fmla="*/ 195263 h 390525"/>
              <a:gd name="connsiteX1" fmla="*/ 247383 w 494766"/>
              <a:gd name="connsiteY1" fmla="*/ 0 h 390525"/>
              <a:gd name="connsiteX2" fmla="*/ 494766 w 494766"/>
              <a:gd name="connsiteY2" fmla="*/ 195263 h 390525"/>
              <a:gd name="connsiteX3" fmla="*/ 247383 w 494766"/>
              <a:gd name="connsiteY3" fmla="*/ 390526 h 390525"/>
              <a:gd name="connsiteX4" fmla="*/ 0 w 494766"/>
              <a:gd name="connsiteY4" fmla="*/ 195263 h 390525"/>
              <a:gd name="connsiteX0" fmla="*/ 0 w 501910"/>
              <a:gd name="connsiteY0" fmla="*/ 195512 h 390951"/>
              <a:gd name="connsiteX1" fmla="*/ 247383 w 501910"/>
              <a:gd name="connsiteY1" fmla="*/ 249 h 390951"/>
              <a:gd name="connsiteX2" fmla="*/ 501910 w 501910"/>
              <a:gd name="connsiteY2" fmla="*/ 166937 h 390951"/>
              <a:gd name="connsiteX3" fmla="*/ 247383 w 501910"/>
              <a:gd name="connsiteY3" fmla="*/ 390775 h 390951"/>
              <a:gd name="connsiteX4" fmla="*/ 0 w 501910"/>
              <a:gd name="connsiteY4" fmla="*/ 195512 h 390951"/>
              <a:gd name="connsiteX0" fmla="*/ 0 w 501910"/>
              <a:gd name="connsiteY0" fmla="*/ 195862 h 391301"/>
              <a:gd name="connsiteX1" fmla="*/ 247383 w 501910"/>
              <a:gd name="connsiteY1" fmla="*/ 599 h 391301"/>
              <a:gd name="connsiteX2" fmla="*/ 501910 w 501910"/>
              <a:gd name="connsiteY2" fmla="*/ 167287 h 391301"/>
              <a:gd name="connsiteX3" fmla="*/ 247383 w 501910"/>
              <a:gd name="connsiteY3" fmla="*/ 391125 h 391301"/>
              <a:gd name="connsiteX4" fmla="*/ 0 w 501910"/>
              <a:gd name="connsiteY4" fmla="*/ 195862 h 391301"/>
              <a:gd name="connsiteX0" fmla="*/ 0 w 501910"/>
              <a:gd name="connsiteY0" fmla="*/ 195513 h 390952"/>
              <a:gd name="connsiteX1" fmla="*/ 247383 w 501910"/>
              <a:gd name="connsiteY1" fmla="*/ 250 h 390952"/>
              <a:gd name="connsiteX2" fmla="*/ 501910 w 501910"/>
              <a:gd name="connsiteY2" fmla="*/ 166938 h 390952"/>
              <a:gd name="connsiteX3" fmla="*/ 247383 w 501910"/>
              <a:gd name="connsiteY3" fmla="*/ 390776 h 390952"/>
              <a:gd name="connsiteX4" fmla="*/ 0 w 501910"/>
              <a:gd name="connsiteY4" fmla="*/ 195513 h 390952"/>
              <a:gd name="connsiteX0" fmla="*/ 0 w 501934"/>
              <a:gd name="connsiteY0" fmla="*/ 195678 h 391117"/>
              <a:gd name="connsiteX1" fmla="*/ 247383 w 501934"/>
              <a:gd name="connsiteY1" fmla="*/ 415 h 391117"/>
              <a:gd name="connsiteX2" fmla="*/ 501910 w 501934"/>
              <a:gd name="connsiteY2" fmla="*/ 167103 h 391117"/>
              <a:gd name="connsiteX3" fmla="*/ 247383 w 501934"/>
              <a:gd name="connsiteY3" fmla="*/ 390941 h 391117"/>
              <a:gd name="connsiteX4" fmla="*/ 0 w 501934"/>
              <a:gd name="connsiteY4" fmla="*/ 195678 h 391117"/>
              <a:gd name="connsiteX0" fmla="*/ 0 w 511458"/>
              <a:gd name="connsiteY0" fmla="*/ 196416 h 392059"/>
              <a:gd name="connsiteX1" fmla="*/ 247383 w 511458"/>
              <a:gd name="connsiteY1" fmla="*/ 1153 h 392059"/>
              <a:gd name="connsiteX2" fmla="*/ 511435 w 511458"/>
              <a:gd name="connsiteY2" fmla="*/ 153554 h 392059"/>
              <a:gd name="connsiteX3" fmla="*/ 247383 w 511458"/>
              <a:gd name="connsiteY3" fmla="*/ 391679 h 392059"/>
              <a:gd name="connsiteX4" fmla="*/ 0 w 511458"/>
              <a:gd name="connsiteY4" fmla="*/ 196416 h 392059"/>
              <a:gd name="connsiteX0" fmla="*/ 0 w 511458"/>
              <a:gd name="connsiteY0" fmla="*/ 196416 h 392059"/>
              <a:gd name="connsiteX1" fmla="*/ 247383 w 511458"/>
              <a:gd name="connsiteY1" fmla="*/ 1153 h 392059"/>
              <a:gd name="connsiteX2" fmla="*/ 511435 w 511458"/>
              <a:gd name="connsiteY2" fmla="*/ 153554 h 392059"/>
              <a:gd name="connsiteX3" fmla="*/ 247383 w 511458"/>
              <a:gd name="connsiteY3" fmla="*/ 391679 h 392059"/>
              <a:gd name="connsiteX4" fmla="*/ 0 w 511458"/>
              <a:gd name="connsiteY4" fmla="*/ 196416 h 392059"/>
              <a:gd name="connsiteX0" fmla="*/ 818 w 512276"/>
              <a:gd name="connsiteY0" fmla="*/ 196416 h 392499"/>
              <a:gd name="connsiteX1" fmla="*/ 248201 w 512276"/>
              <a:gd name="connsiteY1" fmla="*/ 1153 h 392499"/>
              <a:gd name="connsiteX2" fmla="*/ 512253 w 512276"/>
              <a:gd name="connsiteY2" fmla="*/ 153554 h 392499"/>
              <a:gd name="connsiteX3" fmla="*/ 248201 w 512276"/>
              <a:gd name="connsiteY3" fmla="*/ 391679 h 392499"/>
              <a:gd name="connsiteX4" fmla="*/ 818 w 512276"/>
              <a:gd name="connsiteY4" fmla="*/ 196416 h 392499"/>
              <a:gd name="connsiteX0" fmla="*/ 818 w 512286"/>
              <a:gd name="connsiteY0" fmla="*/ 196416 h 395540"/>
              <a:gd name="connsiteX1" fmla="*/ 248201 w 512286"/>
              <a:gd name="connsiteY1" fmla="*/ 1153 h 395540"/>
              <a:gd name="connsiteX2" fmla="*/ 512253 w 512286"/>
              <a:gd name="connsiteY2" fmla="*/ 153554 h 395540"/>
              <a:gd name="connsiteX3" fmla="*/ 248201 w 512286"/>
              <a:gd name="connsiteY3" fmla="*/ 391679 h 395540"/>
              <a:gd name="connsiteX4" fmla="*/ 818 w 512286"/>
              <a:gd name="connsiteY4" fmla="*/ 196416 h 395540"/>
              <a:gd name="connsiteX0" fmla="*/ 5 w 511442"/>
              <a:gd name="connsiteY0" fmla="*/ 195635 h 373692"/>
              <a:gd name="connsiteX1" fmla="*/ 247388 w 511442"/>
              <a:gd name="connsiteY1" fmla="*/ 372 h 373692"/>
              <a:gd name="connsiteX2" fmla="*/ 511440 w 511442"/>
              <a:gd name="connsiteY2" fmla="*/ 152773 h 373692"/>
              <a:gd name="connsiteX3" fmla="*/ 242625 w 511442"/>
              <a:gd name="connsiteY3" fmla="*/ 371848 h 373692"/>
              <a:gd name="connsiteX4" fmla="*/ 5 w 511442"/>
              <a:gd name="connsiteY4" fmla="*/ 195635 h 373692"/>
              <a:gd name="connsiteX0" fmla="*/ 5 w 511445"/>
              <a:gd name="connsiteY0" fmla="*/ 199618 h 377675"/>
              <a:gd name="connsiteX1" fmla="*/ 247388 w 511445"/>
              <a:gd name="connsiteY1" fmla="*/ 4355 h 377675"/>
              <a:gd name="connsiteX2" fmla="*/ 511440 w 511445"/>
              <a:gd name="connsiteY2" fmla="*/ 156756 h 377675"/>
              <a:gd name="connsiteX3" fmla="*/ 242625 w 511445"/>
              <a:gd name="connsiteY3" fmla="*/ 375831 h 377675"/>
              <a:gd name="connsiteX4" fmla="*/ 5 w 511445"/>
              <a:gd name="connsiteY4" fmla="*/ 199618 h 377675"/>
              <a:gd name="connsiteX0" fmla="*/ 5 w 511673"/>
              <a:gd name="connsiteY0" fmla="*/ 201579 h 379636"/>
              <a:gd name="connsiteX1" fmla="*/ 247388 w 511673"/>
              <a:gd name="connsiteY1" fmla="*/ 6316 h 379636"/>
              <a:gd name="connsiteX2" fmla="*/ 511440 w 511673"/>
              <a:gd name="connsiteY2" fmla="*/ 158717 h 379636"/>
              <a:gd name="connsiteX3" fmla="*/ 242625 w 511673"/>
              <a:gd name="connsiteY3" fmla="*/ 377792 h 379636"/>
              <a:gd name="connsiteX4" fmla="*/ 5 w 511673"/>
              <a:gd name="connsiteY4" fmla="*/ 201579 h 379636"/>
              <a:gd name="connsiteX0" fmla="*/ 5 w 511673"/>
              <a:gd name="connsiteY0" fmla="*/ 200533 h 378590"/>
              <a:gd name="connsiteX1" fmla="*/ 247388 w 511673"/>
              <a:gd name="connsiteY1" fmla="*/ 5270 h 378590"/>
              <a:gd name="connsiteX2" fmla="*/ 511440 w 511673"/>
              <a:gd name="connsiteY2" fmla="*/ 157671 h 378590"/>
              <a:gd name="connsiteX3" fmla="*/ 242625 w 511673"/>
              <a:gd name="connsiteY3" fmla="*/ 376746 h 378590"/>
              <a:gd name="connsiteX4" fmla="*/ 5 w 511673"/>
              <a:gd name="connsiteY4" fmla="*/ 200533 h 378590"/>
              <a:gd name="connsiteX0" fmla="*/ 640 w 512308"/>
              <a:gd name="connsiteY0" fmla="*/ 200533 h 379351"/>
              <a:gd name="connsiteX1" fmla="*/ 248023 w 512308"/>
              <a:gd name="connsiteY1" fmla="*/ 5270 h 379351"/>
              <a:gd name="connsiteX2" fmla="*/ 512075 w 512308"/>
              <a:gd name="connsiteY2" fmla="*/ 157671 h 379351"/>
              <a:gd name="connsiteX3" fmla="*/ 243260 w 512308"/>
              <a:gd name="connsiteY3" fmla="*/ 376746 h 379351"/>
              <a:gd name="connsiteX4" fmla="*/ 640 w 512308"/>
              <a:gd name="connsiteY4" fmla="*/ 200533 h 379351"/>
              <a:gd name="connsiteX0" fmla="*/ 26 w 511694"/>
              <a:gd name="connsiteY0" fmla="*/ 200533 h 378929"/>
              <a:gd name="connsiteX1" fmla="*/ 247409 w 511694"/>
              <a:gd name="connsiteY1" fmla="*/ 5270 h 378929"/>
              <a:gd name="connsiteX2" fmla="*/ 511461 w 511694"/>
              <a:gd name="connsiteY2" fmla="*/ 157671 h 378929"/>
              <a:gd name="connsiteX3" fmla="*/ 242646 w 511694"/>
              <a:gd name="connsiteY3" fmla="*/ 376746 h 378929"/>
              <a:gd name="connsiteX4" fmla="*/ 26 w 511694"/>
              <a:gd name="connsiteY4" fmla="*/ 200533 h 37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694" h="378929">
                <a:moveTo>
                  <a:pt x="26" y="200533"/>
                </a:moveTo>
                <a:cubicBezTo>
                  <a:pt x="-1561" y="114807"/>
                  <a:pt x="71683" y="33845"/>
                  <a:pt x="247409" y="5270"/>
                </a:cubicBezTo>
                <a:cubicBezTo>
                  <a:pt x="423135" y="-23305"/>
                  <a:pt x="517017" y="69564"/>
                  <a:pt x="511461" y="157671"/>
                </a:cubicBezTo>
                <a:cubicBezTo>
                  <a:pt x="505905" y="245778"/>
                  <a:pt x="382654" y="357696"/>
                  <a:pt x="242646" y="376746"/>
                </a:cubicBezTo>
                <a:cubicBezTo>
                  <a:pt x="102638" y="395796"/>
                  <a:pt x="1613" y="286259"/>
                  <a:pt x="26" y="200533"/>
                </a:cubicBezTo>
                <a:close/>
              </a:path>
            </a:pathLst>
          </a:custGeom>
          <a:solidFill>
            <a:srgbClr val="89AAB0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7" name="Ellips 8">
            <a:extLst>
              <a:ext uri="{FF2B5EF4-FFF2-40B4-BE49-F238E27FC236}">
                <a16:creationId xmlns:a16="http://schemas.microsoft.com/office/drawing/2014/main" id="{FBD59F10-CE6D-5C64-2436-FABFEE26900A}"/>
              </a:ext>
            </a:extLst>
          </p:cNvPr>
          <p:cNvSpPr/>
          <p:nvPr/>
        </p:nvSpPr>
        <p:spPr>
          <a:xfrm rot="11905929">
            <a:off x="10164884" y="501583"/>
            <a:ext cx="1101623" cy="1077709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C4D5D8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8" name="Ellips 8">
            <a:extLst>
              <a:ext uri="{FF2B5EF4-FFF2-40B4-BE49-F238E27FC236}">
                <a16:creationId xmlns:a16="http://schemas.microsoft.com/office/drawing/2014/main" id="{09362732-37F9-F7DC-7F27-5A64A086F849}"/>
              </a:ext>
            </a:extLst>
          </p:cNvPr>
          <p:cNvSpPr/>
          <p:nvPr/>
        </p:nvSpPr>
        <p:spPr>
          <a:xfrm rot="10800000">
            <a:off x="11740090" y="1708248"/>
            <a:ext cx="1283413" cy="972677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529" h="1310054">
                <a:moveTo>
                  <a:pt x="35843" y="650631"/>
                </a:moveTo>
                <a:cubicBezTo>
                  <a:pt x="177985" y="274027"/>
                  <a:pt x="773697" y="0"/>
                  <a:pt x="1315125" y="0"/>
                </a:cubicBezTo>
                <a:cubicBezTo>
                  <a:pt x="1856553" y="0"/>
                  <a:pt x="1996529" y="286442"/>
                  <a:pt x="1996529" y="650631"/>
                </a:cubicBezTo>
                <a:cubicBezTo>
                  <a:pt x="1996529" y="1014820"/>
                  <a:pt x="1267467" y="1310054"/>
                  <a:pt x="726039" y="1310054"/>
                </a:cubicBezTo>
                <a:cubicBezTo>
                  <a:pt x="184611" y="1310054"/>
                  <a:pt x="-106299" y="1027235"/>
                  <a:pt x="35843" y="650631"/>
                </a:cubicBezTo>
                <a:close/>
              </a:path>
            </a:pathLst>
          </a:custGeom>
          <a:solidFill>
            <a:srgbClr val="D5C693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0" name="Ellips 8">
            <a:extLst>
              <a:ext uri="{FF2B5EF4-FFF2-40B4-BE49-F238E27FC236}">
                <a16:creationId xmlns:a16="http://schemas.microsoft.com/office/drawing/2014/main" id="{1DB1730F-250B-041C-69EA-A4E85E77A086}"/>
              </a:ext>
            </a:extLst>
          </p:cNvPr>
          <p:cNvSpPr/>
          <p:nvPr/>
        </p:nvSpPr>
        <p:spPr>
          <a:xfrm rot="1383083">
            <a:off x="11226393" y="1098839"/>
            <a:ext cx="1354129" cy="1218818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8573 w 1884865"/>
              <a:gd name="connsiteY0" fmla="*/ 482240 h 1315645"/>
              <a:gd name="connsiteX1" fmla="*/ 1203461 w 1884865"/>
              <a:gd name="connsiteY1" fmla="*/ 3817 h 1315645"/>
              <a:gd name="connsiteX2" fmla="*/ 1884865 w 1884865"/>
              <a:gd name="connsiteY2" fmla="*/ 654448 h 1315645"/>
              <a:gd name="connsiteX3" fmla="*/ 614375 w 1884865"/>
              <a:gd name="connsiteY3" fmla="*/ 1313871 h 1315645"/>
              <a:gd name="connsiteX4" fmla="*/ 28573 w 1884865"/>
              <a:gd name="connsiteY4" fmla="*/ 482240 h 1315645"/>
              <a:gd name="connsiteX0" fmla="*/ 9334 w 1865626"/>
              <a:gd name="connsiteY0" fmla="*/ 480360 h 1267070"/>
              <a:gd name="connsiteX1" fmla="*/ 1184222 w 1865626"/>
              <a:gd name="connsiteY1" fmla="*/ 1937 h 1267070"/>
              <a:gd name="connsiteX2" fmla="*/ 1865626 w 1865626"/>
              <a:gd name="connsiteY2" fmla="*/ 652568 h 1267070"/>
              <a:gd name="connsiteX3" fmla="*/ 699528 w 1865626"/>
              <a:gd name="connsiteY3" fmla="*/ 1265026 h 1267070"/>
              <a:gd name="connsiteX4" fmla="*/ 9334 w 1865626"/>
              <a:gd name="connsiteY4" fmla="*/ 480360 h 1267070"/>
              <a:gd name="connsiteX0" fmla="*/ 13194 w 1869486"/>
              <a:gd name="connsiteY0" fmla="*/ 480360 h 1267070"/>
              <a:gd name="connsiteX1" fmla="*/ 1188082 w 1869486"/>
              <a:gd name="connsiteY1" fmla="*/ 1937 h 1267070"/>
              <a:gd name="connsiteX2" fmla="*/ 1869486 w 1869486"/>
              <a:gd name="connsiteY2" fmla="*/ 652568 h 1267070"/>
              <a:gd name="connsiteX3" fmla="*/ 703388 w 1869486"/>
              <a:gd name="connsiteY3" fmla="*/ 1265026 h 1267070"/>
              <a:gd name="connsiteX4" fmla="*/ 13194 w 1869486"/>
              <a:gd name="connsiteY4" fmla="*/ 480360 h 1267070"/>
              <a:gd name="connsiteX0" fmla="*/ 56769 w 1913061"/>
              <a:gd name="connsiteY0" fmla="*/ 482758 h 1269468"/>
              <a:gd name="connsiteX1" fmla="*/ 1231657 w 1913061"/>
              <a:gd name="connsiteY1" fmla="*/ 4335 h 1269468"/>
              <a:gd name="connsiteX2" fmla="*/ 1913061 w 1913061"/>
              <a:gd name="connsiteY2" fmla="*/ 654966 h 1269468"/>
              <a:gd name="connsiteX3" fmla="*/ 746963 w 1913061"/>
              <a:gd name="connsiteY3" fmla="*/ 1267424 h 1269468"/>
              <a:gd name="connsiteX4" fmla="*/ 56769 w 1913061"/>
              <a:gd name="connsiteY4" fmla="*/ 482758 h 12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061" h="1269468">
                <a:moveTo>
                  <a:pt x="56769" y="482758"/>
                </a:moveTo>
                <a:cubicBezTo>
                  <a:pt x="271771" y="84381"/>
                  <a:pt x="922275" y="-24366"/>
                  <a:pt x="1231657" y="4335"/>
                </a:cubicBezTo>
                <a:cubicBezTo>
                  <a:pt x="1541039" y="33036"/>
                  <a:pt x="1913061" y="290777"/>
                  <a:pt x="1913061" y="654966"/>
                </a:cubicBezTo>
                <a:cubicBezTo>
                  <a:pt x="1913061" y="1019155"/>
                  <a:pt x="1220392" y="1296125"/>
                  <a:pt x="746963" y="1267424"/>
                </a:cubicBezTo>
                <a:cubicBezTo>
                  <a:pt x="273534" y="1238723"/>
                  <a:pt x="-158233" y="881135"/>
                  <a:pt x="56769" y="482758"/>
                </a:cubicBezTo>
                <a:close/>
              </a:path>
            </a:pathLst>
          </a:custGeom>
          <a:solidFill>
            <a:srgbClr val="A2A294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Ellips 8">
            <a:extLst>
              <a:ext uri="{FF2B5EF4-FFF2-40B4-BE49-F238E27FC236}">
                <a16:creationId xmlns:a16="http://schemas.microsoft.com/office/drawing/2014/main" id="{DBA54D04-A6EA-1244-2621-BD6F181C00D6}"/>
              </a:ext>
            </a:extLst>
          </p:cNvPr>
          <p:cNvSpPr/>
          <p:nvPr/>
        </p:nvSpPr>
        <p:spPr>
          <a:xfrm rot="1217570">
            <a:off x="10944035" y="561026"/>
            <a:ext cx="1218539" cy="933758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380" h="1311674">
                <a:moveTo>
                  <a:pt x="24909" y="651262"/>
                </a:moveTo>
                <a:cubicBezTo>
                  <a:pt x="167051" y="274658"/>
                  <a:pt x="969807" y="-15363"/>
                  <a:pt x="1304191" y="631"/>
                </a:cubicBezTo>
                <a:cubicBezTo>
                  <a:pt x="1638575" y="16625"/>
                  <a:pt x="2075886" y="345453"/>
                  <a:pt x="2031216" y="747227"/>
                </a:cubicBezTo>
                <a:cubicBezTo>
                  <a:pt x="1986546" y="1149001"/>
                  <a:pt x="1049489" y="1326679"/>
                  <a:pt x="715105" y="1310685"/>
                </a:cubicBezTo>
                <a:cubicBezTo>
                  <a:pt x="380721" y="1294691"/>
                  <a:pt x="-117233" y="1027866"/>
                  <a:pt x="24909" y="651262"/>
                </a:cubicBezTo>
                <a:close/>
              </a:path>
            </a:pathLst>
          </a:custGeom>
          <a:solidFill>
            <a:srgbClr val="F1E3B3">
              <a:alpha val="60000"/>
            </a:srgbClr>
          </a:solidFill>
          <a:ln w="27725" cap="rnd">
            <a:noFill/>
            <a:prstDash val="solid"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Ellips 8">
            <a:extLst>
              <a:ext uri="{FF2B5EF4-FFF2-40B4-BE49-F238E27FC236}">
                <a16:creationId xmlns:a16="http://schemas.microsoft.com/office/drawing/2014/main" id="{77E731DF-4F0C-A6BB-3A6A-78080CA38E4A}"/>
              </a:ext>
            </a:extLst>
          </p:cNvPr>
          <p:cNvSpPr/>
          <p:nvPr/>
        </p:nvSpPr>
        <p:spPr>
          <a:xfrm rot="8274505" flipH="1">
            <a:off x="3288119" y="1117022"/>
            <a:ext cx="389323" cy="343228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8573 w 1884865"/>
              <a:gd name="connsiteY0" fmla="*/ 482240 h 1315645"/>
              <a:gd name="connsiteX1" fmla="*/ 1203461 w 1884865"/>
              <a:gd name="connsiteY1" fmla="*/ 3817 h 1315645"/>
              <a:gd name="connsiteX2" fmla="*/ 1884865 w 1884865"/>
              <a:gd name="connsiteY2" fmla="*/ 654448 h 1315645"/>
              <a:gd name="connsiteX3" fmla="*/ 614375 w 1884865"/>
              <a:gd name="connsiteY3" fmla="*/ 1313871 h 1315645"/>
              <a:gd name="connsiteX4" fmla="*/ 28573 w 1884865"/>
              <a:gd name="connsiteY4" fmla="*/ 482240 h 1315645"/>
              <a:gd name="connsiteX0" fmla="*/ 9334 w 1865626"/>
              <a:gd name="connsiteY0" fmla="*/ 480360 h 1267070"/>
              <a:gd name="connsiteX1" fmla="*/ 1184222 w 1865626"/>
              <a:gd name="connsiteY1" fmla="*/ 1937 h 1267070"/>
              <a:gd name="connsiteX2" fmla="*/ 1865626 w 1865626"/>
              <a:gd name="connsiteY2" fmla="*/ 652568 h 1267070"/>
              <a:gd name="connsiteX3" fmla="*/ 699528 w 1865626"/>
              <a:gd name="connsiteY3" fmla="*/ 1265026 h 1267070"/>
              <a:gd name="connsiteX4" fmla="*/ 9334 w 1865626"/>
              <a:gd name="connsiteY4" fmla="*/ 480360 h 1267070"/>
              <a:gd name="connsiteX0" fmla="*/ 13194 w 1869486"/>
              <a:gd name="connsiteY0" fmla="*/ 480360 h 1267070"/>
              <a:gd name="connsiteX1" fmla="*/ 1188082 w 1869486"/>
              <a:gd name="connsiteY1" fmla="*/ 1937 h 1267070"/>
              <a:gd name="connsiteX2" fmla="*/ 1869486 w 1869486"/>
              <a:gd name="connsiteY2" fmla="*/ 652568 h 1267070"/>
              <a:gd name="connsiteX3" fmla="*/ 703388 w 1869486"/>
              <a:gd name="connsiteY3" fmla="*/ 1265026 h 1267070"/>
              <a:gd name="connsiteX4" fmla="*/ 13194 w 1869486"/>
              <a:gd name="connsiteY4" fmla="*/ 480360 h 1267070"/>
              <a:gd name="connsiteX0" fmla="*/ 56769 w 1913061"/>
              <a:gd name="connsiteY0" fmla="*/ 482758 h 1269468"/>
              <a:gd name="connsiteX1" fmla="*/ 1231657 w 1913061"/>
              <a:gd name="connsiteY1" fmla="*/ 4335 h 1269468"/>
              <a:gd name="connsiteX2" fmla="*/ 1913061 w 1913061"/>
              <a:gd name="connsiteY2" fmla="*/ 654966 h 1269468"/>
              <a:gd name="connsiteX3" fmla="*/ 746963 w 1913061"/>
              <a:gd name="connsiteY3" fmla="*/ 1267424 h 1269468"/>
              <a:gd name="connsiteX4" fmla="*/ 56769 w 1913061"/>
              <a:gd name="connsiteY4" fmla="*/ 482758 h 1269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3061" h="1269468">
                <a:moveTo>
                  <a:pt x="56769" y="482758"/>
                </a:moveTo>
                <a:cubicBezTo>
                  <a:pt x="271771" y="84381"/>
                  <a:pt x="922275" y="-24366"/>
                  <a:pt x="1231657" y="4335"/>
                </a:cubicBezTo>
                <a:cubicBezTo>
                  <a:pt x="1541039" y="33036"/>
                  <a:pt x="1913061" y="290777"/>
                  <a:pt x="1913061" y="654966"/>
                </a:cubicBezTo>
                <a:cubicBezTo>
                  <a:pt x="1913061" y="1019155"/>
                  <a:pt x="1220392" y="1296125"/>
                  <a:pt x="746963" y="1267424"/>
                </a:cubicBezTo>
                <a:cubicBezTo>
                  <a:pt x="273534" y="1238723"/>
                  <a:pt x="-158233" y="881135"/>
                  <a:pt x="56769" y="482758"/>
                </a:cubicBezTo>
                <a:close/>
              </a:path>
            </a:pathLst>
          </a:custGeom>
          <a:solidFill>
            <a:srgbClr val="C0D6C7">
              <a:alpha val="74902"/>
            </a:srgbClr>
          </a:solidFill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506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C4A249-801B-E260-8B26-53200837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Du ska du baka en pizza!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7C926C9-4D57-8572-9E10-50D2D3A2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6EAFF8-0124-23BC-6500-37573A61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3</a:t>
            </a:fld>
            <a:endParaRPr lang="sv-SE"/>
          </a:p>
        </p:txBody>
      </p:sp>
      <p:grpSp>
        <p:nvGrpSpPr>
          <p:cNvPr id="6" name="Bild 9">
            <a:extLst>
              <a:ext uri="{FF2B5EF4-FFF2-40B4-BE49-F238E27FC236}">
                <a16:creationId xmlns:a16="http://schemas.microsoft.com/office/drawing/2014/main" id="{3BC4921E-8FC3-0ACF-6771-43D8DB54ECD3}"/>
              </a:ext>
            </a:extLst>
          </p:cNvPr>
          <p:cNvGrpSpPr/>
          <p:nvPr/>
        </p:nvGrpSpPr>
        <p:grpSpPr>
          <a:xfrm>
            <a:off x="3701628" y="1507766"/>
            <a:ext cx="4774999" cy="4264041"/>
            <a:chOff x="3701628" y="1507766"/>
            <a:chExt cx="4774999" cy="4264041"/>
          </a:xfrm>
        </p:grpSpPr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EB3DCB17-4A2B-E065-B0B1-D10B8EDCAF3D}"/>
                </a:ext>
              </a:extLst>
            </p:cNvPr>
            <p:cNvSpPr/>
            <p:nvPr/>
          </p:nvSpPr>
          <p:spPr>
            <a:xfrm>
              <a:off x="3701628" y="1507766"/>
              <a:ext cx="4774999" cy="4264041"/>
            </a:xfrm>
            <a:custGeom>
              <a:avLst/>
              <a:gdLst>
                <a:gd name="connsiteX0" fmla="*/ 4775000 w 4774999"/>
                <a:gd name="connsiteY0" fmla="*/ 1966983 h 4264041"/>
                <a:gd name="connsiteX1" fmla="*/ 2298004 w 4774999"/>
                <a:gd name="connsiteY1" fmla="*/ 4264042 h 4264041"/>
                <a:gd name="connsiteX2" fmla="*/ 8488 w 4774999"/>
                <a:gd name="connsiteY2" fmla="*/ 2071980 h 4264041"/>
                <a:gd name="connsiteX3" fmla="*/ 2223007 w 4774999"/>
                <a:gd name="connsiteY3" fmla="*/ 0 h 4264041"/>
                <a:gd name="connsiteX4" fmla="*/ 4775000 w 4774999"/>
                <a:gd name="connsiteY4" fmla="*/ 1966983 h 42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4999" h="4264041">
                  <a:moveTo>
                    <a:pt x="4775000" y="1966983"/>
                  </a:moveTo>
                  <a:cubicBezTo>
                    <a:pt x="4775000" y="3169378"/>
                    <a:pt x="3500333" y="4264042"/>
                    <a:pt x="2298004" y="4264042"/>
                  </a:cubicBezTo>
                  <a:cubicBezTo>
                    <a:pt x="1095647" y="4264042"/>
                    <a:pt x="128488" y="3289379"/>
                    <a:pt x="8488" y="2071980"/>
                  </a:cubicBezTo>
                  <a:cubicBezTo>
                    <a:pt x="-109456" y="875464"/>
                    <a:pt x="1020650" y="0"/>
                    <a:pt x="2223007" y="0"/>
                  </a:cubicBezTo>
                  <a:cubicBezTo>
                    <a:pt x="3425336" y="0"/>
                    <a:pt x="4775000" y="764663"/>
                    <a:pt x="4775000" y="1966983"/>
                  </a:cubicBezTo>
                  <a:close/>
                </a:path>
              </a:pathLst>
            </a:custGeom>
            <a:solidFill>
              <a:srgbClr val="F8C897"/>
            </a:solidFill>
            <a:ln w="8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2FDB5242-1978-CE28-6352-6698A70D443C}"/>
                </a:ext>
              </a:extLst>
            </p:cNvPr>
            <p:cNvSpPr/>
            <p:nvPr/>
          </p:nvSpPr>
          <p:spPr>
            <a:xfrm>
              <a:off x="4015764" y="1760938"/>
              <a:ext cx="4245244" cy="3763805"/>
            </a:xfrm>
            <a:custGeom>
              <a:avLst/>
              <a:gdLst>
                <a:gd name="connsiteX0" fmla="*/ 0 w 4245244"/>
                <a:gd name="connsiteY0" fmla="*/ 1818807 h 3763805"/>
                <a:gd name="connsiteX1" fmla="*/ 1818870 w 4245244"/>
                <a:gd name="connsiteY1" fmla="*/ 0 h 3763805"/>
                <a:gd name="connsiteX2" fmla="*/ 4245244 w 4245244"/>
                <a:gd name="connsiteY2" fmla="*/ 1751309 h 3763805"/>
                <a:gd name="connsiteX3" fmla="*/ 2185905 w 4245244"/>
                <a:gd name="connsiteY3" fmla="*/ 3761065 h 3763805"/>
                <a:gd name="connsiteX4" fmla="*/ 0 w 4245244"/>
                <a:gd name="connsiteY4" fmla="*/ 1818807 h 3763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45244" h="3763805">
                  <a:moveTo>
                    <a:pt x="0" y="1818807"/>
                  </a:moveTo>
                  <a:cubicBezTo>
                    <a:pt x="0" y="844875"/>
                    <a:pt x="844900" y="0"/>
                    <a:pt x="1818870" y="0"/>
                  </a:cubicBezTo>
                  <a:cubicBezTo>
                    <a:pt x="2792934" y="0"/>
                    <a:pt x="4245244" y="777376"/>
                    <a:pt x="4245244" y="1751309"/>
                  </a:cubicBezTo>
                  <a:cubicBezTo>
                    <a:pt x="4245244" y="2625739"/>
                    <a:pt x="3114607" y="3718737"/>
                    <a:pt x="2185905" y="3761065"/>
                  </a:cubicBezTo>
                  <a:cubicBezTo>
                    <a:pt x="911022" y="3819166"/>
                    <a:pt x="0" y="2946130"/>
                    <a:pt x="0" y="1818807"/>
                  </a:cubicBezTo>
                  <a:close/>
                </a:path>
              </a:pathLst>
            </a:custGeom>
            <a:solidFill>
              <a:srgbClr val="FADEC6"/>
            </a:solidFill>
            <a:ln w="8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9" name="Bild 9">
            <a:extLst>
              <a:ext uri="{FF2B5EF4-FFF2-40B4-BE49-F238E27FC236}">
                <a16:creationId xmlns:a16="http://schemas.microsoft.com/office/drawing/2014/main" id="{99D1CE5F-7D34-78CC-B09E-08A936C2EA4D}"/>
              </a:ext>
            </a:extLst>
          </p:cNvPr>
          <p:cNvGrpSpPr/>
          <p:nvPr/>
        </p:nvGrpSpPr>
        <p:grpSpPr>
          <a:xfrm>
            <a:off x="4342427" y="1971825"/>
            <a:ext cx="3637040" cy="3063794"/>
            <a:chOff x="4342427" y="1971825"/>
            <a:chExt cx="3637040" cy="3063794"/>
          </a:xfrm>
          <a:solidFill>
            <a:srgbClr val="FFF9E7"/>
          </a:solidFill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B4E099C1-8348-D7C4-82A8-BA1D2BFD56CB}"/>
                </a:ext>
              </a:extLst>
            </p:cNvPr>
            <p:cNvSpPr/>
            <p:nvPr/>
          </p:nvSpPr>
          <p:spPr>
            <a:xfrm>
              <a:off x="4446517" y="2804051"/>
              <a:ext cx="927332" cy="593933"/>
            </a:xfrm>
            <a:custGeom>
              <a:avLst/>
              <a:gdLst>
                <a:gd name="connsiteX0" fmla="*/ 37063 w 927332"/>
                <a:gd name="connsiteY0" fmla="*/ 472452 h 593933"/>
                <a:gd name="connsiteX1" fmla="*/ 775379 w 927332"/>
                <a:gd name="connsiteY1" fmla="*/ 360416 h 593933"/>
                <a:gd name="connsiteX2" fmla="*/ 832674 w 927332"/>
                <a:gd name="connsiteY2" fmla="*/ 3247 h 593933"/>
                <a:gd name="connsiteX3" fmla="*/ 517731 w 927332"/>
                <a:gd name="connsiteY3" fmla="*/ 144515 h 593933"/>
                <a:gd name="connsiteX4" fmla="*/ 111501 w 927332"/>
                <a:gd name="connsiteY4" fmla="*/ 164491 h 593933"/>
                <a:gd name="connsiteX5" fmla="*/ 37063 w 927332"/>
                <a:gd name="connsiteY5" fmla="*/ 472452 h 59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332" h="593933">
                  <a:moveTo>
                    <a:pt x="37063" y="472452"/>
                  </a:moveTo>
                  <a:cubicBezTo>
                    <a:pt x="183683" y="728751"/>
                    <a:pt x="539662" y="524898"/>
                    <a:pt x="775379" y="360416"/>
                  </a:cubicBezTo>
                  <a:cubicBezTo>
                    <a:pt x="1023909" y="186994"/>
                    <a:pt x="910638" y="21818"/>
                    <a:pt x="832674" y="3247"/>
                  </a:cubicBezTo>
                  <a:cubicBezTo>
                    <a:pt x="729980" y="-21222"/>
                    <a:pt x="615885" y="99173"/>
                    <a:pt x="517731" y="144515"/>
                  </a:cubicBezTo>
                  <a:cubicBezTo>
                    <a:pt x="409458" y="194529"/>
                    <a:pt x="235455" y="92864"/>
                    <a:pt x="111501" y="164491"/>
                  </a:cubicBezTo>
                  <a:cubicBezTo>
                    <a:pt x="5943" y="225484"/>
                    <a:pt x="-36896" y="343174"/>
                    <a:pt x="37063" y="472452"/>
                  </a:cubicBezTo>
                  <a:close/>
                </a:path>
              </a:pathLst>
            </a:custGeom>
            <a:solidFill>
              <a:srgbClr val="FFF9E7"/>
            </a:solidFill>
            <a:ln w="61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5C3562A-9CAE-B317-EFD1-2627C4AD1B23}"/>
                </a:ext>
              </a:extLst>
            </p:cNvPr>
            <p:cNvSpPr/>
            <p:nvPr/>
          </p:nvSpPr>
          <p:spPr>
            <a:xfrm>
              <a:off x="6946692" y="3565318"/>
              <a:ext cx="1032775" cy="1153543"/>
            </a:xfrm>
            <a:custGeom>
              <a:avLst/>
              <a:gdLst>
                <a:gd name="connsiteX0" fmla="*/ 866752 w 1032775"/>
                <a:gd name="connsiteY0" fmla="*/ 49174 h 1153543"/>
                <a:gd name="connsiteX1" fmla="*/ 62863 w 1032775"/>
                <a:gd name="connsiteY1" fmla="*/ 684284 h 1153543"/>
                <a:gd name="connsiteX2" fmla="*/ 237230 w 1032775"/>
                <a:gd name="connsiteY2" fmla="*/ 1148921 h 1153543"/>
                <a:gd name="connsiteX3" fmla="*/ 516641 w 1032775"/>
                <a:gd name="connsiteY3" fmla="*/ 766582 h 1153543"/>
                <a:gd name="connsiteX4" fmla="*/ 987250 w 1032775"/>
                <a:gd name="connsiteY4" fmla="*/ 466802 h 1153543"/>
                <a:gd name="connsiteX5" fmla="*/ 866752 w 1032775"/>
                <a:gd name="connsiteY5" fmla="*/ 49174 h 115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2775" h="1153543">
                  <a:moveTo>
                    <a:pt x="866752" y="49174"/>
                  </a:moveTo>
                  <a:cubicBezTo>
                    <a:pt x="517887" y="-156692"/>
                    <a:pt x="232082" y="328107"/>
                    <a:pt x="62863" y="684284"/>
                  </a:cubicBezTo>
                  <a:cubicBezTo>
                    <a:pt x="-115539" y="1059818"/>
                    <a:pt x="131691" y="1179754"/>
                    <a:pt x="237230" y="1148921"/>
                  </a:cubicBezTo>
                  <a:cubicBezTo>
                    <a:pt x="376243" y="1108315"/>
                    <a:pt x="430450" y="887313"/>
                    <a:pt x="516641" y="766582"/>
                  </a:cubicBezTo>
                  <a:cubicBezTo>
                    <a:pt x="611707" y="633419"/>
                    <a:pt x="888160" y="636387"/>
                    <a:pt x="987250" y="466802"/>
                  </a:cubicBezTo>
                  <a:cubicBezTo>
                    <a:pt x="1071626" y="322398"/>
                    <a:pt x="1042739" y="153029"/>
                    <a:pt x="866752" y="49174"/>
                  </a:cubicBezTo>
                  <a:close/>
                </a:path>
              </a:pathLst>
            </a:custGeom>
            <a:solidFill>
              <a:srgbClr val="FFF9E7"/>
            </a:solidFill>
            <a:ln w="843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23FEEE8A-AAB6-1D31-783C-2AED89C6D6FA}"/>
                </a:ext>
              </a:extLst>
            </p:cNvPr>
            <p:cNvSpPr/>
            <p:nvPr/>
          </p:nvSpPr>
          <p:spPr>
            <a:xfrm>
              <a:off x="6479070" y="2562003"/>
              <a:ext cx="1119382" cy="788201"/>
            </a:xfrm>
            <a:custGeom>
              <a:avLst/>
              <a:gdLst>
                <a:gd name="connsiteX0" fmla="*/ 1117436 w 1119382"/>
                <a:gd name="connsiteY0" fmla="*/ 482958 h 788201"/>
                <a:gd name="connsiteX1" fmla="*/ 329796 w 1119382"/>
                <a:gd name="connsiteY1" fmla="*/ 69 h 788201"/>
                <a:gd name="connsiteX2" fmla="*/ 30373 w 1119382"/>
                <a:gd name="connsiteY2" fmla="*/ 383194 h 788201"/>
                <a:gd name="connsiteX3" fmla="*/ 419592 w 1119382"/>
                <a:gd name="connsiteY3" fmla="*/ 550289 h 788201"/>
                <a:gd name="connsiteX4" fmla="*/ 821710 w 1119382"/>
                <a:gd name="connsiteY4" fmla="*/ 787812 h 788201"/>
                <a:gd name="connsiteX5" fmla="*/ 1117436 w 1119382"/>
                <a:gd name="connsiteY5" fmla="*/ 482958 h 78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9382" h="788201">
                  <a:moveTo>
                    <a:pt x="1117436" y="482958"/>
                  </a:moveTo>
                  <a:cubicBezTo>
                    <a:pt x="1153923" y="135899"/>
                    <a:pt x="669461" y="5198"/>
                    <a:pt x="329796" y="69"/>
                  </a:cubicBezTo>
                  <a:cubicBezTo>
                    <a:pt x="-28327" y="-5351"/>
                    <a:pt x="-31556" y="311521"/>
                    <a:pt x="30373" y="383194"/>
                  </a:cubicBezTo>
                  <a:cubicBezTo>
                    <a:pt x="111940" y="477604"/>
                    <a:pt x="294142" y="525951"/>
                    <a:pt x="419592" y="550289"/>
                  </a:cubicBezTo>
                  <a:cubicBezTo>
                    <a:pt x="557959" y="577135"/>
                    <a:pt x="647146" y="798726"/>
                    <a:pt x="821710" y="787812"/>
                  </a:cubicBezTo>
                  <a:cubicBezTo>
                    <a:pt x="965506" y="778816"/>
                    <a:pt x="1099034" y="658019"/>
                    <a:pt x="1117436" y="482958"/>
                  </a:cubicBezTo>
                  <a:close/>
                </a:path>
              </a:pathLst>
            </a:custGeom>
            <a:solidFill>
              <a:srgbClr val="FFF9E7"/>
            </a:solidFill>
            <a:ln w="72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3BC6E331-12C9-EDDA-A464-FF826F970B5B}"/>
                </a:ext>
              </a:extLst>
            </p:cNvPr>
            <p:cNvSpPr/>
            <p:nvPr/>
          </p:nvSpPr>
          <p:spPr>
            <a:xfrm>
              <a:off x="5405622" y="3255345"/>
              <a:ext cx="1415440" cy="996669"/>
            </a:xfrm>
            <a:custGeom>
              <a:avLst/>
              <a:gdLst>
                <a:gd name="connsiteX0" fmla="*/ 1412979 w 1415440"/>
                <a:gd name="connsiteY0" fmla="*/ 610691 h 996669"/>
                <a:gd name="connsiteX1" fmla="*/ 417012 w 1415440"/>
                <a:gd name="connsiteY1" fmla="*/ 87 h 996669"/>
                <a:gd name="connsiteX2" fmla="*/ 38408 w 1415440"/>
                <a:gd name="connsiteY2" fmla="*/ 484549 h 996669"/>
                <a:gd name="connsiteX3" fmla="*/ 530574 w 1415440"/>
                <a:gd name="connsiteY3" fmla="*/ 695835 h 996669"/>
                <a:gd name="connsiteX4" fmla="*/ 1039036 w 1415440"/>
                <a:gd name="connsiteY4" fmla="*/ 996176 h 996669"/>
                <a:gd name="connsiteX5" fmla="*/ 1412979 w 1415440"/>
                <a:gd name="connsiteY5" fmla="*/ 610691 h 996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15440" h="996669">
                  <a:moveTo>
                    <a:pt x="1412979" y="610691"/>
                  </a:moveTo>
                  <a:cubicBezTo>
                    <a:pt x="1459117" y="171852"/>
                    <a:pt x="846519" y="6583"/>
                    <a:pt x="417012" y="87"/>
                  </a:cubicBezTo>
                  <a:cubicBezTo>
                    <a:pt x="-35821" y="-6765"/>
                    <a:pt x="-39902" y="393911"/>
                    <a:pt x="38408" y="484549"/>
                  </a:cubicBezTo>
                  <a:cubicBezTo>
                    <a:pt x="141542" y="603924"/>
                    <a:pt x="371941" y="665057"/>
                    <a:pt x="530574" y="695835"/>
                  </a:cubicBezTo>
                  <a:cubicBezTo>
                    <a:pt x="705531" y="729776"/>
                    <a:pt x="818297" y="1009983"/>
                    <a:pt x="1039036" y="996176"/>
                  </a:cubicBezTo>
                  <a:cubicBezTo>
                    <a:pt x="1220873" y="984812"/>
                    <a:pt x="1389709" y="832058"/>
                    <a:pt x="1412979" y="610691"/>
                  </a:cubicBezTo>
                  <a:close/>
                </a:path>
              </a:pathLst>
            </a:custGeom>
            <a:solidFill>
              <a:srgbClr val="FFF9E7"/>
            </a:solidFill>
            <a:ln w="919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40A4537A-F371-18B4-130B-22D407D968EC}"/>
                </a:ext>
              </a:extLst>
            </p:cNvPr>
            <p:cNvSpPr/>
            <p:nvPr/>
          </p:nvSpPr>
          <p:spPr>
            <a:xfrm>
              <a:off x="4856755" y="4261249"/>
              <a:ext cx="1242792" cy="774370"/>
            </a:xfrm>
            <a:custGeom>
              <a:avLst/>
              <a:gdLst>
                <a:gd name="connsiteX0" fmla="*/ 1206434 w 1242792"/>
                <a:gd name="connsiteY0" fmla="*/ 225811 h 774370"/>
                <a:gd name="connsiteX1" fmla="*/ 512624 w 1242792"/>
                <a:gd name="connsiteY1" fmla="*/ 15106 h 774370"/>
                <a:gd name="connsiteX2" fmla="*/ 67148 w 1242792"/>
                <a:gd name="connsiteY2" fmla="*/ 555366 h 774370"/>
                <a:gd name="connsiteX3" fmla="*/ 852972 w 1242792"/>
                <a:gd name="connsiteY3" fmla="*/ 746517 h 774370"/>
                <a:gd name="connsiteX4" fmla="*/ 1206434 w 1242792"/>
                <a:gd name="connsiteY4" fmla="*/ 225811 h 77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2792" h="774370">
                  <a:moveTo>
                    <a:pt x="1206434" y="225811"/>
                  </a:moveTo>
                  <a:cubicBezTo>
                    <a:pt x="1122854" y="88277"/>
                    <a:pt x="898202" y="-45822"/>
                    <a:pt x="512624" y="15106"/>
                  </a:cubicBezTo>
                  <a:cubicBezTo>
                    <a:pt x="83407" y="82923"/>
                    <a:pt x="-113931" y="325350"/>
                    <a:pt x="67148" y="555366"/>
                  </a:cubicBezTo>
                  <a:cubicBezTo>
                    <a:pt x="248742" y="786046"/>
                    <a:pt x="660510" y="804440"/>
                    <a:pt x="852972" y="746517"/>
                  </a:cubicBezTo>
                  <a:cubicBezTo>
                    <a:pt x="1147716" y="657798"/>
                    <a:pt x="1322822" y="417336"/>
                    <a:pt x="1206434" y="225811"/>
                  </a:cubicBezTo>
                  <a:close/>
                </a:path>
              </a:pathLst>
            </a:custGeom>
            <a:solidFill>
              <a:srgbClr val="FFF9E7"/>
            </a:solidFill>
            <a:ln w="835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056D75E4-6167-1AA7-C8DE-129AF93F1376}"/>
                </a:ext>
              </a:extLst>
            </p:cNvPr>
            <p:cNvSpPr/>
            <p:nvPr/>
          </p:nvSpPr>
          <p:spPr>
            <a:xfrm>
              <a:off x="5385060" y="1971825"/>
              <a:ext cx="1137570" cy="717788"/>
            </a:xfrm>
            <a:custGeom>
              <a:avLst/>
              <a:gdLst>
                <a:gd name="connsiteX0" fmla="*/ 17240 w 1137570"/>
                <a:gd name="connsiteY0" fmla="*/ 425305 h 717788"/>
                <a:gd name="connsiteX1" fmla="*/ 616135 w 1137570"/>
                <a:gd name="connsiteY1" fmla="*/ 717783 h 717788"/>
                <a:gd name="connsiteX2" fmla="*/ 1099259 w 1137570"/>
                <a:gd name="connsiteY2" fmla="*/ 292498 h 717788"/>
                <a:gd name="connsiteX3" fmla="*/ 414004 w 1137570"/>
                <a:gd name="connsiteY3" fmla="*/ 4342 h 717788"/>
                <a:gd name="connsiteX4" fmla="*/ 17240 w 1137570"/>
                <a:gd name="connsiteY4" fmla="*/ 425305 h 71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7570" h="717788">
                  <a:moveTo>
                    <a:pt x="17240" y="425305"/>
                  </a:moveTo>
                  <a:cubicBezTo>
                    <a:pt x="73020" y="562324"/>
                    <a:pt x="257319" y="716801"/>
                    <a:pt x="616135" y="717783"/>
                  </a:cubicBezTo>
                  <a:cubicBezTo>
                    <a:pt x="1015557" y="718879"/>
                    <a:pt x="1230016" y="527672"/>
                    <a:pt x="1099259" y="292498"/>
                  </a:cubicBezTo>
                  <a:cubicBezTo>
                    <a:pt x="968127" y="56648"/>
                    <a:pt x="597124" y="-20140"/>
                    <a:pt x="414004" y="4342"/>
                  </a:cubicBezTo>
                  <a:cubicBezTo>
                    <a:pt x="133573" y="41834"/>
                    <a:pt x="-60433" y="234510"/>
                    <a:pt x="17240" y="425305"/>
                  </a:cubicBezTo>
                  <a:close/>
                </a:path>
              </a:pathLst>
            </a:custGeom>
            <a:solidFill>
              <a:srgbClr val="FFF9E7"/>
            </a:solidFill>
            <a:ln w="767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B6FEAE18-06A0-F65B-F136-8D7B1B17F367}"/>
                </a:ext>
              </a:extLst>
            </p:cNvPr>
            <p:cNvSpPr/>
            <p:nvPr/>
          </p:nvSpPr>
          <p:spPr>
            <a:xfrm>
              <a:off x="4342427" y="3613956"/>
              <a:ext cx="942672" cy="605283"/>
            </a:xfrm>
            <a:custGeom>
              <a:avLst/>
              <a:gdLst>
                <a:gd name="connsiteX0" fmla="*/ 901484 w 942672"/>
                <a:gd name="connsiteY0" fmla="*/ 128232 h 605283"/>
                <a:gd name="connsiteX1" fmla="*/ 355102 w 942672"/>
                <a:gd name="connsiteY1" fmla="*/ 34608 h 605283"/>
                <a:gd name="connsiteX2" fmla="*/ 68751 w 942672"/>
                <a:gd name="connsiteY2" fmla="*/ 486927 h 605283"/>
                <a:gd name="connsiteX3" fmla="*/ 683066 w 942672"/>
                <a:gd name="connsiteY3" fmla="*/ 556934 h 605283"/>
                <a:gd name="connsiteX4" fmla="*/ 901484 w 942672"/>
                <a:gd name="connsiteY4" fmla="*/ 128232 h 605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2672" h="605283">
                  <a:moveTo>
                    <a:pt x="901484" y="128232"/>
                  </a:moveTo>
                  <a:cubicBezTo>
                    <a:pt x="824962" y="31885"/>
                    <a:pt x="641758" y="-48391"/>
                    <a:pt x="355102" y="34608"/>
                  </a:cubicBezTo>
                  <a:cubicBezTo>
                    <a:pt x="36002" y="127015"/>
                    <a:pt x="-90548" y="329726"/>
                    <a:pt x="68751" y="486927"/>
                  </a:cubicBezTo>
                  <a:cubicBezTo>
                    <a:pt x="228513" y="644576"/>
                    <a:pt x="542603" y="619237"/>
                    <a:pt x="683066" y="556934"/>
                  </a:cubicBezTo>
                  <a:cubicBezTo>
                    <a:pt x="898171" y="461513"/>
                    <a:pt x="1008044" y="262396"/>
                    <a:pt x="901484" y="128232"/>
                  </a:cubicBezTo>
                  <a:close/>
                </a:path>
              </a:pathLst>
            </a:custGeom>
            <a:solidFill>
              <a:srgbClr val="FFF9E7"/>
            </a:solidFill>
            <a:ln w="63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18" name="Bild 9">
            <a:extLst>
              <a:ext uri="{FF2B5EF4-FFF2-40B4-BE49-F238E27FC236}">
                <a16:creationId xmlns:a16="http://schemas.microsoft.com/office/drawing/2014/main" id="{916B5643-7D03-C96F-C708-2E177C270421}"/>
              </a:ext>
            </a:extLst>
          </p:cNvPr>
          <p:cNvGrpSpPr/>
          <p:nvPr/>
        </p:nvGrpSpPr>
        <p:grpSpPr>
          <a:xfrm>
            <a:off x="4195909" y="2101774"/>
            <a:ext cx="3915239" cy="3165976"/>
            <a:chOff x="4195909" y="2101774"/>
            <a:chExt cx="3915239" cy="3165976"/>
          </a:xfrm>
        </p:grpSpPr>
        <p:grpSp>
          <p:nvGrpSpPr>
            <p:cNvPr id="19" name="Bild 9">
              <a:extLst>
                <a:ext uri="{FF2B5EF4-FFF2-40B4-BE49-F238E27FC236}">
                  <a16:creationId xmlns:a16="http://schemas.microsoft.com/office/drawing/2014/main" id="{B0D0CAA3-83FB-660D-D0E5-7441CC6551D0}"/>
                </a:ext>
              </a:extLst>
            </p:cNvPr>
            <p:cNvGrpSpPr/>
            <p:nvPr/>
          </p:nvGrpSpPr>
          <p:grpSpPr>
            <a:xfrm>
              <a:off x="5672777" y="2101774"/>
              <a:ext cx="831079" cy="831079"/>
              <a:chOff x="5672777" y="2101774"/>
              <a:chExt cx="831079" cy="831079"/>
            </a:xfrm>
          </p:grpSpPr>
          <p:sp>
            <p:nvSpPr>
              <p:cNvPr id="20" name="Frihandsfigur: Form 19">
                <a:extLst>
                  <a:ext uri="{FF2B5EF4-FFF2-40B4-BE49-F238E27FC236}">
                    <a16:creationId xmlns:a16="http://schemas.microsoft.com/office/drawing/2014/main" id="{E2F3744E-242C-691F-BDC6-528DFA3DA43D}"/>
                  </a:ext>
                </a:extLst>
              </p:cNvPr>
              <p:cNvSpPr/>
              <p:nvPr/>
            </p:nvSpPr>
            <p:spPr>
              <a:xfrm rot="1138337">
                <a:off x="5803087" y="2197298"/>
                <a:ext cx="653988" cy="397064"/>
              </a:xfrm>
              <a:custGeom>
                <a:avLst/>
                <a:gdLst>
                  <a:gd name="connsiteX0" fmla="*/ 303881 w 653988"/>
                  <a:gd name="connsiteY0" fmla="*/ 125 h 397064"/>
                  <a:gd name="connsiteX1" fmla="*/ 350595 w 653988"/>
                  <a:gd name="connsiteY1" fmla="*/ 125 h 397064"/>
                  <a:gd name="connsiteX2" fmla="*/ 654232 w 653988"/>
                  <a:gd name="connsiteY2" fmla="*/ 303762 h 397064"/>
                  <a:gd name="connsiteX3" fmla="*/ 654232 w 653988"/>
                  <a:gd name="connsiteY3" fmla="*/ 327119 h 397064"/>
                  <a:gd name="connsiteX4" fmla="*/ 584162 w 653988"/>
                  <a:gd name="connsiteY4" fmla="*/ 397189 h 397064"/>
                  <a:gd name="connsiteX5" fmla="*/ 70314 w 653988"/>
                  <a:gd name="connsiteY5" fmla="*/ 397189 h 397064"/>
                  <a:gd name="connsiteX6" fmla="*/ 244 w 653988"/>
                  <a:gd name="connsiteY6" fmla="*/ 327119 h 397064"/>
                  <a:gd name="connsiteX7" fmla="*/ 244 w 653988"/>
                  <a:gd name="connsiteY7" fmla="*/ 303762 h 397064"/>
                  <a:gd name="connsiteX8" fmla="*/ 303881 w 653988"/>
                  <a:gd name="connsiteY8" fmla="*/ 125 h 39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988" h="397064">
                    <a:moveTo>
                      <a:pt x="303881" y="125"/>
                    </a:moveTo>
                    <a:lnTo>
                      <a:pt x="350595" y="125"/>
                    </a:lnTo>
                    <a:cubicBezTo>
                      <a:pt x="518289" y="125"/>
                      <a:pt x="654232" y="136068"/>
                      <a:pt x="654232" y="303762"/>
                    </a:cubicBezTo>
                    <a:lnTo>
                      <a:pt x="654232" y="327119"/>
                    </a:lnTo>
                    <a:cubicBezTo>
                      <a:pt x="654232" y="365819"/>
                      <a:pt x="622862" y="397189"/>
                      <a:pt x="584162" y="397189"/>
                    </a:cubicBezTo>
                    <a:lnTo>
                      <a:pt x="70314" y="397189"/>
                    </a:lnTo>
                    <a:cubicBezTo>
                      <a:pt x="31616" y="397189"/>
                      <a:pt x="244" y="365819"/>
                      <a:pt x="244" y="327119"/>
                    </a:cubicBezTo>
                    <a:lnTo>
                      <a:pt x="244" y="303762"/>
                    </a:lnTo>
                    <a:cubicBezTo>
                      <a:pt x="244" y="136068"/>
                      <a:pt x="136187" y="125"/>
                      <a:pt x="303881" y="125"/>
                    </a:cubicBezTo>
                    <a:close/>
                  </a:path>
                </a:pathLst>
              </a:custGeom>
              <a:solidFill>
                <a:srgbClr val="DDD4D1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" name="Frihandsfigur: Form 20">
                <a:extLst>
                  <a:ext uri="{FF2B5EF4-FFF2-40B4-BE49-F238E27FC236}">
                    <a16:creationId xmlns:a16="http://schemas.microsoft.com/office/drawing/2014/main" id="{5DBA90F5-B668-6388-7AC5-E4C3EB5E65C6}"/>
                  </a:ext>
                </a:extLst>
              </p:cNvPr>
              <p:cNvSpPr/>
              <p:nvPr/>
            </p:nvSpPr>
            <p:spPr>
              <a:xfrm rot="1138337">
                <a:off x="5803087" y="2197298"/>
                <a:ext cx="653988" cy="397064"/>
              </a:xfrm>
              <a:custGeom>
                <a:avLst/>
                <a:gdLst>
                  <a:gd name="connsiteX0" fmla="*/ 303881 w 653988"/>
                  <a:gd name="connsiteY0" fmla="*/ 125 h 397064"/>
                  <a:gd name="connsiteX1" fmla="*/ 350595 w 653988"/>
                  <a:gd name="connsiteY1" fmla="*/ 125 h 397064"/>
                  <a:gd name="connsiteX2" fmla="*/ 654232 w 653988"/>
                  <a:gd name="connsiteY2" fmla="*/ 303762 h 397064"/>
                  <a:gd name="connsiteX3" fmla="*/ 654232 w 653988"/>
                  <a:gd name="connsiteY3" fmla="*/ 327119 h 397064"/>
                  <a:gd name="connsiteX4" fmla="*/ 584162 w 653988"/>
                  <a:gd name="connsiteY4" fmla="*/ 397189 h 397064"/>
                  <a:gd name="connsiteX5" fmla="*/ 70314 w 653988"/>
                  <a:gd name="connsiteY5" fmla="*/ 397189 h 397064"/>
                  <a:gd name="connsiteX6" fmla="*/ 244 w 653988"/>
                  <a:gd name="connsiteY6" fmla="*/ 327119 h 397064"/>
                  <a:gd name="connsiteX7" fmla="*/ 244 w 653988"/>
                  <a:gd name="connsiteY7" fmla="*/ 303762 h 397064"/>
                  <a:gd name="connsiteX8" fmla="*/ 303881 w 653988"/>
                  <a:gd name="connsiteY8" fmla="*/ 125 h 39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988" h="397064">
                    <a:moveTo>
                      <a:pt x="303881" y="125"/>
                    </a:moveTo>
                    <a:lnTo>
                      <a:pt x="350595" y="125"/>
                    </a:lnTo>
                    <a:cubicBezTo>
                      <a:pt x="518289" y="125"/>
                      <a:pt x="654232" y="136068"/>
                      <a:pt x="654232" y="303762"/>
                    </a:cubicBezTo>
                    <a:lnTo>
                      <a:pt x="654232" y="327119"/>
                    </a:lnTo>
                    <a:cubicBezTo>
                      <a:pt x="654232" y="365819"/>
                      <a:pt x="622862" y="397189"/>
                      <a:pt x="584162" y="397189"/>
                    </a:cubicBezTo>
                    <a:lnTo>
                      <a:pt x="70314" y="397189"/>
                    </a:lnTo>
                    <a:cubicBezTo>
                      <a:pt x="31616" y="397189"/>
                      <a:pt x="244" y="365819"/>
                      <a:pt x="244" y="327119"/>
                    </a:cubicBezTo>
                    <a:lnTo>
                      <a:pt x="244" y="303762"/>
                    </a:lnTo>
                    <a:cubicBezTo>
                      <a:pt x="244" y="136068"/>
                      <a:pt x="136187" y="125"/>
                      <a:pt x="303881" y="125"/>
                    </a:cubicBezTo>
                    <a:close/>
                  </a:path>
                </a:pathLst>
              </a:custGeom>
              <a:solidFill>
                <a:srgbClr val="CDBFBB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" name="Frihandsfigur: Form 21">
                <a:extLst>
                  <a:ext uri="{FF2B5EF4-FFF2-40B4-BE49-F238E27FC236}">
                    <a16:creationId xmlns:a16="http://schemas.microsoft.com/office/drawing/2014/main" id="{1C5BBF04-3158-7D30-623A-B984A74F2EE4}"/>
                  </a:ext>
                </a:extLst>
              </p:cNvPr>
              <p:cNvSpPr/>
              <p:nvPr/>
            </p:nvSpPr>
            <p:spPr>
              <a:xfrm rot="1138337">
                <a:off x="5800442" y="2235764"/>
                <a:ext cx="560561" cy="607274"/>
              </a:xfrm>
              <a:custGeom>
                <a:avLst/>
                <a:gdLst>
                  <a:gd name="connsiteX0" fmla="*/ 303876 w 560561"/>
                  <a:gd name="connsiteY0" fmla="*/ 134 h 607274"/>
                  <a:gd name="connsiteX1" fmla="*/ 257163 w 560561"/>
                  <a:gd name="connsiteY1" fmla="*/ 134 h 607274"/>
                  <a:gd name="connsiteX2" fmla="*/ 239 w 560561"/>
                  <a:gd name="connsiteY2" fmla="*/ 257058 h 607274"/>
                  <a:gd name="connsiteX3" fmla="*/ 239 w 560561"/>
                  <a:gd name="connsiteY3" fmla="*/ 280414 h 607274"/>
                  <a:gd name="connsiteX4" fmla="*/ 23595 w 560561"/>
                  <a:gd name="connsiteY4" fmla="*/ 303771 h 607274"/>
                  <a:gd name="connsiteX5" fmla="*/ 180553 w 560561"/>
                  <a:gd name="connsiteY5" fmla="*/ 303771 h 607274"/>
                  <a:gd name="connsiteX6" fmla="*/ 180553 w 560561"/>
                  <a:gd name="connsiteY6" fmla="*/ 560695 h 607274"/>
                  <a:gd name="connsiteX7" fmla="*/ 227266 w 560561"/>
                  <a:gd name="connsiteY7" fmla="*/ 607409 h 607274"/>
                  <a:gd name="connsiteX8" fmla="*/ 333539 w 560561"/>
                  <a:gd name="connsiteY8" fmla="*/ 607409 h 607274"/>
                  <a:gd name="connsiteX9" fmla="*/ 380253 w 560561"/>
                  <a:gd name="connsiteY9" fmla="*/ 560695 h 607274"/>
                  <a:gd name="connsiteX10" fmla="*/ 380253 w 560561"/>
                  <a:gd name="connsiteY10" fmla="*/ 303771 h 607274"/>
                  <a:gd name="connsiteX11" fmla="*/ 537443 w 560561"/>
                  <a:gd name="connsiteY11" fmla="*/ 303771 h 607274"/>
                  <a:gd name="connsiteX12" fmla="*/ 560800 w 560561"/>
                  <a:gd name="connsiteY12" fmla="*/ 280414 h 607274"/>
                  <a:gd name="connsiteX13" fmla="*/ 560800 w 560561"/>
                  <a:gd name="connsiteY13" fmla="*/ 257058 h 607274"/>
                  <a:gd name="connsiteX14" fmla="*/ 303876 w 560561"/>
                  <a:gd name="connsiteY14" fmla="*/ 134 h 60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0561" h="607274">
                    <a:moveTo>
                      <a:pt x="303876" y="134"/>
                    </a:moveTo>
                    <a:lnTo>
                      <a:pt x="257163" y="134"/>
                    </a:lnTo>
                    <a:cubicBezTo>
                      <a:pt x="115268" y="134"/>
                      <a:pt x="239" y="115163"/>
                      <a:pt x="239" y="257058"/>
                    </a:cubicBezTo>
                    <a:lnTo>
                      <a:pt x="239" y="280414"/>
                    </a:lnTo>
                    <a:cubicBezTo>
                      <a:pt x="239" y="293314"/>
                      <a:pt x="10696" y="303771"/>
                      <a:pt x="23595" y="303771"/>
                    </a:cubicBezTo>
                    <a:lnTo>
                      <a:pt x="180553" y="303771"/>
                    </a:lnTo>
                    <a:lnTo>
                      <a:pt x="180553" y="560695"/>
                    </a:lnTo>
                    <a:cubicBezTo>
                      <a:pt x="180553" y="586495"/>
                      <a:pt x="201466" y="607409"/>
                      <a:pt x="227266" y="607409"/>
                    </a:cubicBezTo>
                    <a:lnTo>
                      <a:pt x="333539" y="607409"/>
                    </a:lnTo>
                    <a:cubicBezTo>
                      <a:pt x="359339" y="607409"/>
                      <a:pt x="380253" y="586495"/>
                      <a:pt x="380253" y="560695"/>
                    </a:cubicBezTo>
                    <a:lnTo>
                      <a:pt x="380253" y="303771"/>
                    </a:lnTo>
                    <a:lnTo>
                      <a:pt x="537443" y="303771"/>
                    </a:lnTo>
                    <a:cubicBezTo>
                      <a:pt x="550343" y="303771"/>
                      <a:pt x="560800" y="293314"/>
                      <a:pt x="560800" y="280414"/>
                    </a:cubicBezTo>
                    <a:lnTo>
                      <a:pt x="560800" y="257058"/>
                    </a:lnTo>
                    <a:cubicBezTo>
                      <a:pt x="560800" y="115163"/>
                      <a:pt x="445771" y="134"/>
                      <a:pt x="303876" y="134"/>
                    </a:cubicBezTo>
                    <a:close/>
                  </a:path>
                </a:pathLst>
              </a:custGeom>
              <a:solidFill>
                <a:srgbClr val="DDD4D1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" name="Frihandsfigur: Form 22">
                <a:extLst>
                  <a:ext uri="{FF2B5EF4-FFF2-40B4-BE49-F238E27FC236}">
                    <a16:creationId xmlns:a16="http://schemas.microsoft.com/office/drawing/2014/main" id="{95E87682-1B19-B68C-009E-7D1DF57B91E7}"/>
                  </a:ext>
                </a:extLst>
              </p:cNvPr>
              <p:cNvSpPr/>
              <p:nvPr/>
            </p:nvSpPr>
            <p:spPr>
              <a:xfrm rot="1138337">
                <a:off x="6188376" y="2493400"/>
                <a:ext cx="99966" cy="97397"/>
              </a:xfrm>
              <a:custGeom>
                <a:avLst/>
                <a:gdLst>
                  <a:gd name="connsiteX0" fmla="*/ 46963 w 99966"/>
                  <a:gd name="connsiteY0" fmla="*/ 136 h 97397"/>
                  <a:gd name="connsiteX1" fmla="*/ 53502 w 99966"/>
                  <a:gd name="connsiteY1" fmla="*/ 136 h 97397"/>
                  <a:gd name="connsiteX2" fmla="*/ 100216 w 99966"/>
                  <a:gd name="connsiteY2" fmla="*/ 46850 h 97397"/>
                  <a:gd name="connsiteX3" fmla="*/ 100216 w 99966"/>
                  <a:gd name="connsiteY3" fmla="*/ 46850 h 97397"/>
                  <a:gd name="connsiteX4" fmla="*/ 49532 w 99966"/>
                  <a:gd name="connsiteY4" fmla="*/ 97534 h 97397"/>
                  <a:gd name="connsiteX5" fmla="*/ 49298 w 99966"/>
                  <a:gd name="connsiteY5" fmla="*/ 97534 h 97397"/>
                  <a:gd name="connsiteX6" fmla="*/ 249 w 99966"/>
                  <a:gd name="connsiteY6" fmla="*/ 97534 h 97397"/>
                  <a:gd name="connsiteX7" fmla="*/ 249 w 99966"/>
                  <a:gd name="connsiteY7" fmla="*/ 46850 h 97397"/>
                  <a:gd name="connsiteX8" fmla="*/ 46963 w 99966"/>
                  <a:gd name="connsiteY8" fmla="*/ 136 h 9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66" h="97397">
                    <a:moveTo>
                      <a:pt x="46963" y="136"/>
                    </a:moveTo>
                    <a:lnTo>
                      <a:pt x="53502" y="136"/>
                    </a:lnTo>
                    <a:cubicBezTo>
                      <a:pt x="79302" y="136"/>
                      <a:pt x="100216" y="21050"/>
                      <a:pt x="100216" y="46850"/>
                    </a:cubicBezTo>
                    <a:lnTo>
                      <a:pt x="100216" y="46850"/>
                    </a:lnTo>
                    <a:cubicBezTo>
                      <a:pt x="100216" y="74843"/>
                      <a:pt x="77525" y="97534"/>
                      <a:pt x="49532" y="97534"/>
                    </a:cubicBezTo>
                    <a:cubicBezTo>
                      <a:pt x="49455" y="97534"/>
                      <a:pt x="49375" y="97534"/>
                      <a:pt x="49298" y="97534"/>
                    </a:cubicBezTo>
                    <a:lnTo>
                      <a:pt x="249" y="97534"/>
                    </a:lnTo>
                    <a:lnTo>
                      <a:pt x="249" y="46850"/>
                    </a:lnTo>
                    <a:cubicBezTo>
                      <a:pt x="249" y="21050"/>
                      <a:pt x="21163" y="136"/>
                      <a:pt x="46963" y="136"/>
                    </a:cubicBezTo>
                    <a:close/>
                  </a:path>
                </a:pathLst>
              </a:custGeom>
              <a:solidFill>
                <a:srgbClr val="BCAAA4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" name="Frihandsfigur: Form 23">
                <a:extLst>
                  <a:ext uri="{FF2B5EF4-FFF2-40B4-BE49-F238E27FC236}">
                    <a16:creationId xmlns:a16="http://schemas.microsoft.com/office/drawing/2014/main" id="{EFB430E6-B47C-4F85-16FF-2055696B6C5E}"/>
                  </a:ext>
                </a:extLst>
              </p:cNvPr>
              <p:cNvSpPr/>
              <p:nvPr/>
            </p:nvSpPr>
            <p:spPr>
              <a:xfrm rot="1138337">
                <a:off x="5904989" y="2395975"/>
                <a:ext cx="99966" cy="97397"/>
              </a:xfrm>
              <a:custGeom>
                <a:avLst/>
                <a:gdLst>
                  <a:gd name="connsiteX0" fmla="*/ 46945 w 99966"/>
                  <a:gd name="connsiteY0" fmla="*/ 126 h 97397"/>
                  <a:gd name="connsiteX1" fmla="*/ 53485 w 99966"/>
                  <a:gd name="connsiteY1" fmla="*/ 126 h 97397"/>
                  <a:gd name="connsiteX2" fmla="*/ 100199 w 99966"/>
                  <a:gd name="connsiteY2" fmla="*/ 46839 h 97397"/>
                  <a:gd name="connsiteX3" fmla="*/ 100199 w 99966"/>
                  <a:gd name="connsiteY3" fmla="*/ 97523 h 97397"/>
                  <a:gd name="connsiteX4" fmla="*/ 50916 w 99966"/>
                  <a:gd name="connsiteY4" fmla="*/ 97523 h 97397"/>
                  <a:gd name="connsiteX5" fmla="*/ 232 w 99966"/>
                  <a:gd name="connsiteY5" fmla="*/ 46839 h 97397"/>
                  <a:gd name="connsiteX6" fmla="*/ 232 w 99966"/>
                  <a:gd name="connsiteY6" fmla="*/ 46839 h 97397"/>
                  <a:gd name="connsiteX7" fmla="*/ 46945 w 99966"/>
                  <a:gd name="connsiteY7" fmla="*/ 126 h 9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66" h="97397">
                    <a:moveTo>
                      <a:pt x="46945" y="126"/>
                    </a:moveTo>
                    <a:lnTo>
                      <a:pt x="53485" y="126"/>
                    </a:lnTo>
                    <a:cubicBezTo>
                      <a:pt x="79285" y="126"/>
                      <a:pt x="100199" y="21039"/>
                      <a:pt x="100199" y="46839"/>
                    </a:cubicBezTo>
                    <a:lnTo>
                      <a:pt x="100199" y="97523"/>
                    </a:lnTo>
                    <a:lnTo>
                      <a:pt x="50916" y="97523"/>
                    </a:lnTo>
                    <a:cubicBezTo>
                      <a:pt x="22924" y="97523"/>
                      <a:pt x="232" y="74832"/>
                      <a:pt x="232" y="46839"/>
                    </a:cubicBezTo>
                    <a:lnTo>
                      <a:pt x="232" y="46839"/>
                    </a:lnTo>
                    <a:cubicBezTo>
                      <a:pt x="232" y="21039"/>
                      <a:pt x="21146" y="126"/>
                      <a:pt x="46945" y="126"/>
                    </a:cubicBezTo>
                    <a:close/>
                  </a:path>
                </a:pathLst>
              </a:custGeom>
              <a:solidFill>
                <a:srgbClr val="BCAAA4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5" name="Bild 9">
              <a:extLst>
                <a:ext uri="{FF2B5EF4-FFF2-40B4-BE49-F238E27FC236}">
                  <a16:creationId xmlns:a16="http://schemas.microsoft.com/office/drawing/2014/main" id="{1207702C-4113-C950-73A1-6D5FE8D8EB26}"/>
                </a:ext>
              </a:extLst>
            </p:cNvPr>
            <p:cNvGrpSpPr/>
            <p:nvPr/>
          </p:nvGrpSpPr>
          <p:grpSpPr>
            <a:xfrm>
              <a:off x="5857459" y="4436670"/>
              <a:ext cx="831079" cy="831079"/>
              <a:chOff x="5857459" y="4436670"/>
              <a:chExt cx="831079" cy="831079"/>
            </a:xfrm>
          </p:grpSpPr>
          <p:sp>
            <p:nvSpPr>
              <p:cNvPr id="26" name="Frihandsfigur: Form 25">
                <a:extLst>
                  <a:ext uri="{FF2B5EF4-FFF2-40B4-BE49-F238E27FC236}">
                    <a16:creationId xmlns:a16="http://schemas.microsoft.com/office/drawing/2014/main" id="{30C9C3A3-E158-514B-994B-11C5CABC778F}"/>
                  </a:ext>
                </a:extLst>
              </p:cNvPr>
              <p:cNvSpPr/>
              <p:nvPr/>
            </p:nvSpPr>
            <p:spPr>
              <a:xfrm rot="1138337">
                <a:off x="5987769" y="4532195"/>
                <a:ext cx="653988" cy="397064"/>
              </a:xfrm>
              <a:custGeom>
                <a:avLst/>
                <a:gdLst>
                  <a:gd name="connsiteX0" fmla="*/ 303901 w 653988"/>
                  <a:gd name="connsiteY0" fmla="*/ 374 h 397064"/>
                  <a:gd name="connsiteX1" fmla="*/ 350615 w 653988"/>
                  <a:gd name="connsiteY1" fmla="*/ 374 h 397064"/>
                  <a:gd name="connsiteX2" fmla="*/ 654252 w 653988"/>
                  <a:gd name="connsiteY2" fmla="*/ 304012 h 397064"/>
                  <a:gd name="connsiteX3" fmla="*/ 654252 w 653988"/>
                  <a:gd name="connsiteY3" fmla="*/ 327368 h 397064"/>
                  <a:gd name="connsiteX4" fmla="*/ 584182 w 653988"/>
                  <a:gd name="connsiteY4" fmla="*/ 397439 h 397064"/>
                  <a:gd name="connsiteX5" fmla="*/ 70334 w 653988"/>
                  <a:gd name="connsiteY5" fmla="*/ 397439 h 397064"/>
                  <a:gd name="connsiteX6" fmla="*/ 264 w 653988"/>
                  <a:gd name="connsiteY6" fmla="*/ 327368 h 397064"/>
                  <a:gd name="connsiteX7" fmla="*/ 264 w 653988"/>
                  <a:gd name="connsiteY7" fmla="*/ 304012 h 397064"/>
                  <a:gd name="connsiteX8" fmla="*/ 303901 w 653988"/>
                  <a:gd name="connsiteY8" fmla="*/ 374 h 39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988" h="397064">
                    <a:moveTo>
                      <a:pt x="303901" y="374"/>
                    </a:moveTo>
                    <a:lnTo>
                      <a:pt x="350615" y="374"/>
                    </a:lnTo>
                    <a:cubicBezTo>
                      <a:pt x="518309" y="374"/>
                      <a:pt x="654252" y="136317"/>
                      <a:pt x="654252" y="304012"/>
                    </a:cubicBezTo>
                    <a:lnTo>
                      <a:pt x="654252" y="327368"/>
                    </a:lnTo>
                    <a:cubicBezTo>
                      <a:pt x="654252" y="366068"/>
                      <a:pt x="622882" y="397439"/>
                      <a:pt x="584182" y="397439"/>
                    </a:cubicBezTo>
                    <a:lnTo>
                      <a:pt x="70334" y="397439"/>
                    </a:lnTo>
                    <a:cubicBezTo>
                      <a:pt x="31635" y="397439"/>
                      <a:pt x="264" y="366068"/>
                      <a:pt x="264" y="327368"/>
                    </a:cubicBezTo>
                    <a:lnTo>
                      <a:pt x="264" y="304012"/>
                    </a:lnTo>
                    <a:cubicBezTo>
                      <a:pt x="264" y="136317"/>
                      <a:pt x="136207" y="374"/>
                      <a:pt x="303901" y="374"/>
                    </a:cubicBezTo>
                    <a:close/>
                  </a:path>
                </a:pathLst>
              </a:custGeom>
              <a:solidFill>
                <a:srgbClr val="DDD4D1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7" name="Frihandsfigur: Form 26">
                <a:extLst>
                  <a:ext uri="{FF2B5EF4-FFF2-40B4-BE49-F238E27FC236}">
                    <a16:creationId xmlns:a16="http://schemas.microsoft.com/office/drawing/2014/main" id="{47E69524-863D-1B13-795B-9C8E5F4939C9}"/>
                  </a:ext>
                </a:extLst>
              </p:cNvPr>
              <p:cNvSpPr/>
              <p:nvPr/>
            </p:nvSpPr>
            <p:spPr>
              <a:xfrm rot="1138337">
                <a:off x="5987769" y="4532195"/>
                <a:ext cx="653988" cy="397064"/>
              </a:xfrm>
              <a:custGeom>
                <a:avLst/>
                <a:gdLst>
                  <a:gd name="connsiteX0" fmla="*/ 303901 w 653988"/>
                  <a:gd name="connsiteY0" fmla="*/ 374 h 397064"/>
                  <a:gd name="connsiteX1" fmla="*/ 350615 w 653988"/>
                  <a:gd name="connsiteY1" fmla="*/ 374 h 397064"/>
                  <a:gd name="connsiteX2" fmla="*/ 654252 w 653988"/>
                  <a:gd name="connsiteY2" fmla="*/ 304012 h 397064"/>
                  <a:gd name="connsiteX3" fmla="*/ 654252 w 653988"/>
                  <a:gd name="connsiteY3" fmla="*/ 327368 h 397064"/>
                  <a:gd name="connsiteX4" fmla="*/ 584182 w 653988"/>
                  <a:gd name="connsiteY4" fmla="*/ 397439 h 397064"/>
                  <a:gd name="connsiteX5" fmla="*/ 70334 w 653988"/>
                  <a:gd name="connsiteY5" fmla="*/ 397439 h 397064"/>
                  <a:gd name="connsiteX6" fmla="*/ 264 w 653988"/>
                  <a:gd name="connsiteY6" fmla="*/ 327368 h 397064"/>
                  <a:gd name="connsiteX7" fmla="*/ 264 w 653988"/>
                  <a:gd name="connsiteY7" fmla="*/ 304012 h 397064"/>
                  <a:gd name="connsiteX8" fmla="*/ 303901 w 653988"/>
                  <a:gd name="connsiteY8" fmla="*/ 374 h 3970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3988" h="397064">
                    <a:moveTo>
                      <a:pt x="303901" y="374"/>
                    </a:moveTo>
                    <a:lnTo>
                      <a:pt x="350615" y="374"/>
                    </a:lnTo>
                    <a:cubicBezTo>
                      <a:pt x="518309" y="374"/>
                      <a:pt x="654252" y="136317"/>
                      <a:pt x="654252" y="304012"/>
                    </a:cubicBezTo>
                    <a:lnTo>
                      <a:pt x="654252" y="327368"/>
                    </a:lnTo>
                    <a:cubicBezTo>
                      <a:pt x="654252" y="366068"/>
                      <a:pt x="622882" y="397439"/>
                      <a:pt x="584182" y="397439"/>
                    </a:cubicBezTo>
                    <a:lnTo>
                      <a:pt x="70334" y="397439"/>
                    </a:lnTo>
                    <a:cubicBezTo>
                      <a:pt x="31635" y="397439"/>
                      <a:pt x="264" y="366068"/>
                      <a:pt x="264" y="327368"/>
                    </a:cubicBezTo>
                    <a:lnTo>
                      <a:pt x="264" y="304012"/>
                    </a:lnTo>
                    <a:cubicBezTo>
                      <a:pt x="264" y="136317"/>
                      <a:pt x="136207" y="374"/>
                      <a:pt x="303901" y="374"/>
                    </a:cubicBezTo>
                    <a:close/>
                  </a:path>
                </a:pathLst>
              </a:custGeom>
              <a:solidFill>
                <a:srgbClr val="CDBFBB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8" name="Frihandsfigur: Form 27">
                <a:extLst>
                  <a:ext uri="{FF2B5EF4-FFF2-40B4-BE49-F238E27FC236}">
                    <a16:creationId xmlns:a16="http://schemas.microsoft.com/office/drawing/2014/main" id="{09484F2C-AE97-4135-251B-2CE080A79B96}"/>
                  </a:ext>
                </a:extLst>
              </p:cNvPr>
              <p:cNvSpPr/>
              <p:nvPr/>
            </p:nvSpPr>
            <p:spPr>
              <a:xfrm rot="1138337">
                <a:off x="5985125" y="4570661"/>
                <a:ext cx="560561" cy="607274"/>
              </a:xfrm>
              <a:custGeom>
                <a:avLst/>
                <a:gdLst>
                  <a:gd name="connsiteX0" fmla="*/ 303896 w 560561"/>
                  <a:gd name="connsiteY0" fmla="*/ 383 h 607274"/>
                  <a:gd name="connsiteX1" fmla="*/ 257182 w 560561"/>
                  <a:gd name="connsiteY1" fmla="*/ 383 h 607274"/>
                  <a:gd name="connsiteX2" fmla="*/ 258 w 560561"/>
                  <a:gd name="connsiteY2" fmla="*/ 257307 h 607274"/>
                  <a:gd name="connsiteX3" fmla="*/ 258 w 560561"/>
                  <a:gd name="connsiteY3" fmla="*/ 280664 h 607274"/>
                  <a:gd name="connsiteX4" fmla="*/ 23615 w 560561"/>
                  <a:gd name="connsiteY4" fmla="*/ 304021 h 607274"/>
                  <a:gd name="connsiteX5" fmla="*/ 180572 w 560561"/>
                  <a:gd name="connsiteY5" fmla="*/ 304021 h 607274"/>
                  <a:gd name="connsiteX6" fmla="*/ 180572 w 560561"/>
                  <a:gd name="connsiteY6" fmla="*/ 560945 h 607274"/>
                  <a:gd name="connsiteX7" fmla="*/ 227286 w 560561"/>
                  <a:gd name="connsiteY7" fmla="*/ 607658 h 607274"/>
                  <a:gd name="connsiteX8" fmla="*/ 333559 w 560561"/>
                  <a:gd name="connsiteY8" fmla="*/ 607658 h 607274"/>
                  <a:gd name="connsiteX9" fmla="*/ 380272 w 560561"/>
                  <a:gd name="connsiteY9" fmla="*/ 560945 h 607274"/>
                  <a:gd name="connsiteX10" fmla="*/ 380272 w 560561"/>
                  <a:gd name="connsiteY10" fmla="*/ 304021 h 607274"/>
                  <a:gd name="connsiteX11" fmla="*/ 537463 w 560561"/>
                  <a:gd name="connsiteY11" fmla="*/ 304021 h 607274"/>
                  <a:gd name="connsiteX12" fmla="*/ 560820 w 560561"/>
                  <a:gd name="connsiteY12" fmla="*/ 280664 h 607274"/>
                  <a:gd name="connsiteX13" fmla="*/ 560820 w 560561"/>
                  <a:gd name="connsiteY13" fmla="*/ 257307 h 607274"/>
                  <a:gd name="connsiteX14" fmla="*/ 303896 w 560561"/>
                  <a:gd name="connsiteY14" fmla="*/ 383 h 60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60561" h="607274">
                    <a:moveTo>
                      <a:pt x="303896" y="383"/>
                    </a:moveTo>
                    <a:lnTo>
                      <a:pt x="257182" y="383"/>
                    </a:lnTo>
                    <a:cubicBezTo>
                      <a:pt x="115287" y="383"/>
                      <a:pt x="258" y="115412"/>
                      <a:pt x="258" y="257307"/>
                    </a:cubicBezTo>
                    <a:lnTo>
                      <a:pt x="258" y="280664"/>
                    </a:lnTo>
                    <a:cubicBezTo>
                      <a:pt x="258" y="293564"/>
                      <a:pt x="10716" y="304021"/>
                      <a:pt x="23615" y="304021"/>
                    </a:cubicBezTo>
                    <a:lnTo>
                      <a:pt x="180572" y="304021"/>
                    </a:lnTo>
                    <a:lnTo>
                      <a:pt x="180572" y="560945"/>
                    </a:lnTo>
                    <a:cubicBezTo>
                      <a:pt x="180572" y="586744"/>
                      <a:pt x="201486" y="607658"/>
                      <a:pt x="227286" y="607658"/>
                    </a:cubicBezTo>
                    <a:lnTo>
                      <a:pt x="333559" y="607658"/>
                    </a:lnTo>
                    <a:cubicBezTo>
                      <a:pt x="359359" y="607658"/>
                      <a:pt x="380272" y="586744"/>
                      <a:pt x="380272" y="560945"/>
                    </a:cubicBezTo>
                    <a:lnTo>
                      <a:pt x="380272" y="304021"/>
                    </a:lnTo>
                    <a:lnTo>
                      <a:pt x="537463" y="304021"/>
                    </a:lnTo>
                    <a:cubicBezTo>
                      <a:pt x="550363" y="304021"/>
                      <a:pt x="560820" y="293564"/>
                      <a:pt x="560820" y="280664"/>
                    </a:cubicBezTo>
                    <a:lnTo>
                      <a:pt x="560820" y="257307"/>
                    </a:lnTo>
                    <a:cubicBezTo>
                      <a:pt x="560820" y="115412"/>
                      <a:pt x="445790" y="383"/>
                      <a:pt x="303896" y="383"/>
                    </a:cubicBezTo>
                    <a:close/>
                  </a:path>
                </a:pathLst>
              </a:custGeom>
              <a:solidFill>
                <a:srgbClr val="DDD4D1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9" name="Frihandsfigur: Form 28">
                <a:extLst>
                  <a:ext uri="{FF2B5EF4-FFF2-40B4-BE49-F238E27FC236}">
                    <a16:creationId xmlns:a16="http://schemas.microsoft.com/office/drawing/2014/main" id="{155BB546-067B-660E-D9BA-CB07DF8B569A}"/>
                  </a:ext>
                </a:extLst>
              </p:cNvPr>
              <p:cNvSpPr/>
              <p:nvPr/>
            </p:nvSpPr>
            <p:spPr>
              <a:xfrm rot="1138337">
                <a:off x="6373059" y="4828296"/>
                <a:ext cx="99966" cy="97397"/>
              </a:xfrm>
              <a:custGeom>
                <a:avLst/>
                <a:gdLst>
                  <a:gd name="connsiteX0" fmla="*/ 46982 w 99966"/>
                  <a:gd name="connsiteY0" fmla="*/ 386 h 97397"/>
                  <a:gd name="connsiteX1" fmla="*/ 53522 w 99966"/>
                  <a:gd name="connsiteY1" fmla="*/ 386 h 97397"/>
                  <a:gd name="connsiteX2" fmla="*/ 100236 w 99966"/>
                  <a:gd name="connsiteY2" fmla="*/ 47099 h 97397"/>
                  <a:gd name="connsiteX3" fmla="*/ 100236 w 99966"/>
                  <a:gd name="connsiteY3" fmla="*/ 47099 h 97397"/>
                  <a:gd name="connsiteX4" fmla="*/ 49552 w 99966"/>
                  <a:gd name="connsiteY4" fmla="*/ 97783 h 97397"/>
                  <a:gd name="connsiteX5" fmla="*/ 49318 w 99966"/>
                  <a:gd name="connsiteY5" fmla="*/ 97783 h 97397"/>
                  <a:gd name="connsiteX6" fmla="*/ 269 w 99966"/>
                  <a:gd name="connsiteY6" fmla="*/ 97783 h 97397"/>
                  <a:gd name="connsiteX7" fmla="*/ 269 w 99966"/>
                  <a:gd name="connsiteY7" fmla="*/ 47099 h 97397"/>
                  <a:gd name="connsiteX8" fmla="*/ 46982 w 99966"/>
                  <a:gd name="connsiteY8" fmla="*/ 386 h 9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966" h="97397">
                    <a:moveTo>
                      <a:pt x="46982" y="386"/>
                    </a:moveTo>
                    <a:lnTo>
                      <a:pt x="53522" y="386"/>
                    </a:lnTo>
                    <a:cubicBezTo>
                      <a:pt x="79322" y="386"/>
                      <a:pt x="100236" y="21299"/>
                      <a:pt x="100236" y="47099"/>
                    </a:cubicBezTo>
                    <a:lnTo>
                      <a:pt x="100236" y="47099"/>
                    </a:lnTo>
                    <a:cubicBezTo>
                      <a:pt x="100236" y="75092"/>
                      <a:pt x="77545" y="97783"/>
                      <a:pt x="49552" y="97783"/>
                    </a:cubicBezTo>
                    <a:cubicBezTo>
                      <a:pt x="49474" y="97783"/>
                      <a:pt x="49395" y="97783"/>
                      <a:pt x="49318" y="97783"/>
                    </a:cubicBezTo>
                    <a:lnTo>
                      <a:pt x="269" y="97783"/>
                    </a:lnTo>
                    <a:lnTo>
                      <a:pt x="269" y="47099"/>
                    </a:lnTo>
                    <a:cubicBezTo>
                      <a:pt x="269" y="21299"/>
                      <a:pt x="21182" y="386"/>
                      <a:pt x="46982" y="386"/>
                    </a:cubicBezTo>
                    <a:close/>
                  </a:path>
                </a:pathLst>
              </a:custGeom>
              <a:solidFill>
                <a:srgbClr val="BCAAA4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0" name="Frihandsfigur: Form 29">
                <a:extLst>
                  <a:ext uri="{FF2B5EF4-FFF2-40B4-BE49-F238E27FC236}">
                    <a16:creationId xmlns:a16="http://schemas.microsoft.com/office/drawing/2014/main" id="{6F4579C6-3228-367E-A29C-75D8444E301C}"/>
                  </a:ext>
                </a:extLst>
              </p:cNvPr>
              <p:cNvSpPr/>
              <p:nvPr/>
            </p:nvSpPr>
            <p:spPr>
              <a:xfrm rot="1138337">
                <a:off x="6089671" y="4730871"/>
                <a:ext cx="99966" cy="97397"/>
              </a:xfrm>
              <a:custGeom>
                <a:avLst/>
                <a:gdLst>
                  <a:gd name="connsiteX0" fmla="*/ 46965 w 99966"/>
                  <a:gd name="connsiteY0" fmla="*/ 375 h 97397"/>
                  <a:gd name="connsiteX1" fmla="*/ 53505 w 99966"/>
                  <a:gd name="connsiteY1" fmla="*/ 375 h 97397"/>
                  <a:gd name="connsiteX2" fmla="*/ 100218 w 99966"/>
                  <a:gd name="connsiteY2" fmla="*/ 47089 h 97397"/>
                  <a:gd name="connsiteX3" fmla="*/ 100218 w 99966"/>
                  <a:gd name="connsiteY3" fmla="*/ 97773 h 97397"/>
                  <a:gd name="connsiteX4" fmla="*/ 50936 w 99966"/>
                  <a:gd name="connsiteY4" fmla="*/ 97773 h 97397"/>
                  <a:gd name="connsiteX5" fmla="*/ 251 w 99966"/>
                  <a:gd name="connsiteY5" fmla="*/ 47089 h 97397"/>
                  <a:gd name="connsiteX6" fmla="*/ 251 w 99966"/>
                  <a:gd name="connsiteY6" fmla="*/ 47089 h 97397"/>
                  <a:gd name="connsiteX7" fmla="*/ 46965 w 99966"/>
                  <a:gd name="connsiteY7" fmla="*/ 375 h 9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966" h="97397">
                    <a:moveTo>
                      <a:pt x="46965" y="375"/>
                    </a:moveTo>
                    <a:lnTo>
                      <a:pt x="53505" y="375"/>
                    </a:lnTo>
                    <a:cubicBezTo>
                      <a:pt x="79305" y="375"/>
                      <a:pt x="100218" y="21289"/>
                      <a:pt x="100218" y="47089"/>
                    </a:cubicBezTo>
                    <a:lnTo>
                      <a:pt x="100218" y="97773"/>
                    </a:lnTo>
                    <a:lnTo>
                      <a:pt x="50936" y="97773"/>
                    </a:lnTo>
                    <a:cubicBezTo>
                      <a:pt x="22943" y="97773"/>
                      <a:pt x="251" y="75082"/>
                      <a:pt x="251" y="47089"/>
                    </a:cubicBezTo>
                    <a:lnTo>
                      <a:pt x="251" y="47089"/>
                    </a:lnTo>
                    <a:cubicBezTo>
                      <a:pt x="251" y="21289"/>
                      <a:pt x="21166" y="375"/>
                      <a:pt x="46965" y="375"/>
                    </a:cubicBezTo>
                    <a:close/>
                  </a:path>
                </a:pathLst>
              </a:custGeom>
              <a:solidFill>
                <a:srgbClr val="BCAAA4"/>
              </a:solidFill>
              <a:ln w="23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1" name="Bild 9">
              <a:extLst>
                <a:ext uri="{FF2B5EF4-FFF2-40B4-BE49-F238E27FC236}">
                  <a16:creationId xmlns:a16="http://schemas.microsoft.com/office/drawing/2014/main" id="{D9C8732A-C63F-D60E-D596-F3136C78D242}"/>
                </a:ext>
              </a:extLst>
            </p:cNvPr>
            <p:cNvGrpSpPr/>
            <p:nvPr/>
          </p:nvGrpSpPr>
          <p:grpSpPr>
            <a:xfrm>
              <a:off x="6834885" y="3543543"/>
              <a:ext cx="500783" cy="500783"/>
              <a:chOff x="6834885" y="3543543"/>
              <a:chExt cx="500783" cy="500783"/>
            </a:xfrm>
          </p:grpSpPr>
          <p:sp>
            <p:nvSpPr>
              <p:cNvPr id="32" name="Frihandsfigur: Form 31">
                <a:extLst>
                  <a:ext uri="{FF2B5EF4-FFF2-40B4-BE49-F238E27FC236}">
                    <a16:creationId xmlns:a16="http://schemas.microsoft.com/office/drawing/2014/main" id="{8CF6648C-163A-1EA7-F6C7-EF1A8DBDC026}"/>
                  </a:ext>
                </a:extLst>
              </p:cNvPr>
              <p:cNvSpPr/>
              <p:nvPr/>
            </p:nvSpPr>
            <p:spPr>
              <a:xfrm rot="5062119">
                <a:off x="6945793" y="3646056"/>
                <a:ext cx="458047" cy="278100"/>
              </a:xfrm>
              <a:custGeom>
                <a:avLst/>
                <a:gdLst>
                  <a:gd name="connsiteX0" fmla="*/ 213021 w 458047"/>
                  <a:gd name="connsiteY0" fmla="*/ 273 h 278100"/>
                  <a:gd name="connsiteX1" fmla="*/ 245738 w 458047"/>
                  <a:gd name="connsiteY1" fmla="*/ 273 h 278100"/>
                  <a:gd name="connsiteX2" fmla="*/ 458403 w 458047"/>
                  <a:gd name="connsiteY2" fmla="*/ 212938 h 278100"/>
                  <a:gd name="connsiteX3" fmla="*/ 458403 w 458047"/>
                  <a:gd name="connsiteY3" fmla="*/ 229297 h 278100"/>
                  <a:gd name="connsiteX4" fmla="*/ 409327 w 458047"/>
                  <a:gd name="connsiteY4" fmla="*/ 278374 h 278100"/>
                  <a:gd name="connsiteX5" fmla="*/ 49432 w 458047"/>
                  <a:gd name="connsiteY5" fmla="*/ 278374 h 278100"/>
                  <a:gd name="connsiteX6" fmla="*/ 356 w 458047"/>
                  <a:gd name="connsiteY6" fmla="*/ 229297 h 278100"/>
                  <a:gd name="connsiteX7" fmla="*/ 356 w 458047"/>
                  <a:gd name="connsiteY7" fmla="*/ 212938 h 278100"/>
                  <a:gd name="connsiteX8" fmla="*/ 213021 w 458047"/>
                  <a:gd name="connsiteY8" fmla="*/ 273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3021" y="273"/>
                    </a:moveTo>
                    <a:lnTo>
                      <a:pt x="245738" y="273"/>
                    </a:lnTo>
                    <a:cubicBezTo>
                      <a:pt x="363190" y="273"/>
                      <a:pt x="458403" y="95487"/>
                      <a:pt x="458403" y="212938"/>
                    </a:cubicBezTo>
                    <a:lnTo>
                      <a:pt x="458403" y="229297"/>
                    </a:lnTo>
                    <a:cubicBezTo>
                      <a:pt x="458403" y="256402"/>
                      <a:pt x="436431" y="278374"/>
                      <a:pt x="409327" y="278374"/>
                    </a:cubicBezTo>
                    <a:lnTo>
                      <a:pt x="49432" y="278374"/>
                    </a:lnTo>
                    <a:cubicBezTo>
                      <a:pt x="22328" y="278374"/>
                      <a:pt x="356" y="256402"/>
                      <a:pt x="356" y="229297"/>
                    </a:cubicBezTo>
                    <a:lnTo>
                      <a:pt x="356" y="212938"/>
                    </a:lnTo>
                    <a:cubicBezTo>
                      <a:pt x="356" y="95487"/>
                      <a:pt x="95569" y="273"/>
                      <a:pt x="213021" y="273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ihandsfigur: Form 32">
                <a:extLst>
                  <a:ext uri="{FF2B5EF4-FFF2-40B4-BE49-F238E27FC236}">
                    <a16:creationId xmlns:a16="http://schemas.microsoft.com/office/drawing/2014/main" id="{DA80C4E1-E294-6274-05E5-0F8A8AE4F9DE}"/>
                  </a:ext>
                </a:extLst>
              </p:cNvPr>
              <p:cNvSpPr/>
              <p:nvPr/>
            </p:nvSpPr>
            <p:spPr>
              <a:xfrm rot="5062119">
                <a:off x="6945793" y="3646056"/>
                <a:ext cx="458047" cy="278100"/>
              </a:xfrm>
              <a:custGeom>
                <a:avLst/>
                <a:gdLst>
                  <a:gd name="connsiteX0" fmla="*/ 213021 w 458047"/>
                  <a:gd name="connsiteY0" fmla="*/ 273 h 278100"/>
                  <a:gd name="connsiteX1" fmla="*/ 245738 w 458047"/>
                  <a:gd name="connsiteY1" fmla="*/ 273 h 278100"/>
                  <a:gd name="connsiteX2" fmla="*/ 458403 w 458047"/>
                  <a:gd name="connsiteY2" fmla="*/ 212938 h 278100"/>
                  <a:gd name="connsiteX3" fmla="*/ 458403 w 458047"/>
                  <a:gd name="connsiteY3" fmla="*/ 229297 h 278100"/>
                  <a:gd name="connsiteX4" fmla="*/ 409327 w 458047"/>
                  <a:gd name="connsiteY4" fmla="*/ 278374 h 278100"/>
                  <a:gd name="connsiteX5" fmla="*/ 49432 w 458047"/>
                  <a:gd name="connsiteY5" fmla="*/ 278374 h 278100"/>
                  <a:gd name="connsiteX6" fmla="*/ 356 w 458047"/>
                  <a:gd name="connsiteY6" fmla="*/ 229297 h 278100"/>
                  <a:gd name="connsiteX7" fmla="*/ 356 w 458047"/>
                  <a:gd name="connsiteY7" fmla="*/ 212938 h 278100"/>
                  <a:gd name="connsiteX8" fmla="*/ 213021 w 458047"/>
                  <a:gd name="connsiteY8" fmla="*/ 273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3021" y="273"/>
                    </a:moveTo>
                    <a:lnTo>
                      <a:pt x="245738" y="273"/>
                    </a:lnTo>
                    <a:cubicBezTo>
                      <a:pt x="363190" y="273"/>
                      <a:pt x="458403" y="95487"/>
                      <a:pt x="458403" y="212938"/>
                    </a:cubicBezTo>
                    <a:lnTo>
                      <a:pt x="458403" y="229297"/>
                    </a:lnTo>
                    <a:cubicBezTo>
                      <a:pt x="458403" y="256402"/>
                      <a:pt x="436431" y="278374"/>
                      <a:pt x="409327" y="278374"/>
                    </a:cubicBezTo>
                    <a:lnTo>
                      <a:pt x="49432" y="278374"/>
                    </a:lnTo>
                    <a:cubicBezTo>
                      <a:pt x="22328" y="278374"/>
                      <a:pt x="356" y="256402"/>
                      <a:pt x="356" y="229297"/>
                    </a:cubicBezTo>
                    <a:lnTo>
                      <a:pt x="356" y="212938"/>
                    </a:lnTo>
                    <a:cubicBezTo>
                      <a:pt x="356" y="95487"/>
                      <a:pt x="95569" y="273"/>
                      <a:pt x="213021" y="273"/>
                    </a:cubicBezTo>
                    <a:close/>
                  </a:path>
                </a:pathLst>
              </a:custGeom>
              <a:solidFill>
                <a:srgbClr val="CDBFBB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ihandsfigur: Form 33">
                <a:extLst>
                  <a:ext uri="{FF2B5EF4-FFF2-40B4-BE49-F238E27FC236}">
                    <a16:creationId xmlns:a16="http://schemas.microsoft.com/office/drawing/2014/main" id="{2D32F9B8-DE74-90B1-C2C1-45C59CB64473}"/>
                  </a:ext>
                </a:extLst>
              </p:cNvPr>
              <p:cNvSpPr/>
              <p:nvPr/>
            </p:nvSpPr>
            <p:spPr>
              <a:xfrm rot="5062119">
                <a:off x="6872691" y="3582875"/>
                <a:ext cx="392612" cy="425329"/>
              </a:xfrm>
              <a:custGeom>
                <a:avLst/>
                <a:gdLst>
                  <a:gd name="connsiteX0" fmla="*/ 213009 w 392612"/>
                  <a:gd name="connsiteY0" fmla="*/ 268 h 425329"/>
                  <a:gd name="connsiteX1" fmla="*/ 180292 w 392612"/>
                  <a:gd name="connsiteY1" fmla="*/ 268 h 425329"/>
                  <a:gd name="connsiteX2" fmla="*/ 344 w 392612"/>
                  <a:gd name="connsiteY2" fmla="*/ 180215 h 425329"/>
                  <a:gd name="connsiteX3" fmla="*/ 344 w 392612"/>
                  <a:gd name="connsiteY3" fmla="*/ 196574 h 425329"/>
                  <a:gd name="connsiteX4" fmla="*/ 16703 w 392612"/>
                  <a:gd name="connsiteY4" fmla="*/ 212933 h 425329"/>
                  <a:gd name="connsiteX5" fmla="*/ 126635 w 392612"/>
                  <a:gd name="connsiteY5" fmla="*/ 212933 h 425329"/>
                  <a:gd name="connsiteX6" fmla="*/ 126635 w 392612"/>
                  <a:gd name="connsiteY6" fmla="*/ 392880 h 425329"/>
                  <a:gd name="connsiteX7" fmla="*/ 159352 w 392612"/>
                  <a:gd name="connsiteY7" fmla="*/ 425598 h 425329"/>
                  <a:gd name="connsiteX8" fmla="*/ 233785 w 392612"/>
                  <a:gd name="connsiteY8" fmla="*/ 425598 h 425329"/>
                  <a:gd name="connsiteX9" fmla="*/ 266503 w 392612"/>
                  <a:gd name="connsiteY9" fmla="*/ 392880 h 425329"/>
                  <a:gd name="connsiteX10" fmla="*/ 266503 w 392612"/>
                  <a:gd name="connsiteY10" fmla="*/ 212933 h 425329"/>
                  <a:gd name="connsiteX11" fmla="*/ 376598 w 392612"/>
                  <a:gd name="connsiteY11" fmla="*/ 212933 h 425329"/>
                  <a:gd name="connsiteX12" fmla="*/ 392956 w 392612"/>
                  <a:gd name="connsiteY12" fmla="*/ 196574 h 425329"/>
                  <a:gd name="connsiteX13" fmla="*/ 392956 w 392612"/>
                  <a:gd name="connsiteY13" fmla="*/ 180215 h 425329"/>
                  <a:gd name="connsiteX14" fmla="*/ 213009 w 392612"/>
                  <a:gd name="connsiteY14" fmla="*/ 268 h 42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2612" h="425329">
                    <a:moveTo>
                      <a:pt x="213009" y="268"/>
                    </a:moveTo>
                    <a:lnTo>
                      <a:pt x="180292" y="268"/>
                    </a:lnTo>
                    <a:cubicBezTo>
                      <a:pt x="80909" y="268"/>
                      <a:pt x="344" y="80833"/>
                      <a:pt x="344" y="180215"/>
                    </a:cubicBezTo>
                    <a:lnTo>
                      <a:pt x="344" y="196574"/>
                    </a:lnTo>
                    <a:cubicBezTo>
                      <a:pt x="344" y="205609"/>
                      <a:pt x="7669" y="212933"/>
                      <a:pt x="16703" y="212933"/>
                    </a:cubicBezTo>
                    <a:lnTo>
                      <a:pt x="126635" y="212933"/>
                    </a:lnTo>
                    <a:lnTo>
                      <a:pt x="126635" y="392880"/>
                    </a:lnTo>
                    <a:cubicBezTo>
                      <a:pt x="126635" y="410950"/>
                      <a:pt x="141282" y="425598"/>
                      <a:pt x="159352" y="425598"/>
                    </a:cubicBezTo>
                    <a:lnTo>
                      <a:pt x="233785" y="425598"/>
                    </a:lnTo>
                    <a:cubicBezTo>
                      <a:pt x="251855" y="425598"/>
                      <a:pt x="266503" y="410950"/>
                      <a:pt x="266503" y="392880"/>
                    </a:cubicBezTo>
                    <a:lnTo>
                      <a:pt x="266503" y="212933"/>
                    </a:lnTo>
                    <a:lnTo>
                      <a:pt x="376598" y="212933"/>
                    </a:lnTo>
                    <a:cubicBezTo>
                      <a:pt x="385633" y="212933"/>
                      <a:pt x="392956" y="205609"/>
                      <a:pt x="392956" y="196574"/>
                    </a:cubicBezTo>
                    <a:lnTo>
                      <a:pt x="392956" y="180215"/>
                    </a:lnTo>
                    <a:cubicBezTo>
                      <a:pt x="392956" y="80833"/>
                      <a:pt x="312391" y="268"/>
                      <a:pt x="213009" y="268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ihandsfigur: Form 34">
                <a:extLst>
                  <a:ext uri="{FF2B5EF4-FFF2-40B4-BE49-F238E27FC236}">
                    <a16:creationId xmlns:a16="http://schemas.microsoft.com/office/drawing/2014/main" id="{68F806EF-95D3-F394-0237-1A6E4DEA7CA0}"/>
                  </a:ext>
                </a:extLst>
              </p:cNvPr>
              <p:cNvSpPr/>
              <p:nvPr/>
            </p:nvSpPr>
            <p:spPr>
              <a:xfrm rot="5062119">
                <a:off x="7078239" y="3862602"/>
                <a:ext cx="70015" cy="68216"/>
              </a:xfrm>
              <a:custGeom>
                <a:avLst/>
                <a:gdLst>
                  <a:gd name="connsiteX0" fmla="*/ 33060 w 70015"/>
                  <a:gd name="connsiteY0" fmla="*/ 281 h 68216"/>
                  <a:gd name="connsiteX1" fmla="*/ 37641 w 70015"/>
                  <a:gd name="connsiteY1" fmla="*/ 281 h 68216"/>
                  <a:gd name="connsiteX2" fmla="*/ 70358 w 70015"/>
                  <a:gd name="connsiteY2" fmla="*/ 32998 h 68216"/>
                  <a:gd name="connsiteX3" fmla="*/ 70358 w 70015"/>
                  <a:gd name="connsiteY3" fmla="*/ 32998 h 68216"/>
                  <a:gd name="connsiteX4" fmla="*/ 34860 w 70015"/>
                  <a:gd name="connsiteY4" fmla="*/ 68497 h 68216"/>
                  <a:gd name="connsiteX5" fmla="*/ 34696 w 70015"/>
                  <a:gd name="connsiteY5" fmla="*/ 68497 h 68216"/>
                  <a:gd name="connsiteX6" fmla="*/ 343 w 70015"/>
                  <a:gd name="connsiteY6" fmla="*/ 68497 h 68216"/>
                  <a:gd name="connsiteX7" fmla="*/ 343 w 70015"/>
                  <a:gd name="connsiteY7" fmla="*/ 32998 h 68216"/>
                  <a:gd name="connsiteX8" fmla="*/ 33060 w 70015"/>
                  <a:gd name="connsiteY8" fmla="*/ 281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15" h="68216">
                    <a:moveTo>
                      <a:pt x="33060" y="281"/>
                    </a:moveTo>
                    <a:lnTo>
                      <a:pt x="37641" y="281"/>
                    </a:lnTo>
                    <a:cubicBezTo>
                      <a:pt x="55711" y="281"/>
                      <a:pt x="70358" y="14929"/>
                      <a:pt x="70358" y="32998"/>
                    </a:cubicBezTo>
                    <a:lnTo>
                      <a:pt x="70358" y="32998"/>
                    </a:lnTo>
                    <a:cubicBezTo>
                      <a:pt x="70358" y="52605"/>
                      <a:pt x="54466" y="68497"/>
                      <a:pt x="34860" y="68497"/>
                    </a:cubicBezTo>
                    <a:cubicBezTo>
                      <a:pt x="34806" y="68497"/>
                      <a:pt x="34750" y="68497"/>
                      <a:pt x="34696" y="68497"/>
                    </a:cubicBezTo>
                    <a:lnTo>
                      <a:pt x="343" y="68497"/>
                    </a:lnTo>
                    <a:lnTo>
                      <a:pt x="343" y="32998"/>
                    </a:lnTo>
                    <a:cubicBezTo>
                      <a:pt x="343" y="14929"/>
                      <a:pt x="14990" y="281"/>
                      <a:pt x="33060" y="281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ihandsfigur: Form 35">
                <a:extLst>
                  <a:ext uri="{FF2B5EF4-FFF2-40B4-BE49-F238E27FC236}">
                    <a16:creationId xmlns:a16="http://schemas.microsoft.com/office/drawing/2014/main" id="{1219E9A5-60BA-4764-4799-FFB0A24D1400}"/>
                  </a:ext>
                </a:extLst>
              </p:cNvPr>
              <p:cNvSpPr/>
              <p:nvPr/>
            </p:nvSpPr>
            <p:spPr>
              <a:xfrm rot="5062119">
                <a:off x="7057643" y="3653731"/>
                <a:ext cx="70015" cy="68216"/>
              </a:xfrm>
              <a:custGeom>
                <a:avLst/>
                <a:gdLst>
                  <a:gd name="connsiteX0" fmla="*/ 33071 w 70015"/>
                  <a:gd name="connsiteY0" fmla="*/ 259 h 68216"/>
                  <a:gd name="connsiteX1" fmla="*/ 37651 w 70015"/>
                  <a:gd name="connsiteY1" fmla="*/ 259 h 68216"/>
                  <a:gd name="connsiteX2" fmla="*/ 70369 w 70015"/>
                  <a:gd name="connsiteY2" fmla="*/ 32976 h 68216"/>
                  <a:gd name="connsiteX3" fmla="*/ 70369 w 70015"/>
                  <a:gd name="connsiteY3" fmla="*/ 68475 h 68216"/>
                  <a:gd name="connsiteX4" fmla="*/ 35852 w 70015"/>
                  <a:gd name="connsiteY4" fmla="*/ 68475 h 68216"/>
                  <a:gd name="connsiteX5" fmla="*/ 353 w 70015"/>
                  <a:gd name="connsiteY5" fmla="*/ 32976 h 68216"/>
                  <a:gd name="connsiteX6" fmla="*/ 353 w 70015"/>
                  <a:gd name="connsiteY6" fmla="*/ 32976 h 68216"/>
                  <a:gd name="connsiteX7" fmla="*/ 33071 w 70015"/>
                  <a:gd name="connsiteY7" fmla="*/ 259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015" h="68216">
                    <a:moveTo>
                      <a:pt x="33071" y="259"/>
                    </a:moveTo>
                    <a:lnTo>
                      <a:pt x="37651" y="259"/>
                    </a:lnTo>
                    <a:cubicBezTo>
                      <a:pt x="55721" y="259"/>
                      <a:pt x="70369" y="14906"/>
                      <a:pt x="70369" y="32976"/>
                    </a:cubicBezTo>
                    <a:lnTo>
                      <a:pt x="70369" y="68475"/>
                    </a:lnTo>
                    <a:lnTo>
                      <a:pt x="35852" y="68475"/>
                    </a:lnTo>
                    <a:cubicBezTo>
                      <a:pt x="16247" y="68475"/>
                      <a:pt x="353" y="52582"/>
                      <a:pt x="353" y="32976"/>
                    </a:cubicBezTo>
                    <a:lnTo>
                      <a:pt x="353" y="32976"/>
                    </a:lnTo>
                    <a:cubicBezTo>
                      <a:pt x="353" y="14906"/>
                      <a:pt x="15001" y="259"/>
                      <a:pt x="33071" y="259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7" name="Bild 9">
              <a:extLst>
                <a:ext uri="{FF2B5EF4-FFF2-40B4-BE49-F238E27FC236}">
                  <a16:creationId xmlns:a16="http://schemas.microsoft.com/office/drawing/2014/main" id="{359C4195-6C17-5BEA-C295-198305E1F6A8}"/>
                </a:ext>
              </a:extLst>
            </p:cNvPr>
            <p:cNvGrpSpPr/>
            <p:nvPr/>
          </p:nvGrpSpPr>
          <p:grpSpPr>
            <a:xfrm>
              <a:off x="5632079" y="3361153"/>
              <a:ext cx="500783" cy="500783"/>
              <a:chOff x="5632079" y="3361153"/>
              <a:chExt cx="500783" cy="500783"/>
            </a:xfrm>
          </p:grpSpPr>
          <p:sp>
            <p:nvSpPr>
              <p:cNvPr id="38" name="Frihandsfigur: Form 37">
                <a:extLst>
                  <a:ext uri="{FF2B5EF4-FFF2-40B4-BE49-F238E27FC236}">
                    <a16:creationId xmlns:a16="http://schemas.microsoft.com/office/drawing/2014/main" id="{64873503-1F5D-9971-4672-D9E050F10209}"/>
                  </a:ext>
                </a:extLst>
              </p:cNvPr>
              <p:cNvSpPr/>
              <p:nvPr/>
            </p:nvSpPr>
            <p:spPr>
              <a:xfrm rot="5062119">
                <a:off x="5742987" y="3463666"/>
                <a:ext cx="458047" cy="278100"/>
              </a:xfrm>
              <a:custGeom>
                <a:avLst/>
                <a:gdLst>
                  <a:gd name="connsiteX0" fmla="*/ 212892 w 458047"/>
                  <a:gd name="connsiteY0" fmla="*/ 254 h 278100"/>
                  <a:gd name="connsiteX1" fmla="*/ 245610 w 458047"/>
                  <a:gd name="connsiteY1" fmla="*/ 254 h 278100"/>
                  <a:gd name="connsiteX2" fmla="*/ 458275 w 458047"/>
                  <a:gd name="connsiteY2" fmla="*/ 212919 h 278100"/>
                  <a:gd name="connsiteX3" fmla="*/ 458275 w 458047"/>
                  <a:gd name="connsiteY3" fmla="*/ 229278 h 278100"/>
                  <a:gd name="connsiteX4" fmla="*/ 409198 w 458047"/>
                  <a:gd name="connsiteY4" fmla="*/ 278354 h 278100"/>
                  <a:gd name="connsiteX5" fmla="*/ 49304 w 458047"/>
                  <a:gd name="connsiteY5" fmla="*/ 278354 h 278100"/>
                  <a:gd name="connsiteX6" fmla="*/ 227 w 458047"/>
                  <a:gd name="connsiteY6" fmla="*/ 229278 h 278100"/>
                  <a:gd name="connsiteX7" fmla="*/ 227 w 458047"/>
                  <a:gd name="connsiteY7" fmla="*/ 212919 h 278100"/>
                  <a:gd name="connsiteX8" fmla="*/ 212892 w 458047"/>
                  <a:gd name="connsiteY8" fmla="*/ 254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2892" y="254"/>
                    </a:moveTo>
                    <a:lnTo>
                      <a:pt x="245610" y="254"/>
                    </a:lnTo>
                    <a:cubicBezTo>
                      <a:pt x="363061" y="254"/>
                      <a:pt x="458275" y="95467"/>
                      <a:pt x="458275" y="212919"/>
                    </a:cubicBezTo>
                    <a:lnTo>
                      <a:pt x="458275" y="229278"/>
                    </a:lnTo>
                    <a:cubicBezTo>
                      <a:pt x="458275" y="256382"/>
                      <a:pt x="436303" y="278354"/>
                      <a:pt x="409198" y="278354"/>
                    </a:cubicBezTo>
                    <a:lnTo>
                      <a:pt x="49304" y="278354"/>
                    </a:lnTo>
                    <a:cubicBezTo>
                      <a:pt x="22200" y="278354"/>
                      <a:pt x="227" y="256382"/>
                      <a:pt x="227" y="229278"/>
                    </a:cubicBezTo>
                    <a:lnTo>
                      <a:pt x="227" y="212919"/>
                    </a:lnTo>
                    <a:cubicBezTo>
                      <a:pt x="227" y="95467"/>
                      <a:pt x="95440" y="254"/>
                      <a:pt x="212892" y="254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ihandsfigur: Form 38">
                <a:extLst>
                  <a:ext uri="{FF2B5EF4-FFF2-40B4-BE49-F238E27FC236}">
                    <a16:creationId xmlns:a16="http://schemas.microsoft.com/office/drawing/2014/main" id="{7C0A4C38-D633-54A8-A970-770F63B8B3FB}"/>
                  </a:ext>
                </a:extLst>
              </p:cNvPr>
              <p:cNvSpPr/>
              <p:nvPr/>
            </p:nvSpPr>
            <p:spPr>
              <a:xfrm rot="5062119">
                <a:off x="5742987" y="3463666"/>
                <a:ext cx="458047" cy="278100"/>
              </a:xfrm>
              <a:custGeom>
                <a:avLst/>
                <a:gdLst>
                  <a:gd name="connsiteX0" fmla="*/ 212892 w 458047"/>
                  <a:gd name="connsiteY0" fmla="*/ 254 h 278100"/>
                  <a:gd name="connsiteX1" fmla="*/ 245610 w 458047"/>
                  <a:gd name="connsiteY1" fmla="*/ 254 h 278100"/>
                  <a:gd name="connsiteX2" fmla="*/ 458275 w 458047"/>
                  <a:gd name="connsiteY2" fmla="*/ 212919 h 278100"/>
                  <a:gd name="connsiteX3" fmla="*/ 458275 w 458047"/>
                  <a:gd name="connsiteY3" fmla="*/ 229278 h 278100"/>
                  <a:gd name="connsiteX4" fmla="*/ 409198 w 458047"/>
                  <a:gd name="connsiteY4" fmla="*/ 278354 h 278100"/>
                  <a:gd name="connsiteX5" fmla="*/ 49304 w 458047"/>
                  <a:gd name="connsiteY5" fmla="*/ 278354 h 278100"/>
                  <a:gd name="connsiteX6" fmla="*/ 227 w 458047"/>
                  <a:gd name="connsiteY6" fmla="*/ 229278 h 278100"/>
                  <a:gd name="connsiteX7" fmla="*/ 227 w 458047"/>
                  <a:gd name="connsiteY7" fmla="*/ 212919 h 278100"/>
                  <a:gd name="connsiteX8" fmla="*/ 212892 w 458047"/>
                  <a:gd name="connsiteY8" fmla="*/ 254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2892" y="254"/>
                    </a:moveTo>
                    <a:lnTo>
                      <a:pt x="245610" y="254"/>
                    </a:lnTo>
                    <a:cubicBezTo>
                      <a:pt x="363061" y="254"/>
                      <a:pt x="458275" y="95467"/>
                      <a:pt x="458275" y="212919"/>
                    </a:cubicBezTo>
                    <a:lnTo>
                      <a:pt x="458275" y="229278"/>
                    </a:lnTo>
                    <a:cubicBezTo>
                      <a:pt x="458275" y="256382"/>
                      <a:pt x="436303" y="278354"/>
                      <a:pt x="409198" y="278354"/>
                    </a:cubicBezTo>
                    <a:lnTo>
                      <a:pt x="49304" y="278354"/>
                    </a:lnTo>
                    <a:cubicBezTo>
                      <a:pt x="22200" y="278354"/>
                      <a:pt x="227" y="256382"/>
                      <a:pt x="227" y="229278"/>
                    </a:cubicBezTo>
                    <a:lnTo>
                      <a:pt x="227" y="212919"/>
                    </a:lnTo>
                    <a:cubicBezTo>
                      <a:pt x="227" y="95467"/>
                      <a:pt x="95440" y="254"/>
                      <a:pt x="212892" y="254"/>
                    </a:cubicBezTo>
                    <a:close/>
                  </a:path>
                </a:pathLst>
              </a:custGeom>
              <a:solidFill>
                <a:srgbClr val="CDBFBB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ihandsfigur: Form 39">
                <a:extLst>
                  <a:ext uri="{FF2B5EF4-FFF2-40B4-BE49-F238E27FC236}">
                    <a16:creationId xmlns:a16="http://schemas.microsoft.com/office/drawing/2014/main" id="{16FA9FE6-B9CF-2F62-EB75-3DC03F83BF0E}"/>
                  </a:ext>
                </a:extLst>
              </p:cNvPr>
              <p:cNvSpPr/>
              <p:nvPr/>
            </p:nvSpPr>
            <p:spPr>
              <a:xfrm rot="5062119">
                <a:off x="5669885" y="3400486"/>
                <a:ext cx="392612" cy="425329"/>
              </a:xfrm>
              <a:custGeom>
                <a:avLst/>
                <a:gdLst>
                  <a:gd name="connsiteX0" fmla="*/ 212881 w 392612"/>
                  <a:gd name="connsiteY0" fmla="*/ 248 h 425329"/>
                  <a:gd name="connsiteX1" fmla="*/ 180163 w 392612"/>
                  <a:gd name="connsiteY1" fmla="*/ 248 h 425329"/>
                  <a:gd name="connsiteX2" fmla="*/ 216 w 392612"/>
                  <a:gd name="connsiteY2" fmla="*/ 180196 h 425329"/>
                  <a:gd name="connsiteX3" fmla="*/ 216 w 392612"/>
                  <a:gd name="connsiteY3" fmla="*/ 196554 h 425329"/>
                  <a:gd name="connsiteX4" fmla="*/ 16575 w 392612"/>
                  <a:gd name="connsiteY4" fmla="*/ 212913 h 425329"/>
                  <a:gd name="connsiteX5" fmla="*/ 126506 w 392612"/>
                  <a:gd name="connsiteY5" fmla="*/ 212913 h 425329"/>
                  <a:gd name="connsiteX6" fmla="*/ 126506 w 392612"/>
                  <a:gd name="connsiteY6" fmla="*/ 392861 h 425329"/>
                  <a:gd name="connsiteX7" fmla="*/ 159224 w 392612"/>
                  <a:gd name="connsiteY7" fmla="*/ 425578 h 425329"/>
                  <a:gd name="connsiteX8" fmla="*/ 233656 w 392612"/>
                  <a:gd name="connsiteY8" fmla="*/ 425578 h 425329"/>
                  <a:gd name="connsiteX9" fmla="*/ 266374 w 392612"/>
                  <a:gd name="connsiteY9" fmla="*/ 392861 h 425329"/>
                  <a:gd name="connsiteX10" fmla="*/ 266374 w 392612"/>
                  <a:gd name="connsiteY10" fmla="*/ 212913 h 425329"/>
                  <a:gd name="connsiteX11" fmla="*/ 376469 w 392612"/>
                  <a:gd name="connsiteY11" fmla="*/ 212913 h 425329"/>
                  <a:gd name="connsiteX12" fmla="*/ 392828 w 392612"/>
                  <a:gd name="connsiteY12" fmla="*/ 196554 h 425329"/>
                  <a:gd name="connsiteX13" fmla="*/ 392828 w 392612"/>
                  <a:gd name="connsiteY13" fmla="*/ 180196 h 425329"/>
                  <a:gd name="connsiteX14" fmla="*/ 212881 w 392612"/>
                  <a:gd name="connsiteY14" fmla="*/ 248 h 42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2612" h="425329">
                    <a:moveTo>
                      <a:pt x="212881" y="248"/>
                    </a:moveTo>
                    <a:lnTo>
                      <a:pt x="180163" y="248"/>
                    </a:lnTo>
                    <a:cubicBezTo>
                      <a:pt x="80781" y="248"/>
                      <a:pt x="216" y="80814"/>
                      <a:pt x="216" y="180196"/>
                    </a:cubicBezTo>
                    <a:lnTo>
                      <a:pt x="216" y="196554"/>
                    </a:lnTo>
                    <a:cubicBezTo>
                      <a:pt x="216" y="205589"/>
                      <a:pt x="7540" y="212913"/>
                      <a:pt x="16575" y="212913"/>
                    </a:cubicBezTo>
                    <a:lnTo>
                      <a:pt x="126506" y="212913"/>
                    </a:lnTo>
                    <a:lnTo>
                      <a:pt x="126506" y="392861"/>
                    </a:lnTo>
                    <a:cubicBezTo>
                      <a:pt x="126506" y="410930"/>
                      <a:pt x="141154" y="425578"/>
                      <a:pt x="159224" y="425578"/>
                    </a:cubicBezTo>
                    <a:lnTo>
                      <a:pt x="233656" y="425578"/>
                    </a:lnTo>
                    <a:cubicBezTo>
                      <a:pt x="251726" y="425578"/>
                      <a:pt x="266374" y="410930"/>
                      <a:pt x="266374" y="392861"/>
                    </a:cubicBezTo>
                    <a:lnTo>
                      <a:pt x="266374" y="212913"/>
                    </a:lnTo>
                    <a:lnTo>
                      <a:pt x="376469" y="212913"/>
                    </a:lnTo>
                    <a:cubicBezTo>
                      <a:pt x="385504" y="212913"/>
                      <a:pt x="392828" y="205589"/>
                      <a:pt x="392828" y="196554"/>
                    </a:cubicBezTo>
                    <a:lnTo>
                      <a:pt x="392828" y="180196"/>
                    </a:lnTo>
                    <a:cubicBezTo>
                      <a:pt x="392828" y="80814"/>
                      <a:pt x="312262" y="248"/>
                      <a:pt x="212881" y="248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ihandsfigur: Form 40">
                <a:extLst>
                  <a:ext uri="{FF2B5EF4-FFF2-40B4-BE49-F238E27FC236}">
                    <a16:creationId xmlns:a16="http://schemas.microsoft.com/office/drawing/2014/main" id="{D528E109-72B8-2D87-E2D1-C0B942D2E392}"/>
                  </a:ext>
                </a:extLst>
              </p:cNvPr>
              <p:cNvSpPr/>
              <p:nvPr/>
            </p:nvSpPr>
            <p:spPr>
              <a:xfrm rot="5062119">
                <a:off x="5875432" y="3680212"/>
                <a:ext cx="70015" cy="68216"/>
              </a:xfrm>
              <a:custGeom>
                <a:avLst/>
                <a:gdLst>
                  <a:gd name="connsiteX0" fmla="*/ 32932 w 70015"/>
                  <a:gd name="connsiteY0" fmla="*/ 261 h 68216"/>
                  <a:gd name="connsiteX1" fmla="*/ 37512 w 70015"/>
                  <a:gd name="connsiteY1" fmla="*/ 261 h 68216"/>
                  <a:gd name="connsiteX2" fmla="*/ 70230 w 70015"/>
                  <a:gd name="connsiteY2" fmla="*/ 32979 h 68216"/>
                  <a:gd name="connsiteX3" fmla="*/ 70230 w 70015"/>
                  <a:gd name="connsiteY3" fmla="*/ 32979 h 68216"/>
                  <a:gd name="connsiteX4" fmla="*/ 34731 w 70015"/>
                  <a:gd name="connsiteY4" fmla="*/ 68478 h 68216"/>
                  <a:gd name="connsiteX5" fmla="*/ 34568 w 70015"/>
                  <a:gd name="connsiteY5" fmla="*/ 68478 h 68216"/>
                  <a:gd name="connsiteX6" fmla="*/ 214 w 70015"/>
                  <a:gd name="connsiteY6" fmla="*/ 68478 h 68216"/>
                  <a:gd name="connsiteX7" fmla="*/ 214 w 70015"/>
                  <a:gd name="connsiteY7" fmla="*/ 32979 h 68216"/>
                  <a:gd name="connsiteX8" fmla="*/ 32932 w 70015"/>
                  <a:gd name="connsiteY8" fmla="*/ 261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15" h="68216">
                    <a:moveTo>
                      <a:pt x="32932" y="261"/>
                    </a:moveTo>
                    <a:lnTo>
                      <a:pt x="37512" y="261"/>
                    </a:lnTo>
                    <a:cubicBezTo>
                      <a:pt x="55582" y="261"/>
                      <a:pt x="70230" y="14909"/>
                      <a:pt x="70230" y="32979"/>
                    </a:cubicBezTo>
                    <a:lnTo>
                      <a:pt x="70230" y="32979"/>
                    </a:lnTo>
                    <a:cubicBezTo>
                      <a:pt x="70230" y="52585"/>
                      <a:pt x="54337" y="68478"/>
                      <a:pt x="34731" y="68478"/>
                    </a:cubicBezTo>
                    <a:cubicBezTo>
                      <a:pt x="34677" y="68478"/>
                      <a:pt x="34622" y="68478"/>
                      <a:pt x="34568" y="68478"/>
                    </a:cubicBezTo>
                    <a:lnTo>
                      <a:pt x="214" y="68478"/>
                    </a:lnTo>
                    <a:lnTo>
                      <a:pt x="214" y="32979"/>
                    </a:lnTo>
                    <a:cubicBezTo>
                      <a:pt x="214" y="14909"/>
                      <a:pt x="14862" y="261"/>
                      <a:pt x="32932" y="261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ihandsfigur: Form 41">
                <a:extLst>
                  <a:ext uri="{FF2B5EF4-FFF2-40B4-BE49-F238E27FC236}">
                    <a16:creationId xmlns:a16="http://schemas.microsoft.com/office/drawing/2014/main" id="{4B2D5C3D-A5E2-6AB7-D409-1858D9A0F055}"/>
                  </a:ext>
                </a:extLst>
              </p:cNvPr>
              <p:cNvSpPr/>
              <p:nvPr/>
            </p:nvSpPr>
            <p:spPr>
              <a:xfrm rot="5062119">
                <a:off x="5854837" y="3471341"/>
                <a:ext cx="70015" cy="68216"/>
              </a:xfrm>
              <a:custGeom>
                <a:avLst/>
                <a:gdLst>
                  <a:gd name="connsiteX0" fmla="*/ 32942 w 70015"/>
                  <a:gd name="connsiteY0" fmla="*/ 239 h 68216"/>
                  <a:gd name="connsiteX1" fmla="*/ 37523 w 70015"/>
                  <a:gd name="connsiteY1" fmla="*/ 239 h 68216"/>
                  <a:gd name="connsiteX2" fmla="*/ 70241 w 70015"/>
                  <a:gd name="connsiteY2" fmla="*/ 32957 h 68216"/>
                  <a:gd name="connsiteX3" fmla="*/ 70241 w 70015"/>
                  <a:gd name="connsiteY3" fmla="*/ 68455 h 68216"/>
                  <a:gd name="connsiteX4" fmla="*/ 35723 w 70015"/>
                  <a:gd name="connsiteY4" fmla="*/ 68455 h 68216"/>
                  <a:gd name="connsiteX5" fmla="*/ 225 w 70015"/>
                  <a:gd name="connsiteY5" fmla="*/ 32957 h 68216"/>
                  <a:gd name="connsiteX6" fmla="*/ 225 w 70015"/>
                  <a:gd name="connsiteY6" fmla="*/ 32957 h 68216"/>
                  <a:gd name="connsiteX7" fmla="*/ 32942 w 70015"/>
                  <a:gd name="connsiteY7" fmla="*/ 239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015" h="68216">
                    <a:moveTo>
                      <a:pt x="32942" y="239"/>
                    </a:moveTo>
                    <a:lnTo>
                      <a:pt x="37523" y="239"/>
                    </a:lnTo>
                    <a:cubicBezTo>
                      <a:pt x="55593" y="239"/>
                      <a:pt x="70241" y="14887"/>
                      <a:pt x="70241" y="32957"/>
                    </a:cubicBezTo>
                    <a:lnTo>
                      <a:pt x="70241" y="68455"/>
                    </a:lnTo>
                    <a:lnTo>
                      <a:pt x="35723" y="68455"/>
                    </a:lnTo>
                    <a:cubicBezTo>
                      <a:pt x="16118" y="68455"/>
                      <a:pt x="225" y="52563"/>
                      <a:pt x="225" y="32957"/>
                    </a:cubicBezTo>
                    <a:lnTo>
                      <a:pt x="225" y="32957"/>
                    </a:lnTo>
                    <a:cubicBezTo>
                      <a:pt x="225" y="14887"/>
                      <a:pt x="14873" y="239"/>
                      <a:pt x="32942" y="239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3" name="Bild 9">
              <a:extLst>
                <a:ext uri="{FF2B5EF4-FFF2-40B4-BE49-F238E27FC236}">
                  <a16:creationId xmlns:a16="http://schemas.microsoft.com/office/drawing/2014/main" id="{18AE4FEB-8762-518A-7527-4AB0B4B980FB}"/>
                </a:ext>
              </a:extLst>
            </p:cNvPr>
            <p:cNvGrpSpPr/>
            <p:nvPr/>
          </p:nvGrpSpPr>
          <p:grpSpPr>
            <a:xfrm>
              <a:off x="6471997" y="2842937"/>
              <a:ext cx="641428" cy="641428"/>
              <a:chOff x="6471997" y="2842937"/>
              <a:chExt cx="641428" cy="641428"/>
            </a:xfrm>
          </p:grpSpPr>
          <p:sp>
            <p:nvSpPr>
              <p:cNvPr id="44" name="Frihandsfigur: Form 43">
                <a:extLst>
                  <a:ext uri="{FF2B5EF4-FFF2-40B4-BE49-F238E27FC236}">
                    <a16:creationId xmlns:a16="http://schemas.microsoft.com/office/drawing/2014/main" id="{0FA89439-255A-E5F4-66CA-9AB9012DC652}"/>
                  </a:ext>
                </a:extLst>
              </p:cNvPr>
              <p:cNvSpPr/>
              <p:nvPr/>
            </p:nvSpPr>
            <p:spPr>
              <a:xfrm rot="-8581696">
                <a:off x="6509575" y="3096484"/>
                <a:ext cx="458047" cy="278100"/>
              </a:xfrm>
              <a:custGeom>
                <a:avLst/>
                <a:gdLst>
                  <a:gd name="connsiteX0" fmla="*/ 212974 w 458047"/>
                  <a:gd name="connsiteY0" fmla="*/ 215 h 278100"/>
                  <a:gd name="connsiteX1" fmla="*/ 245692 w 458047"/>
                  <a:gd name="connsiteY1" fmla="*/ 215 h 278100"/>
                  <a:gd name="connsiteX2" fmla="*/ 458357 w 458047"/>
                  <a:gd name="connsiteY2" fmla="*/ 212880 h 278100"/>
                  <a:gd name="connsiteX3" fmla="*/ 458357 w 458047"/>
                  <a:gd name="connsiteY3" fmla="*/ 229238 h 278100"/>
                  <a:gd name="connsiteX4" fmla="*/ 409280 w 458047"/>
                  <a:gd name="connsiteY4" fmla="*/ 278315 h 278100"/>
                  <a:gd name="connsiteX5" fmla="*/ 49386 w 458047"/>
                  <a:gd name="connsiteY5" fmla="*/ 278315 h 278100"/>
                  <a:gd name="connsiteX6" fmla="*/ 309 w 458047"/>
                  <a:gd name="connsiteY6" fmla="*/ 229238 h 278100"/>
                  <a:gd name="connsiteX7" fmla="*/ 309 w 458047"/>
                  <a:gd name="connsiteY7" fmla="*/ 212880 h 278100"/>
                  <a:gd name="connsiteX8" fmla="*/ 212974 w 458047"/>
                  <a:gd name="connsiteY8" fmla="*/ 215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2974" y="215"/>
                    </a:moveTo>
                    <a:lnTo>
                      <a:pt x="245692" y="215"/>
                    </a:lnTo>
                    <a:cubicBezTo>
                      <a:pt x="363143" y="215"/>
                      <a:pt x="458357" y="95428"/>
                      <a:pt x="458357" y="212880"/>
                    </a:cubicBezTo>
                    <a:lnTo>
                      <a:pt x="458357" y="229238"/>
                    </a:lnTo>
                    <a:cubicBezTo>
                      <a:pt x="458357" y="256343"/>
                      <a:pt x="436385" y="278315"/>
                      <a:pt x="409280" y="278315"/>
                    </a:cubicBezTo>
                    <a:lnTo>
                      <a:pt x="49386" y="278315"/>
                    </a:lnTo>
                    <a:cubicBezTo>
                      <a:pt x="22281" y="278315"/>
                      <a:pt x="309" y="256343"/>
                      <a:pt x="309" y="229238"/>
                    </a:cubicBezTo>
                    <a:lnTo>
                      <a:pt x="309" y="212880"/>
                    </a:lnTo>
                    <a:cubicBezTo>
                      <a:pt x="309" y="95428"/>
                      <a:pt x="95522" y="215"/>
                      <a:pt x="212974" y="215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ihandsfigur: Form 44">
                <a:extLst>
                  <a:ext uri="{FF2B5EF4-FFF2-40B4-BE49-F238E27FC236}">
                    <a16:creationId xmlns:a16="http://schemas.microsoft.com/office/drawing/2014/main" id="{B0A81B3B-BAF3-0B78-AA96-BC0AB0E983C6}"/>
                  </a:ext>
                </a:extLst>
              </p:cNvPr>
              <p:cNvSpPr/>
              <p:nvPr/>
            </p:nvSpPr>
            <p:spPr>
              <a:xfrm rot="-8581696">
                <a:off x="6509575" y="3096484"/>
                <a:ext cx="458047" cy="278100"/>
              </a:xfrm>
              <a:custGeom>
                <a:avLst/>
                <a:gdLst>
                  <a:gd name="connsiteX0" fmla="*/ 212974 w 458047"/>
                  <a:gd name="connsiteY0" fmla="*/ 215 h 278100"/>
                  <a:gd name="connsiteX1" fmla="*/ 245692 w 458047"/>
                  <a:gd name="connsiteY1" fmla="*/ 215 h 278100"/>
                  <a:gd name="connsiteX2" fmla="*/ 458357 w 458047"/>
                  <a:gd name="connsiteY2" fmla="*/ 212880 h 278100"/>
                  <a:gd name="connsiteX3" fmla="*/ 458357 w 458047"/>
                  <a:gd name="connsiteY3" fmla="*/ 229238 h 278100"/>
                  <a:gd name="connsiteX4" fmla="*/ 409280 w 458047"/>
                  <a:gd name="connsiteY4" fmla="*/ 278315 h 278100"/>
                  <a:gd name="connsiteX5" fmla="*/ 49386 w 458047"/>
                  <a:gd name="connsiteY5" fmla="*/ 278315 h 278100"/>
                  <a:gd name="connsiteX6" fmla="*/ 309 w 458047"/>
                  <a:gd name="connsiteY6" fmla="*/ 229238 h 278100"/>
                  <a:gd name="connsiteX7" fmla="*/ 309 w 458047"/>
                  <a:gd name="connsiteY7" fmla="*/ 212880 h 278100"/>
                  <a:gd name="connsiteX8" fmla="*/ 212974 w 458047"/>
                  <a:gd name="connsiteY8" fmla="*/ 215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2974" y="215"/>
                    </a:moveTo>
                    <a:lnTo>
                      <a:pt x="245692" y="215"/>
                    </a:lnTo>
                    <a:cubicBezTo>
                      <a:pt x="363143" y="215"/>
                      <a:pt x="458357" y="95428"/>
                      <a:pt x="458357" y="212880"/>
                    </a:cubicBezTo>
                    <a:lnTo>
                      <a:pt x="458357" y="229238"/>
                    </a:lnTo>
                    <a:cubicBezTo>
                      <a:pt x="458357" y="256343"/>
                      <a:pt x="436385" y="278315"/>
                      <a:pt x="409280" y="278315"/>
                    </a:cubicBezTo>
                    <a:lnTo>
                      <a:pt x="49386" y="278315"/>
                    </a:lnTo>
                    <a:cubicBezTo>
                      <a:pt x="22281" y="278315"/>
                      <a:pt x="309" y="256343"/>
                      <a:pt x="309" y="229238"/>
                    </a:cubicBezTo>
                    <a:lnTo>
                      <a:pt x="309" y="212880"/>
                    </a:lnTo>
                    <a:cubicBezTo>
                      <a:pt x="309" y="95428"/>
                      <a:pt x="95522" y="215"/>
                      <a:pt x="212974" y="215"/>
                    </a:cubicBezTo>
                    <a:close/>
                  </a:path>
                </a:pathLst>
              </a:custGeom>
              <a:solidFill>
                <a:srgbClr val="CDBFBB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ihandsfigur: Form 45">
                <a:extLst>
                  <a:ext uri="{FF2B5EF4-FFF2-40B4-BE49-F238E27FC236}">
                    <a16:creationId xmlns:a16="http://schemas.microsoft.com/office/drawing/2014/main" id="{01808FAE-2319-51D2-915B-B0349F8943E9}"/>
                  </a:ext>
                </a:extLst>
              </p:cNvPr>
              <p:cNvSpPr/>
              <p:nvPr/>
            </p:nvSpPr>
            <p:spPr>
              <a:xfrm rot="-8581696">
                <a:off x="6606243" y="2937917"/>
                <a:ext cx="392612" cy="425329"/>
              </a:xfrm>
              <a:custGeom>
                <a:avLst/>
                <a:gdLst>
                  <a:gd name="connsiteX0" fmla="*/ 212981 w 392612"/>
                  <a:gd name="connsiteY0" fmla="*/ 199 h 425329"/>
                  <a:gd name="connsiteX1" fmla="*/ 180263 w 392612"/>
                  <a:gd name="connsiteY1" fmla="*/ 199 h 425329"/>
                  <a:gd name="connsiteX2" fmla="*/ 316 w 392612"/>
                  <a:gd name="connsiteY2" fmla="*/ 180146 h 425329"/>
                  <a:gd name="connsiteX3" fmla="*/ 316 w 392612"/>
                  <a:gd name="connsiteY3" fmla="*/ 196505 h 425329"/>
                  <a:gd name="connsiteX4" fmla="*/ 16675 w 392612"/>
                  <a:gd name="connsiteY4" fmla="*/ 212864 h 425329"/>
                  <a:gd name="connsiteX5" fmla="*/ 126606 w 392612"/>
                  <a:gd name="connsiteY5" fmla="*/ 212864 h 425329"/>
                  <a:gd name="connsiteX6" fmla="*/ 126606 w 392612"/>
                  <a:gd name="connsiteY6" fmla="*/ 392811 h 425329"/>
                  <a:gd name="connsiteX7" fmla="*/ 159324 w 392612"/>
                  <a:gd name="connsiteY7" fmla="*/ 425529 h 425329"/>
                  <a:gd name="connsiteX8" fmla="*/ 233757 w 392612"/>
                  <a:gd name="connsiteY8" fmla="*/ 425529 h 425329"/>
                  <a:gd name="connsiteX9" fmla="*/ 266474 w 392612"/>
                  <a:gd name="connsiteY9" fmla="*/ 392811 h 425329"/>
                  <a:gd name="connsiteX10" fmla="*/ 266474 w 392612"/>
                  <a:gd name="connsiteY10" fmla="*/ 212864 h 425329"/>
                  <a:gd name="connsiteX11" fmla="*/ 376569 w 392612"/>
                  <a:gd name="connsiteY11" fmla="*/ 212864 h 425329"/>
                  <a:gd name="connsiteX12" fmla="*/ 392928 w 392612"/>
                  <a:gd name="connsiteY12" fmla="*/ 196505 h 425329"/>
                  <a:gd name="connsiteX13" fmla="*/ 392928 w 392612"/>
                  <a:gd name="connsiteY13" fmla="*/ 180146 h 425329"/>
                  <a:gd name="connsiteX14" fmla="*/ 212981 w 392612"/>
                  <a:gd name="connsiteY14" fmla="*/ 199 h 42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2612" h="425329">
                    <a:moveTo>
                      <a:pt x="212981" y="199"/>
                    </a:moveTo>
                    <a:lnTo>
                      <a:pt x="180263" y="199"/>
                    </a:lnTo>
                    <a:cubicBezTo>
                      <a:pt x="80881" y="199"/>
                      <a:pt x="316" y="80764"/>
                      <a:pt x="316" y="180146"/>
                    </a:cubicBezTo>
                    <a:lnTo>
                      <a:pt x="316" y="196505"/>
                    </a:lnTo>
                    <a:cubicBezTo>
                      <a:pt x="316" y="205540"/>
                      <a:pt x="7640" y="212864"/>
                      <a:pt x="16675" y="212864"/>
                    </a:cubicBezTo>
                    <a:lnTo>
                      <a:pt x="126606" y="212864"/>
                    </a:lnTo>
                    <a:lnTo>
                      <a:pt x="126606" y="392811"/>
                    </a:lnTo>
                    <a:cubicBezTo>
                      <a:pt x="126606" y="410881"/>
                      <a:pt x="141254" y="425529"/>
                      <a:pt x="159324" y="425529"/>
                    </a:cubicBezTo>
                    <a:lnTo>
                      <a:pt x="233757" y="425529"/>
                    </a:lnTo>
                    <a:cubicBezTo>
                      <a:pt x="251826" y="425529"/>
                      <a:pt x="266474" y="410881"/>
                      <a:pt x="266474" y="392811"/>
                    </a:cubicBezTo>
                    <a:lnTo>
                      <a:pt x="266474" y="212864"/>
                    </a:lnTo>
                    <a:lnTo>
                      <a:pt x="376569" y="212864"/>
                    </a:lnTo>
                    <a:cubicBezTo>
                      <a:pt x="385604" y="212864"/>
                      <a:pt x="392928" y="205540"/>
                      <a:pt x="392928" y="196505"/>
                    </a:cubicBezTo>
                    <a:lnTo>
                      <a:pt x="392928" y="180146"/>
                    </a:lnTo>
                    <a:cubicBezTo>
                      <a:pt x="392928" y="80764"/>
                      <a:pt x="312362" y="199"/>
                      <a:pt x="212981" y="199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ihandsfigur: Form 46">
                <a:extLst>
                  <a:ext uri="{FF2B5EF4-FFF2-40B4-BE49-F238E27FC236}">
                    <a16:creationId xmlns:a16="http://schemas.microsoft.com/office/drawing/2014/main" id="{79B230F6-E152-D0FA-D735-4FB05B2B3C2D}"/>
                  </a:ext>
                </a:extLst>
              </p:cNvPr>
              <p:cNvSpPr/>
              <p:nvPr/>
            </p:nvSpPr>
            <p:spPr>
              <a:xfrm rot="-8581696">
                <a:off x="6663121" y="3080560"/>
                <a:ext cx="70015" cy="68216"/>
              </a:xfrm>
              <a:custGeom>
                <a:avLst/>
                <a:gdLst>
                  <a:gd name="connsiteX0" fmla="*/ 33016 w 70015"/>
                  <a:gd name="connsiteY0" fmla="*/ 197 h 68216"/>
                  <a:gd name="connsiteX1" fmla="*/ 37596 w 70015"/>
                  <a:gd name="connsiteY1" fmla="*/ 197 h 68216"/>
                  <a:gd name="connsiteX2" fmla="*/ 70314 w 70015"/>
                  <a:gd name="connsiteY2" fmla="*/ 32915 h 68216"/>
                  <a:gd name="connsiteX3" fmla="*/ 70314 w 70015"/>
                  <a:gd name="connsiteY3" fmla="*/ 32915 h 68216"/>
                  <a:gd name="connsiteX4" fmla="*/ 34815 w 70015"/>
                  <a:gd name="connsiteY4" fmla="*/ 68414 h 68216"/>
                  <a:gd name="connsiteX5" fmla="*/ 34652 w 70015"/>
                  <a:gd name="connsiteY5" fmla="*/ 68414 h 68216"/>
                  <a:gd name="connsiteX6" fmla="*/ 298 w 70015"/>
                  <a:gd name="connsiteY6" fmla="*/ 68414 h 68216"/>
                  <a:gd name="connsiteX7" fmla="*/ 298 w 70015"/>
                  <a:gd name="connsiteY7" fmla="*/ 32915 h 68216"/>
                  <a:gd name="connsiteX8" fmla="*/ 33016 w 70015"/>
                  <a:gd name="connsiteY8" fmla="*/ 197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15" h="68216">
                    <a:moveTo>
                      <a:pt x="33016" y="197"/>
                    </a:moveTo>
                    <a:lnTo>
                      <a:pt x="37596" y="197"/>
                    </a:lnTo>
                    <a:cubicBezTo>
                      <a:pt x="55666" y="197"/>
                      <a:pt x="70314" y="14845"/>
                      <a:pt x="70314" y="32915"/>
                    </a:cubicBezTo>
                    <a:lnTo>
                      <a:pt x="70314" y="32915"/>
                    </a:lnTo>
                    <a:cubicBezTo>
                      <a:pt x="70314" y="52521"/>
                      <a:pt x="54421" y="68414"/>
                      <a:pt x="34815" y="68414"/>
                    </a:cubicBezTo>
                    <a:cubicBezTo>
                      <a:pt x="34761" y="68414"/>
                      <a:pt x="34706" y="68414"/>
                      <a:pt x="34652" y="68414"/>
                    </a:cubicBezTo>
                    <a:lnTo>
                      <a:pt x="298" y="68414"/>
                    </a:lnTo>
                    <a:lnTo>
                      <a:pt x="298" y="32915"/>
                    </a:lnTo>
                    <a:cubicBezTo>
                      <a:pt x="298" y="14845"/>
                      <a:pt x="14946" y="197"/>
                      <a:pt x="33016" y="197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ihandsfigur: Form 47">
                <a:extLst>
                  <a:ext uri="{FF2B5EF4-FFF2-40B4-BE49-F238E27FC236}">
                    <a16:creationId xmlns:a16="http://schemas.microsoft.com/office/drawing/2014/main" id="{16DAAF19-2644-E58E-3752-38DB9CD99092}"/>
                  </a:ext>
                </a:extLst>
              </p:cNvPr>
              <p:cNvSpPr/>
              <p:nvPr/>
            </p:nvSpPr>
            <p:spPr>
              <a:xfrm rot="-8581696">
                <a:off x="6830804" y="3206789"/>
                <a:ext cx="70015" cy="68216"/>
              </a:xfrm>
              <a:custGeom>
                <a:avLst/>
                <a:gdLst>
                  <a:gd name="connsiteX0" fmla="*/ 33047 w 70015"/>
                  <a:gd name="connsiteY0" fmla="*/ 211 h 68216"/>
                  <a:gd name="connsiteX1" fmla="*/ 37627 w 70015"/>
                  <a:gd name="connsiteY1" fmla="*/ 211 h 68216"/>
                  <a:gd name="connsiteX2" fmla="*/ 70345 w 70015"/>
                  <a:gd name="connsiteY2" fmla="*/ 32928 h 68216"/>
                  <a:gd name="connsiteX3" fmla="*/ 70345 w 70015"/>
                  <a:gd name="connsiteY3" fmla="*/ 68427 h 68216"/>
                  <a:gd name="connsiteX4" fmla="*/ 35828 w 70015"/>
                  <a:gd name="connsiteY4" fmla="*/ 68427 h 68216"/>
                  <a:gd name="connsiteX5" fmla="*/ 329 w 70015"/>
                  <a:gd name="connsiteY5" fmla="*/ 32928 h 68216"/>
                  <a:gd name="connsiteX6" fmla="*/ 329 w 70015"/>
                  <a:gd name="connsiteY6" fmla="*/ 32928 h 68216"/>
                  <a:gd name="connsiteX7" fmla="*/ 33047 w 70015"/>
                  <a:gd name="connsiteY7" fmla="*/ 211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015" h="68216">
                    <a:moveTo>
                      <a:pt x="33047" y="211"/>
                    </a:moveTo>
                    <a:lnTo>
                      <a:pt x="37627" y="211"/>
                    </a:lnTo>
                    <a:cubicBezTo>
                      <a:pt x="55697" y="211"/>
                      <a:pt x="70345" y="14858"/>
                      <a:pt x="70345" y="32928"/>
                    </a:cubicBezTo>
                    <a:lnTo>
                      <a:pt x="70345" y="68427"/>
                    </a:lnTo>
                    <a:lnTo>
                      <a:pt x="35828" y="68427"/>
                    </a:lnTo>
                    <a:cubicBezTo>
                      <a:pt x="16222" y="68427"/>
                      <a:pt x="329" y="52534"/>
                      <a:pt x="329" y="32928"/>
                    </a:cubicBezTo>
                    <a:lnTo>
                      <a:pt x="329" y="32928"/>
                    </a:lnTo>
                    <a:cubicBezTo>
                      <a:pt x="329" y="14858"/>
                      <a:pt x="14977" y="211"/>
                      <a:pt x="33047" y="211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9" name="Bild 9">
              <a:extLst>
                <a:ext uri="{FF2B5EF4-FFF2-40B4-BE49-F238E27FC236}">
                  <a16:creationId xmlns:a16="http://schemas.microsoft.com/office/drawing/2014/main" id="{CD467C41-6A3B-36F1-DF12-06E0C10BE03D}"/>
                </a:ext>
              </a:extLst>
            </p:cNvPr>
            <p:cNvGrpSpPr/>
            <p:nvPr/>
          </p:nvGrpSpPr>
          <p:grpSpPr>
            <a:xfrm>
              <a:off x="6861186" y="2258456"/>
              <a:ext cx="488047" cy="488047"/>
              <a:chOff x="6861186" y="2258456"/>
              <a:chExt cx="488047" cy="488047"/>
            </a:xfrm>
          </p:grpSpPr>
          <p:sp>
            <p:nvSpPr>
              <p:cNvPr id="50" name="Frihandsfigur: Form 49">
                <a:extLst>
                  <a:ext uri="{FF2B5EF4-FFF2-40B4-BE49-F238E27FC236}">
                    <a16:creationId xmlns:a16="http://schemas.microsoft.com/office/drawing/2014/main" id="{2A00C8C8-BB81-7354-5BEE-78BAFD9B5F69}"/>
                  </a:ext>
                </a:extLst>
              </p:cNvPr>
              <p:cNvSpPr/>
              <p:nvPr/>
            </p:nvSpPr>
            <p:spPr>
              <a:xfrm rot="4420893">
                <a:off x="6982681" y="2361354"/>
                <a:ext cx="393367" cy="238830"/>
              </a:xfrm>
              <a:custGeom>
                <a:avLst/>
                <a:gdLst>
                  <a:gd name="connsiteX0" fmla="*/ 182991 w 393367"/>
                  <a:gd name="connsiteY0" fmla="*/ 134 h 238830"/>
                  <a:gd name="connsiteX1" fmla="*/ 211089 w 393367"/>
                  <a:gd name="connsiteY1" fmla="*/ 134 h 238830"/>
                  <a:gd name="connsiteX2" fmla="*/ 393723 w 393367"/>
                  <a:gd name="connsiteY2" fmla="*/ 182769 h 238830"/>
                  <a:gd name="connsiteX3" fmla="*/ 393723 w 393367"/>
                  <a:gd name="connsiteY3" fmla="*/ 196818 h 238830"/>
                  <a:gd name="connsiteX4" fmla="*/ 351577 w 393367"/>
                  <a:gd name="connsiteY4" fmla="*/ 238964 h 238830"/>
                  <a:gd name="connsiteX5" fmla="*/ 42503 w 393367"/>
                  <a:gd name="connsiteY5" fmla="*/ 238964 h 238830"/>
                  <a:gd name="connsiteX6" fmla="*/ 356 w 393367"/>
                  <a:gd name="connsiteY6" fmla="*/ 196818 h 238830"/>
                  <a:gd name="connsiteX7" fmla="*/ 356 w 393367"/>
                  <a:gd name="connsiteY7" fmla="*/ 182769 h 238830"/>
                  <a:gd name="connsiteX8" fmla="*/ 182991 w 393367"/>
                  <a:gd name="connsiteY8" fmla="*/ 134 h 23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67" h="238830">
                    <a:moveTo>
                      <a:pt x="182991" y="134"/>
                    </a:moveTo>
                    <a:lnTo>
                      <a:pt x="211089" y="134"/>
                    </a:lnTo>
                    <a:cubicBezTo>
                      <a:pt x="311955" y="134"/>
                      <a:pt x="393723" y="81902"/>
                      <a:pt x="393723" y="182769"/>
                    </a:cubicBezTo>
                    <a:lnTo>
                      <a:pt x="393723" y="196818"/>
                    </a:lnTo>
                    <a:cubicBezTo>
                      <a:pt x="393723" y="220095"/>
                      <a:pt x="374854" y="238964"/>
                      <a:pt x="351577" y="238964"/>
                    </a:cubicBezTo>
                    <a:lnTo>
                      <a:pt x="42503" y="238964"/>
                    </a:lnTo>
                    <a:cubicBezTo>
                      <a:pt x="19226" y="238964"/>
                      <a:pt x="356" y="220095"/>
                      <a:pt x="356" y="196818"/>
                    </a:cubicBezTo>
                    <a:lnTo>
                      <a:pt x="356" y="182769"/>
                    </a:lnTo>
                    <a:cubicBezTo>
                      <a:pt x="356" y="81902"/>
                      <a:pt x="82125" y="134"/>
                      <a:pt x="182991" y="134"/>
                    </a:cubicBezTo>
                    <a:close/>
                  </a:path>
                </a:pathLst>
              </a:custGeom>
              <a:solidFill>
                <a:srgbClr val="DDD4D1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ihandsfigur: Form 50">
                <a:extLst>
                  <a:ext uri="{FF2B5EF4-FFF2-40B4-BE49-F238E27FC236}">
                    <a16:creationId xmlns:a16="http://schemas.microsoft.com/office/drawing/2014/main" id="{04DBA967-0F0E-28CD-05DA-6A16E7832F04}"/>
                  </a:ext>
                </a:extLst>
              </p:cNvPr>
              <p:cNvSpPr/>
              <p:nvPr/>
            </p:nvSpPr>
            <p:spPr>
              <a:xfrm rot="4420893">
                <a:off x="6982681" y="2361354"/>
                <a:ext cx="393367" cy="238830"/>
              </a:xfrm>
              <a:custGeom>
                <a:avLst/>
                <a:gdLst>
                  <a:gd name="connsiteX0" fmla="*/ 182991 w 393367"/>
                  <a:gd name="connsiteY0" fmla="*/ 134 h 238830"/>
                  <a:gd name="connsiteX1" fmla="*/ 211089 w 393367"/>
                  <a:gd name="connsiteY1" fmla="*/ 134 h 238830"/>
                  <a:gd name="connsiteX2" fmla="*/ 393723 w 393367"/>
                  <a:gd name="connsiteY2" fmla="*/ 182769 h 238830"/>
                  <a:gd name="connsiteX3" fmla="*/ 393723 w 393367"/>
                  <a:gd name="connsiteY3" fmla="*/ 196818 h 238830"/>
                  <a:gd name="connsiteX4" fmla="*/ 351577 w 393367"/>
                  <a:gd name="connsiteY4" fmla="*/ 238964 h 238830"/>
                  <a:gd name="connsiteX5" fmla="*/ 42503 w 393367"/>
                  <a:gd name="connsiteY5" fmla="*/ 238964 h 238830"/>
                  <a:gd name="connsiteX6" fmla="*/ 356 w 393367"/>
                  <a:gd name="connsiteY6" fmla="*/ 196818 h 238830"/>
                  <a:gd name="connsiteX7" fmla="*/ 356 w 393367"/>
                  <a:gd name="connsiteY7" fmla="*/ 182769 h 238830"/>
                  <a:gd name="connsiteX8" fmla="*/ 182991 w 393367"/>
                  <a:gd name="connsiteY8" fmla="*/ 134 h 23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67" h="238830">
                    <a:moveTo>
                      <a:pt x="182991" y="134"/>
                    </a:moveTo>
                    <a:lnTo>
                      <a:pt x="211089" y="134"/>
                    </a:lnTo>
                    <a:cubicBezTo>
                      <a:pt x="311955" y="134"/>
                      <a:pt x="393723" y="81902"/>
                      <a:pt x="393723" y="182769"/>
                    </a:cubicBezTo>
                    <a:lnTo>
                      <a:pt x="393723" y="196818"/>
                    </a:lnTo>
                    <a:cubicBezTo>
                      <a:pt x="393723" y="220095"/>
                      <a:pt x="374854" y="238964"/>
                      <a:pt x="351577" y="238964"/>
                    </a:cubicBezTo>
                    <a:lnTo>
                      <a:pt x="42503" y="238964"/>
                    </a:lnTo>
                    <a:cubicBezTo>
                      <a:pt x="19226" y="238964"/>
                      <a:pt x="356" y="220095"/>
                      <a:pt x="356" y="196818"/>
                    </a:cubicBezTo>
                    <a:lnTo>
                      <a:pt x="356" y="182769"/>
                    </a:lnTo>
                    <a:cubicBezTo>
                      <a:pt x="356" y="81902"/>
                      <a:pt x="82125" y="134"/>
                      <a:pt x="182991" y="134"/>
                    </a:cubicBezTo>
                    <a:close/>
                  </a:path>
                </a:pathLst>
              </a:custGeom>
              <a:solidFill>
                <a:srgbClr val="CDBFBB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ihandsfigur: Form 51">
                <a:extLst>
                  <a:ext uri="{FF2B5EF4-FFF2-40B4-BE49-F238E27FC236}">
                    <a16:creationId xmlns:a16="http://schemas.microsoft.com/office/drawing/2014/main" id="{9CEC7395-5F03-F5B3-42D7-30A376D9021A}"/>
                  </a:ext>
                </a:extLst>
              </p:cNvPr>
              <p:cNvSpPr/>
              <p:nvPr/>
            </p:nvSpPr>
            <p:spPr>
              <a:xfrm rot="4420893">
                <a:off x="6923140" y="2323792"/>
                <a:ext cx="337171" cy="365269"/>
              </a:xfrm>
              <a:custGeom>
                <a:avLst/>
                <a:gdLst>
                  <a:gd name="connsiteX0" fmla="*/ 182982 w 337171"/>
                  <a:gd name="connsiteY0" fmla="*/ 130 h 365269"/>
                  <a:gd name="connsiteX1" fmla="*/ 154884 w 337171"/>
                  <a:gd name="connsiteY1" fmla="*/ 130 h 365269"/>
                  <a:gd name="connsiteX2" fmla="*/ 347 w 337171"/>
                  <a:gd name="connsiteY2" fmla="*/ 154667 h 365269"/>
                  <a:gd name="connsiteX3" fmla="*/ 347 w 337171"/>
                  <a:gd name="connsiteY3" fmla="*/ 168716 h 365269"/>
                  <a:gd name="connsiteX4" fmla="*/ 14396 w 337171"/>
                  <a:gd name="connsiteY4" fmla="*/ 182765 h 365269"/>
                  <a:gd name="connsiteX5" fmla="*/ 108804 w 337171"/>
                  <a:gd name="connsiteY5" fmla="*/ 182765 h 365269"/>
                  <a:gd name="connsiteX6" fmla="*/ 108804 w 337171"/>
                  <a:gd name="connsiteY6" fmla="*/ 337302 h 365269"/>
                  <a:gd name="connsiteX7" fmla="*/ 136901 w 337171"/>
                  <a:gd name="connsiteY7" fmla="*/ 365400 h 365269"/>
                  <a:gd name="connsiteX8" fmla="*/ 200824 w 337171"/>
                  <a:gd name="connsiteY8" fmla="*/ 365400 h 365269"/>
                  <a:gd name="connsiteX9" fmla="*/ 228921 w 337171"/>
                  <a:gd name="connsiteY9" fmla="*/ 337302 h 365269"/>
                  <a:gd name="connsiteX10" fmla="*/ 228921 w 337171"/>
                  <a:gd name="connsiteY10" fmla="*/ 182765 h 365269"/>
                  <a:gd name="connsiteX11" fmla="*/ 323470 w 337171"/>
                  <a:gd name="connsiteY11" fmla="*/ 182765 h 365269"/>
                  <a:gd name="connsiteX12" fmla="*/ 337519 w 337171"/>
                  <a:gd name="connsiteY12" fmla="*/ 168716 h 365269"/>
                  <a:gd name="connsiteX13" fmla="*/ 337519 w 337171"/>
                  <a:gd name="connsiteY13" fmla="*/ 154667 h 365269"/>
                  <a:gd name="connsiteX14" fmla="*/ 182982 w 337171"/>
                  <a:gd name="connsiteY14" fmla="*/ 130 h 36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7171" h="365269">
                    <a:moveTo>
                      <a:pt x="182982" y="130"/>
                    </a:moveTo>
                    <a:lnTo>
                      <a:pt x="154884" y="130"/>
                    </a:lnTo>
                    <a:cubicBezTo>
                      <a:pt x="69535" y="130"/>
                      <a:pt x="347" y="69319"/>
                      <a:pt x="347" y="154667"/>
                    </a:cubicBezTo>
                    <a:lnTo>
                      <a:pt x="347" y="168716"/>
                    </a:lnTo>
                    <a:cubicBezTo>
                      <a:pt x="347" y="176475"/>
                      <a:pt x="6637" y="182765"/>
                      <a:pt x="14396" y="182765"/>
                    </a:cubicBezTo>
                    <a:lnTo>
                      <a:pt x="108804" y="182765"/>
                    </a:lnTo>
                    <a:lnTo>
                      <a:pt x="108804" y="337302"/>
                    </a:lnTo>
                    <a:cubicBezTo>
                      <a:pt x="108804" y="352821"/>
                      <a:pt x="121383" y="365400"/>
                      <a:pt x="136901" y="365400"/>
                    </a:cubicBezTo>
                    <a:lnTo>
                      <a:pt x="200824" y="365400"/>
                    </a:lnTo>
                    <a:cubicBezTo>
                      <a:pt x="216342" y="365400"/>
                      <a:pt x="228921" y="352821"/>
                      <a:pt x="228921" y="337302"/>
                    </a:cubicBezTo>
                    <a:lnTo>
                      <a:pt x="228921" y="182765"/>
                    </a:lnTo>
                    <a:lnTo>
                      <a:pt x="323470" y="182765"/>
                    </a:lnTo>
                    <a:cubicBezTo>
                      <a:pt x="331229" y="182765"/>
                      <a:pt x="337519" y="176475"/>
                      <a:pt x="337519" y="168716"/>
                    </a:cubicBezTo>
                    <a:lnTo>
                      <a:pt x="337519" y="154667"/>
                    </a:lnTo>
                    <a:cubicBezTo>
                      <a:pt x="337519" y="69319"/>
                      <a:pt x="268330" y="130"/>
                      <a:pt x="182982" y="130"/>
                    </a:cubicBezTo>
                    <a:close/>
                  </a:path>
                </a:pathLst>
              </a:custGeom>
              <a:solidFill>
                <a:srgbClr val="DDD4D1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ihandsfigur: Form 52">
                <a:extLst>
                  <a:ext uri="{FF2B5EF4-FFF2-40B4-BE49-F238E27FC236}">
                    <a16:creationId xmlns:a16="http://schemas.microsoft.com/office/drawing/2014/main" id="{F8202CCE-8677-3CEC-3A66-30AA6E061B6F}"/>
                  </a:ext>
                </a:extLst>
              </p:cNvPr>
              <p:cNvSpPr/>
              <p:nvPr/>
            </p:nvSpPr>
            <p:spPr>
              <a:xfrm rot="4420893">
                <a:off x="7115116" y="2555465"/>
                <a:ext cx="60128" cy="58583"/>
              </a:xfrm>
              <a:custGeom>
                <a:avLst/>
                <a:gdLst>
                  <a:gd name="connsiteX0" fmla="*/ 28444 w 60128"/>
                  <a:gd name="connsiteY0" fmla="*/ 141 h 58583"/>
                  <a:gd name="connsiteX1" fmla="*/ 32377 w 60128"/>
                  <a:gd name="connsiteY1" fmla="*/ 141 h 58583"/>
                  <a:gd name="connsiteX2" fmla="*/ 60475 w 60128"/>
                  <a:gd name="connsiteY2" fmla="*/ 28238 h 58583"/>
                  <a:gd name="connsiteX3" fmla="*/ 60475 w 60128"/>
                  <a:gd name="connsiteY3" fmla="*/ 28238 h 58583"/>
                  <a:gd name="connsiteX4" fmla="*/ 29989 w 60128"/>
                  <a:gd name="connsiteY4" fmla="*/ 58724 h 58583"/>
                  <a:gd name="connsiteX5" fmla="*/ 29849 w 60128"/>
                  <a:gd name="connsiteY5" fmla="*/ 58724 h 58583"/>
                  <a:gd name="connsiteX6" fmla="*/ 346 w 60128"/>
                  <a:gd name="connsiteY6" fmla="*/ 58724 h 58583"/>
                  <a:gd name="connsiteX7" fmla="*/ 346 w 60128"/>
                  <a:gd name="connsiteY7" fmla="*/ 28238 h 58583"/>
                  <a:gd name="connsiteX8" fmla="*/ 28444 w 60128"/>
                  <a:gd name="connsiteY8" fmla="*/ 141 h 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28" h="58583">
                    <a:moveTo>
                      <a:pt x="28444" y="141"/>
                    </a:moveTo>
                    <a:lnTo>
                      <a:pt x="32377" y="141"/>
                    </a:lnTo>
                    <a:cubicBezTo>
                      <a:pt x="47896" y="141"/>
                      <a:pt x="60475" y="12720"/>
                      <a:pt x="60475" y="28238"/>
                    </a:cubicBezTo>
                    <a:lnTo>
                      <a:pt x="60475" y="28238"/>
                    </a:lnTo>
                    <a:cubicBezTo>
                      <a:pt x="60475" y="45076"/>
                      <a:pt x="46827" y="58724"/>
                      <a:pt x="29989" y="58724"/>
                    </a:cubicBezTo>
                    <a:cubicBezTo>
                      <a:pt x="29943" y="58724"/>
                      <a:pt x="29895" y="58724"/>
                      <a:pt x="29849" y="58724"/>
                    </a:cubicBezTo>
                    <a:lnTo>
                      <a:pt x="346" y="58724"/>
                    </a:lnTo>
                    <a:lnTo>
                      <a:pt x="346" y="28238"/>
                    </a:lnTo>
                    <a:cubicBezTo>
                      <a:pt x="346" y="12720"/>
                      <a:pt x="12925" y="141"/>
                      <a:pt x="28444" y="141"/>
                    </a:cubicBezTo>
                    <a:close/>
                  </a:path>
                </a:pathLst>
              </a:custGeom>
              <a:solidFill>
                <a:srgbClr val="BCAAA4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4" name="Frihandsfigur: Form 53">
                <a:extLst>
                  <a:ext uri="{FF2B5EF4-FFF2-40B4-BE49-F238E27FC236}">
                    <a16:creationId xmlns:a16="http://schemas.microsoft.com/office/drawing/2014/main" id="{1E57F4DE-72B6-E162-8841-69C527493784}"/>
                  </a:ext>
                </a:extLst>
              </p:cNvPr>
              <p:cNvSpPr/>
              <p:nvPr/>
            </p:nvSpPr>
            <p:spPr>
              <a:xfrm rot="4420893">
                <a:off x="7064471" y="2382480"/>
                <a:ext cx="60128" cy="58583"/>
              </a:xfrm>
              <a:custGeom>
                <a:avLst/>
                <a:gdLst>
                  <a:gd name="connsiteX0" fmla="*/ 28451 w 60128"/>
                  <a:gd name="connsiteY0" fmla="*/ 122 h 58583"/>
                  <a:gd name="connsiteX1" fmla="*/ 32385 w 60128"/>
                  <a:gd name="connsiteY1" fmla="*/ 122 h 58583"/>
                  <a:gd name="connsiteX2" fmla="*/ 60482 w 60128"/>
                  <a:gd name="connsiteY2" fmla="*/ 28220 h 58583"/>
                  <a:gd name="connsiteX3" fmla="*/ 60482 w 60128"/>
                  <a:gd name="connsiteY3" fmla="*/ 58706 h 58583"/>
                  <a:gd name="connsiteX4" fmla="*/ 30839 w 60128"/>
                  <a:gd name="connsiteY4" fmla="*/ 58706 h 58583"/>
                  <a:gd name="connsiteX5" fmla="*/ 353 w 60128"/>
                  <a:gd name="connsiteY5" fmla="*/ 28220 h 58583"/>
                  <a:gd name="connsiteX6" fmla="*/ 353 w 60128"/>
                  <a:gd name="connsiteY6" fmla="*/ 28220 h 58583"/>
                  <a:gd name="connsiteX7" fmla="*/ 28451 w 60128"/>
                  <a:gd name="connsiteY7" fmla="*/ 122 h 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28" h="58583">
                    <a:moveTo>
                      <a:pt x="28451" y="122"/>
                    </a:moveTo>
                    <a:lnTo>
                      <a:pt x="32385" y="122"/>
                    </a:lnTo>
                    <a:cubicBezTo>
                      <a:pt x="47903" y="122"/>
                      <a:pt x="60482" y="12702"/>
                      <a:pt x="60482" y="28220"/>
                    </a:cubicBezTo>
                    <a:lnTo>
                      <a:pt x="60482" y="58706"/>
                    </a:lnTo>
                    <a:lnTo>
                      <a:pt x="30839" y="58706"/>
                    </a:lnTo>
                    <a:cubicBezTo>
                      <a:pt x="14002" y="58706"/>
                      <a:pt x="353" y="45057"/>
                      <a:pt x="353" y="28220"/>
                    </a:cubicBezTo>
                    <a:lnTo>
                      <a:pt x="353" y="28220"/>
                    </a:lnTo>
                    <a:cubicBezTo>
                      <a:pt x="353" y="12702"/>
                      <a:pt x="12933" y="122"/>
                      <a:pt x="28451" y="122"/>
                    </a:cubicBezTo>
                    <a:close/>
                  </a:path>
                </a:pathLst>
              </a:custGeom>
              <a:solidFill>
                <a:srgbClr val="BCAAA4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55" name="Bild 9">
              <a:extLst>
                <a:ext uri="{FF2B5EF4-FFF2-40B4-BE49-F238E27FC236}">
                  <a16:creationId xmlns:a16="http://schemas.microsoft.com/office/drawing/2014/main" id="{B7B6B9C0-13B4-4C8E-B73A-10FCEEFB787B}"/>
                </a:ext>
              </a:extLst>
            </p:cNvPr>
            <p:cNvGrpSpPr/>
            <p:nvPr/>
          </p:nvGrpSpPr>
          <p:grpSpPr>
            <a:xfrm>
              <a:off x="7555804" y="3052662"/>
              <a:ext cx="555344" cy="555344"/>
              <a:chOff x="7555804" y="3052662"/>
              <a:chExt cx="555344" cy="555344"/>
            </a:xfrm>
          </p:grpSpPr>
          <p:sp>
            <p:nvSpPr>
              <p:cNvPr id="56" name="Frihandsfigur: Form 55">
                <a:extLst>
                  <a:ext uri="{FF2B5EF4-FFF2-40B4-BE49-F238E27FC236}">
                    <a16:creationId xmlns:a16="http://schemas.microsoft.com/office/drawing/2014/main" id="{9BFB5D62-6AC9-19DB-A1B2-3529BB0DFA81}"/>
                  </a:ext>
                </a:extLst>
              </p:cNvPr>
              <p:cNvSpPr/>
              <p:nvPr/>
            </p:nvSpPr>
            <p:spPr>
              <a:xfrm rot="2498036">
                <a:off x="7688128" y="3153169"/>
                <a:ext cx="393366" cy="238829"/>
              </a:xfrm>
              <a:custGeom>
                <a:avLst/>
                <a:gdLst>
                  <a:gd name="connsiteX0" fmla="*/ 183066 w 393366"/>
                  <a:gd name="connsiteY0" fmla="*/ 219 h 238829"/>
                  <a:gd name="connsiteX1" fmla="*/ 211164 w 393366"/>
                  <a:gd name="connsiteY1" fmla="*/ 219 h 238829"/>
                  <a:gd name="connsiteX2" fmla="*/ 393798 w 393366"/>
                  <a:gd name="connsiteY2" fmla="*/ 182853 h 238829"/>
                  <a:gd name="connsiteX3" fmla="*/ 393798 w 393366"/>
                  <a:gd name="connsiteY3" fmla="*/ 196902 h 238829"/>
                  <a:gd name="connsiteX4" fmla="*/ 351652 w 393366"/>
                  <a:gd name="connsiteY4" fmla="*/ 239048 h 238829"/>
                  <a:gd name="connsiteX5" fmla="*/ 42578 w 393366"/>
                  <a:gd name="connsiteY5" fmla="*/ 239048 h 238829"/>
                  <a:gd name="connsiteX6" fmla="*/ 431 w 393366"/>
                  <a:gd name="connsiteY6" fmla="*/ 196902 h 238829"/>
                  <a:gd name="connsiteX7" fmla="*/ 431 w 393366"/>
                  <a:gd name="connsiteY7" fmla="*/ 182853 h 238829"/>
                  <a:gd name="connsiteX8" fmla="*/ 183066 w 393366"/>
                  <a:gd name="connsiteY8" fmla="*/ 219 h 238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66" h="238829">
                    <a:moveTo>
                      <a:pt x="183066" y="219"/>
                    </a:moveTo>
                    <a:lnTo>
                      <a:pt x="211164" y="219"/>
                    </a:lnTo>
                    <a:cubicBezTo>
                      <a:pt x="312030" y="219"/>
                      <a:pt x="393798" y="81987"/>
                      <a:pt x="393798" y="182853"/>
                    </a:cubicBezTo>
                    <a:lnTo>
                      <a:pt x="393798" y="196902"/>
                    </a:lnTo>
                    <a:cubicBezTo>
                      <a:pt x="393798" y="220179"/>
                      <a:pt x="374929" y="239048"/>
                      <a:pt x="351652" y="239048"/>
                    </a:cubicBezTo>
                    <a:lnTo>
                      <a:pt x="42578" y="239048"/>
                    </a:lnTo>
                    <a:cubicBezTo>
                      <a:pt x="19301" y="239048"/>
                      <a:pt x="431" y="220179"/>
                      <a:pt x="431" y="196902"/>
                    </a:cubicBezTo>
                    <a:lnTo>
                      <a:pt x="431" y="182853"/>
                    </a:lnTo>
                    <a:cubicBezTo>
                      <a:pt x="431" y="81987"/>
                      <a:pt x="82200" y="219"/>
                      <a:pt x="183066" y="219"/>
                    </a:cubicBezTo>
                    <a:close/>
                  </a:path>
                </a:pathLst>
              </a:custGeom>
              <a:solidFill>
                <a:srgbClr val="DDD4D1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7" name="Frihandsfigur: Form 56">
                <a:extLst>
                  <a:ext uri="{FF2B5EF4-FFF2-40B4-BE49-F238E27FC236}">
                    <a16:creationId xmlns:a16="http://schemas.microsoft.com/office/drawing/2014/main" id="{8E4E6AE1-A41B-94B4-DAD6-03F763F0002B}"/>
                  </a:ext>
                </a:extLst>
              </p:cNvPr>
              <p:cNvSpPr/>
              <p:nvPr/>
            </p:nvSpPr>
            <p:spPr>
              <a:xfrm rot="2498036">
                <a:off x="7688128" y="3153169"/>
                <a:ext cx="393366" cy="238829"/>
              </a:xfrm>
              <a:custGeom>
                <a:avLst/>
                <a:gdLst>
                  <a:gd name="connsiteX0" fmla="*/ 183066 w 393366"/>
                  <a:gd name="connsiteY0" fmla="*/ 219 h 238829"/>
                  <a:gd name="connsiteX1" fmla="*/ 211164 w 393366"/>
                  <a:gd name="connsiteY1" fmla="*/ 219 h 238829"/>
                  <a:gd name="connsiteX2" fmla="*/ 393798 w 393366"/>
                  <a:gd name="connsiteY2" fmla="*/ 182853 h 238829"/>
                  <a:gd name="connsiteX3" fmla="*/ 393798 w 393366"/>
                  <a:gd name="connsiteY3" fmla="*/ 196902 h 238829"/>
                  <a:gd name="connsiteX4" fmla="*/ 351652 w 393366"/>
                  <a:gd name="connsiteY4" fmla="*/ 239048 h 238829"/>
                  <a:gd name="connsiteX5" fmla="*/ 42578 w 393366"/>
                  <a:gd name="connsiteY5" fmla="*/ 239048 h 238829"/>
                  <a:gd name="connsiteX6" fmla="*/ 431 w 393366"/>
                  <a:gd name="connsiteY6" fmla="*/ 196902 h 238829"/>
                  <a:gd name="connsiteX7" fmla="*/ 431 w 393366"/>
                  <a:gd name="connsiteY7" fmla="*/ 182853 h 238829"/>
                  <a:gd name="connsiteX8" fmla="*/ 183066 w 393366"/>
                  <a:gd name="connsiteY8" fmla="*/ 219 h 238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66" h="238829">
                    <a:moveTo>
                      <a:pt x="183066" y="219"/>
                    </a:moveTo>
                    <a:lnTo>
                      <a:pt x="211164" y="219"/>
                    </a:lnTo>
                    <a:cubicBezTo>
                      <a:pt x="312030" y="219"/>
                      <a:pt x="393798" y="81987"/>
                      <a:pt x="393798" y="182853"/>
                    </a:cubicBezTo>
                    <a:lnTo>
                      <a:pt x="393798" y="196902"/>
                    </a:lnTo>
                    <a:cubicBezTo>
                      <a:pt x="393798" y="220179"/>
                      <a:pt x="374929" y="239048"/>
                      <a:pt x="351652" y="239048"/>
                    </a:cubicBezTo>
                    <a:lnTo>
                      <a:pt x="42578" y="239048"/>
                    </a:lnTo>
                    <a:cubicBezTo>
                      <a:pt x="19301" y="239048"/>
                      <a:pt x="431" y="220179"/>
                      <a:pt x="431" y="196902"/>
                    </a:cubicBezTo>
                    <a:lnTo>
                      <a:pt x="431" y="182853"/>
                    </a:lnTo>
                    <a:cubicBezTo>
                      <a:pt x="431" y="81987"/>
                      <a:pt x="82200" y="219"/>
                      <a:pt x="183066" y="219"/>
                    </a:cubicBezTo>
                    <a:close/>
                  </a:path>
                </a:pathLst>
              </a:custGeom>
              <a:solidFill>
                <a:srgbClr val="CDBFBB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8" name="Frihandsfigur: Form 57">
                <a:extLst>
                  <a:ext uri="{FF2B5EF4-FFF2-40B4-BE49-F238E27FC236}">
                    <a16:creationId xmlns:a16="http://schemas.microsoft.com/office/drawing/2014/main" id="{DA62B31A-711E-1FB9-C5B6-168114916B79}"/>
                  </a:ext>
                </a:extLst>
              </p:cNvPr>
              <p:cNvSpPr/>
              <p:nvPr/>
            </p:nvSpPr>
            <p:spPr>
              <a:xfrm rot="2498036">
                <a:off x="7655557" y="3158200"/>
                <a:ext cx="337171" cy="365269"/>
              </a:xfrm>
              <a:custGeom>
                <a:avLst/>
                <a:gdLst>
                  <a:gd name="connsiteX0" fmla="*/ 183060 w 337171"/>
                  <a:gd name="connsiteY0" fmla="*/ 219 h 365269"/>
                  <a:gd name="connsiteX1" fmla="*/ 154962 w 337171"/>
                  <a:gd name="connsiteY1" fmla="*/ 219 h 365269"/>
                  <a:gd name="connsiteX2" fmla="*/ 425 w 337171"/>
                  <a:gd name="connsiteY2" fmla="*/ 154756 h 365269"/>
                  <a:gd name="connsiteX3" fmla="*/ 425 w 337171"/>
                  <a:gd name="connsiteY3" fmla="*/ 168805 h 365269"/>
                  <a:gd name="connsiteX4" fmla="*/ 14474 w 337171"/>
                  <a:gd name="connsiteY4" fmla="*/ 182854 h 365269"/>
                  <a:gd name="connsiteX5" fmla="*/ 108882 w 337171"/>
                  <a:gd name="connsiteY5" fmla="*/ 182854 h 365269"/>
                  <a:gd name="connsiteX6" fmla="*/ 108882 w 337171"/>
                  <a:gd name="connsiteY6" fmla="*/ 337391 h 365269"/>
                  <a:gd name="connsiteX7" fmla="*/ 136979 w 337171"/>
                  <a:gd name="connsiteY7" fmla="*/ 365488 h 365269"/>
                  <a:gd name="connsiteX8" fmla="*/ 200902 w 337171"/>
                  <a:gd name="connsiteY8" fmla="*/ 365488 h 365269"/>
                  <a:gd name="connsiteX9" fmla="*/ 228999 w 337171"/>
                  <a:gd name="connsiteY9" fmla="*/ 337391 h 365269"/>
                  <a:gd name="connsiteX10" fmla="*/ 228999 w 337171"/>
                  <a:gd name="connsiteY10" fmla="*/ 182854 h 365269"/>
                  <a:gd name="connsiteX11" fmla="*/ 323548 w 337171"/>
                  <a:gd name="connsiteY11" fmla="*/ 182854 h 365269"/>
                  <a:gd name="connsiteX12" fmla="*/ 337596 w 337171"/>
                  <a:gd name="connsiteY12" fmla="*/ 168805 h 365269"/>
                  <a:gd name="connsiteX13" fmla="*/ 337596 w 337171"/>
                  <a:gd name="connsiteY13" fmla="*/ 154756 h 365269"/>
                  <a:gd name="connsiteX14" fmla="*/ 183060 w 337171"/>
                  <a:gd name="connsiteY14" fmla="*/ 219 h 36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7171" h="365269">
                    <a:moveTo>
                      <a:pt x="183060" y="219"/>
                    </a:moveTo>
                    <a:lnTo>
                      <a:pt x="154962" y="219"/>
                    </a:lnTo>
                    <a:cubicBezTo>
                      <a:pt x="69614" y="219"/>
                      <a:pt x="425" y="69408"/>
                      <a:pt x="425" y="154756"/>
                    </a:cubicBezTo>
                    <a:lnTo>
                      <a:pt x="425" y="168805"/>
                    </a:lnTo>
                    <a:cubicBezTo>
                      <a:pt x="425" y="176564"/>
                      <a:pt x="6715" y="182854"/>
                      <a:pt x="14474" y="182854"/>
                    </a:cubicBezTo>
                    <a:lnTo>
                      <a:pt x="108882" y="182854"/>
                    </a:lnTo>
                    <a:lnTo>
                      <a:pt x="108882" y="337391"/>
                    </a:lnTo>
                    <a:cubicBezTo>
                      <a:pt x="108882" y="352909"/>
                      <a:pt x="121461" y="365488"/>
                      <a:pt x="136979" y="365488"/>
                    </a:cubicBezTo>
                    <a:lnTo>
                      <a:pt x="200902" y="365488"/>
                    </a:lnTo>
                    <a:cubicBezTo>
                      <a:pt x="216420" y="365488"/>
                      <a:pt x="228999" y="352909"/>
                      <a:pt x="228999" y="337391"/>
                    </a:cubicBezTo>
                    <a:lnTo>
                      <a:pt x="228999" y="182854"/>
                    </a:lnTo>
                    <a:lnTo>
                      <a:pt x="323548" y="182854"/>
                    </a:lnTo>
                    <a:cubicBezTo>
                      <a:pt x="331307" y="182854"/>
                      <a:pt x="337596" y="176564"/>
                      <a:pt x="337596" y="168805"/>
                    </a:cubicBezTo>
                    <a:lnTo>
                      <a:pt x="337596" y="154756"/>
                    </a:lnTo>
                    <a:cubicBezTo>
                      <a:pt x="337596" y="69408"/>
                      <a:pt x="268407" y="219"/>
                      <a:pt x="183060" y="219"/>
                    </a:cubicBezTo>
                    <a:close/>
                  </a:path>
                </a:pathLst>
              </a:custGeom>
              <a:solidFill>
                <a:srgbClr val="DDD4D1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9" name="Frihandsfigur: Form 58">
                <a:extLst>
                  <a:ext uri="{FF2B5EF4-FFF2-40B4-BE49-F238E27FC236}">
                    <a16:creationId xmlns:a16="http://schemas.microsoft.com/office/drawing/2014/main" id="{FA2F639C-E25E-508C-D7EC-1B1BEFEF6F47}"/>
                  </a:ext>
                </a:extLst>
              </p:cNvPr>
              <p:cNvSpPr/>
              <p:nvPr/>
            </p:nvSpPr>
            <p:spPr>
              <a:xfrm rot="2498036">
                <a:off x="7880950" y="3349572"/>
                <a:ext cx="60128" cy="58583"/>
              </a:xfrm>
              <a:custGeom>
                <a:avLst/>
                <a:gdLst>
                  <a:gd name="connsiteX0" fmla="*/ 28525 w 60128"/>
                  <a:gd name="connsiteY0" fmla="*/ 225 h 58583"/>
                  <a:gd name="connsiteX1" fmla="*/ 32459 w 60128"/>
                  <a:gd name="connsiteY1" fmla="*/ 225 h 58583"/>
                  <a:gd name="connsiteX2" fmla="*/ 60557 w 60128"/>
                  <a:gd name="connsiteY2" fmla="*/ 28323 h 58583"/>
                  <a:gd name="connsiteX3" fmla="*/ 60557 w 60128"/>
                  <a:gd name="connsiteY3" fmla="*/ 28323 h 58583"/>
                  <a:gd name="connsiteX4" fmla="*/ 30071 w 60128"/>
                  <a:gd name="connsiteY4" fmla="*/ 58809 h 58583"/>
                  <a:gd name="connsiteX5" fmla="*/ 29930 w 60128"/>
                  <a:gd name="connsiteY5" fmla="*/ 58809 h 58583"/>
                  <a:gd name="connsiteX6" fmla="*/ 428 w 60128"/>
                  <a:gd name="connsiteY6" fmla="*/ 58809 h 58583"/>
                  <a:gd name="connsiteX7" fmla="*/ 428 w 60128"/>
                  <a:gd name="connsiteY7" fmla="*/ 28323 h 58583"/>
                  <a:gd name="connsiteX8" fmla="*/ 28525 w 60128"/>
                  <a:gd name="connsiteY8" fmla="*/ 225 h 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28" h="58583">
                    <a:moveTo>
                      <a:pt x="28525" y="225"/>
                    </a:moveTo>
                    <a:lnTo>
                      <a:pt x="32459" y="225"/>
                    </a:lnTo>
                    <a:cubicBezTo>
                      <a:pt x="47977" y="225"/>
                      <a:pt x="60557" y="12805"/>
                      <a:pt x="60557" y="28323"/>
                    </a:cubicBezTo>
                    <a:lnTo>
                      <a:pt x="60557" y="28323"/>
                    </a:lnTo>
                    <a:cubicBezTo>
                      <a:pt x="60557" y="45161"/>
                      <a:pt x="46908" y="58809"/>
                      <a:pt x="30071" y="58809"/>
                    </a:cubicBezTo>
                    <a:cubicBezTo>
                      <a:pt x="30024" y="58809"/>
                      <a:pt x="29977" y="58809"/>
                      <a:pt x="29930" y="58809"/>
                    </a:cubicBezTo>
                    <a:lnTo>
                      <a:pt x="428" y="58809"/>
                    </a:lnTo>
                    <a:lnTo>
                      <a:pt x="428" y="28323"/>
                    </a:lnTo>
                    <a:cubicBezTo>
                      <a:pt x="428" y="12805"/>
                      <a:pt x="13007" y="225"/>
                      <a:pt x="28525" y="225"/>
                    </a:cubicBezTo>
                    <a:close/>
                  </a:path>
                </a:pathLst>
              </a:custGeom>
              <a:solidFill>
                <a:srgbClr val="BCAAA4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0" name="Frihandsfigur: Form 59">
                <a:extLst>
                  <a:ext uri="{FF2B5EF4-FFF2-40B4-BE49-F238E27FC236}">
                    <a16:creationId xmlns:a16="http://schemas.microsoft.com/office/drawing/2014/main" id="{B8498CC2-097C-0119-ED2B-2FA98BB5AFA2}"/>
                  </a:ext>
                </a:extLst>
              </p:cNvPr>
              <p:cNvSpPr/>
              <p:nvPr/>
            </p:nvSpPr>
            <p:spPr>
              <a:xfrm rot="2498036">
                <a:off x="7746233" y="3229822"/>
                <a:ext cx="60128" cy="58583"/>
              </a:xfrm>
              <a:custGeom>
                <a:avLst/>
                <a:gdLst>
                  <a:gd name="connsiteX0" fmla="*/ 28524 w 60128"/>
                  <a:gd name="connsiteY0" fmla="*/ 213 h 58583"/>
                  <a:gd name="connsiteX1" fmla="*/ 32458 w 60128"/>
                  <a:gd name="connsiteY1" fmla="*/ 213 h 58583"/>
                  <a:gd name="connsiteX2" fmla="*/ 60555 w 60128"/>
                  <a:gd name="connsiteY2" fmla="*/ 28310 h 58583"/>
                  <a:gd name="connsiteX3" fmla="*/ 60555 w 60128"/>
                  <a:gd name="connsiteY3" fmla="*/ 58796 h 58583"/>
                  <a:gd name="connsiteX4" fmla="*/ 30912 w 60128"/>
                  <a:gd name="connsiteY4" fmla="*/ 58796 h 58583"/>
                  <a:gd name="connsiteX5" fmla="*/ 426 w 60128"/>
                  <a:gd name="connsiteY5" fmla="*/ 28310 h 58583"/>
                  <a:gd name="connsiteX6" fmla="*/ 426 w 60128"/>
                  <a:gd name="connsiteY6" fmla="*/ 28310 h 58583"/>
                  <a:gd name="connsiteX7" fmla="*/ 28524 w 60128"/>
                  <a:gd name="connsiteY7" fmla="*/ 213 h 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28" h="58583">
                    <a:moveTo>
                      <a:pt x="28524" y="213"/>
                    </a:moveTo>
                    <a:lnTo>
                      <a:pt x="32458" y="213"/>
                    </a:lnTo>
                    <a:cubicBezTo>
                      <a:pt x="47976" y="213"/>
                      <a:pt x="60555" y="12792"/>
                      <a:pt x="60555" y="28310"/>
                    </a:cubicBezTo>
                    <a:lnTo>
                      <a:pt x="60555" y="58796"/>
                    </a:lnTo>
                    <a:lnTo>
                      <a:pt x="30912" y="58796"/>
                    </a:lnTo>
                    <a:cubicBezTo>
                      <a:pt x="14075" y="58796"/>
                      <a:pt x="426" y="45148"/>
                      <a:pt x="426" y="28310"/>
                    </a:cubicBezTo>
                    <a:lnTo>
                      <a:pt x="426" y="28310"/>
                    </a:lnTo>
                    <a:cubicBezTo>
                      <a:pt x="426" y="12792"/>
                      <a:pt x="13006" y="213"/>
                      <a:pt x="28524" y="213"/>
                    </a:cubicBezTo>
                    <a:close/>
                  </a:path>
                </a:pathLst>
              </a:custGeom>
              <a:solidFill>
                <a:srgbClr val="BCAAA4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61" name="Bild 9">
              <a:extLst>
                <a:ext uri="{FF2B5EF4-FFF2-40B4-BE49-F238E27FC236}">
                  <a16:creationId xmlns:a16="http://schemas.microsoft.com/office/drawing/2014/main" id="{1B50D3C0-4162-23B3-3800-CB53561EE1F6}"/>
                </a:ext>
              </a:extLst>
            </p:cNvPr>
            <p:cNvGrpSpPr/>
            <p:nvPr/>
          </p:nvGrpSpPr>
          <p:grpSpPr>
            <a:xfrm>
              <a:off x="4611194" y="2254021"/>
              <a:ext cx="641428" cy="641428"/>
              <a:chOff x="4611194" y="2254021"/>
              <a:chExt cx="641428" cy="641428"/>
            </a:xfrm>
          </p:grpSpPr>
          <p:sp>
            <p:nvSpPr>
              <p:cNvPr id="62" name="Frihandsfigur: Form 61">
                <a:extLst>
                  <a:ext uri="{FF2B5EF4-FFF2-40B4-BE49-F238E27FC236}">
                    <a16:creationId xmlns:a16="http://schemas.microsoft.com/office/drawing/2014/main" id="{C69A82BC-FC0B-1682-5A57-D21C47D22450}"/>
                  </a:ext>
                </a:extLst>
              </p:cNvPr>
              <p:cNvSpPr/>
              <p:nvPr/>
            </p:nvSpPr>
            <p:spPr>
              <a:xfrm rot="-8581696">
                <a:off x="4648772" y="2507568"/>
                <a:ext cx="458047" cy="278100"/>
              </a:xfrm>
              <a:custGeom>
                <a:avLst/>
                <a:gdLst>
                  <a:gd name="connsiteX0" fmla="*/ 212775 w 458047"/>
                  <a:gd name="connsiteY0" fmla="*/ 152 h 278100"/>
                  <a:gd name="connsiteX1" fmla="*/ 245493 w 458047"/>
                  <a:gd name="connsiteY1" fmla="*/ 152 h 278100"/>
                  <a:gd name="connsiteX2" fmla="*/ 458158 w 458047"/>
                  <a:gd name="connsiteY2" fmla="*/ 212817 h 278100"/>
                  <a:gd name="connsiteX3" fmla="*/ 458158 w 458047"/>
                  <a:gd name="connsiteY3" fmla="*/ 229175 h 278100"/>
                  <a:gd name="connsiteX4" fmla="*/ 409081 w 458047"/>
                  <a:gd name="connsiteY4" fmla="*/ 278252 h 278100"/>
                  <a:gd name="connsiteX5" fmla="*/ 49187 w 458047"/>
                  <a:gd name="connsiteY5" fmla="*/ 278252 h 278100"/>
                  <a:gd name="connsiteX6" fmla="*/ 110 w 458047"/>
                  <a:gd name="connsiteY6" fmla="*/ 229175 h 278100"/>
                  <a:gd name="connsiteX7" fmla="*/ 110 w 458047"/>
                  <a:gd name="connsiteY7" fmla="*/ 212817 h 278100"/>
                  <a:gd name="connsiteX8" fmla="*/ 212775 w 458047"/>
                  <a:gd name="connsiteY8" fmla="*/ 152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2775" y="152"/>
                    </a:moveTo>
                    <a:lnTo>
                      <a:pt x="245493" y="152"/>
                    </a:lnTo>
                    <a:cubicBezTo>
                      <a:pt x="362944" y="152"/>
                      <a:pt x="458158" y="95365"/>
                      <a:pt x="458158" y="212817"/>
                    </a:cubicBezTo>
                    <a:lnTo>
                      <a:pt x="458158" y="229175"/>
                    </a:lnTo>
                    <a:cubicBezTo>
                      <a:pt x="458158" y="256280"/>
                      <a:pt x="436186" y="278252"/>
                      <a:pt x="409081" y="278252"/>
                    </a:cubicBezTo>
                    <a:lnTo>
                      <a:pt x="49187" y="278252"/>
                    </a:lnTo>
                    <a:cubicBezTo>
                      <a:pt x="22083" y="278252"/>
                      <a:pt x="110" y="256280"/>
                      <a:pt x="110" y="229175"/>
                    </a:cubicBezTo>
                    <a:lnTo>
                      <a:pt x="110" y="212817"/>
                    </a:lnTo>
                    <a:cubicBezTo>
                      <a:pt x="110" y="95365"/>
                      <a:pt x="95324" y="152"/>
                      <a:pt x="212775" y="152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3" name="Frihandsfigur: Form 62">
                <a:extLst>
                  <a:ext uri="{FF2B5EF4-FFF2-40B4-BE49-F238E27FC236}">
                    <a16:creationId xmlns:a16="http://schemas.microsoft.com/office/drawing/2014/main" id="{CD5EFE1B-9717-BBAD-AB75-AFA80139F89A}"/>
                  </a:ext>
                </a:extLst>
              </p:cNvPr>
              <p:cNvSpPr/>
              <p:nvPr/>
            </p:nvSpPr>
            <p:spPr>
              <a:xfrm rot="-8581696">
                <a:off x="4648772" y="2507568"/>
                <a:ext cx="458047" cy="278100"/>
              </a:xfrm>
              <a:custGeom>
                <a:avLst/>
                <a:gdLst>
                  <a:gd name="connsiteX0" fmla="*/ 212775 w 458047"/>
                  <a:gd name="connsiteY0" fmla="*/ 152 h 278100"/>
                  <a:gd name="connsiteX1" fmla="*/ 245493 w 458047"/>
                  <a:gd name="connsiteY1" fmla="*/ 152 h 278100"/>
                  <a:gd name="connsiteX2" fmla="*/ 458158 w 458047"/>
                  <a:gd name="connsiteY2" fmla="*/ 212817 h 278100"/>
                  <a:gd name="connsiteX3" fmla="*/ 458158 w 458047"/>
                  <a:gd name="connsiteY3" fmla="*/ 229175 h 278100"/>
                  <a:gd name="connsiteX4" fmla="*/ 409081 w 458047"/>
                  <a:gd name="connsiteY4" fmla="*/ 278252 h 278100"/>
                  <a:gd name="connsiteX5" fmla="*/ 49187 w 458047"/>
                  <a:gd name="connsiteY5" fmla="*/ 278252 h 278100"/>
                  <a:gd name="connsiteX6" fmla="*/ 110 w 458047"/>
                  <a:gd name="connsiteY6" fmla="*/ 229175 h 278100"/>
                  <a:gd name="connsiteX7" fmla="*/ 110 w 458047"/>
                  <a:gd name="connsiteY7" fmla="*/ 212817 h 278100"/>
                  <a:gd name="connsiteX8" fmla="*/ 212775 w 458047"/>
                  <a:gd name="connsiteY8" fmla="*/ 152 h 27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7" h="278100">
                    <a:moveTo>
                      <a:pt x="212775" y="152"/>
                    </a:moveTo>
                    <a:lnTo>
                      <a:pt x="245493" y="152"/>
                    </a:lnTo>
                    <a:cubicBezTo>
                      <a:pt x="362944" y="152"/>
                      <a:pt x="458158" y="95365"/>
                      <a:pt x="458158" y="212817"/>
                    </a:cubicBezTo>
                    <a:lnTo>
                      <a:pt x="458158" y="229175"/>
                    </a:lnTo>
                    <a:cubicBezTo>
                      <a:pt x="458158" y="256280"/>
                      <a:pt x="436186" y="278252"/>
                      <a:pt x="409081" y="278252"/>
                    </a:cubicBezTo>
                    <a:lnTo>
                      <a:pt x="49187" y="278252"/>
                    </a:lnTo>
                    <a:cubicBezTo>
                      <a:pt x="22083" y="278252"/>
                      <a:pt x="110" y="256280"/>
                      <a:pt x="110" y="229175"/>
                    </a:cubicBezTo>
                    <a:lnTo>
                      <a:pt x="110" y="212817"/>
                    </a:lnTo>
                    <a:cubicBezTo>
                      <a:pt x="110" y="95365"/>
                      <a:pt x="95324" y="152"/>
                      <a:pt x="212775" y="152"/>
                    </a:cubicBezTo>
                    <a:close/>
                  </a:path>
                </a:pathLst>
              </a:custGeom>
              <a:solidFill>
                <a:srgbClr val="CDBFBB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4" name="Frihandsfigur: Form 63">
                <a:extLst>
                  <a:ext uri="{FF2B5EF4-FFF2-40B4-BE49-F238E27FC236}">
                    <a16:creationId xmlns:a16="http://schemas.microsoft.com/office/drawing/2014/main" id="{B4070291-41A6-B011-48A4-E4671A093F3A}"/>
                  </a:ext>
                </a:extLst>
              </p:cNvPr>
              <p:cNvSpPr/>
              <p:nvPr/>
            </p:nvSpPr>
            <p:spPr>
              <a:xfrm rot="-8581696">
                <a:off x="4745440" y="2349000"/>
                <a:ext cx="392612" cy="425329"/>
              </a:xfrm>
              <a:custGeom>
                <a:avLst/>
                <a:gdLst>
                  <a:gd name="connsiteX0" fmla="*/ 212782 w 392612"/>
                  <a:gd name="connsiteY0" fmla="*/ 136 h 425329"/>
                  <a:gd name="connsiteX1" fmla="*/ 180064 w 392612"/>
                  <a:gd name="connsiteY1" fmla="*/ 136 h 425329"/>
                  <a:gd name="connsiteX2" fmla="*/ 117 w 392612"/>
                  <a:gd name="connsiteY2" fmla="*/ 180083 h 425329"/>
                  <a:gd name="connsiteX3" fmla="*/ 117 w 392612"/>
                  <a:gd name="connsiteY3" fmla="*/ 196442 h 425329"/>
                  <a:gd name="connsiteX4" fmla="*/ 16476 w 392612"/>
                  <a:gd name="connsiteY4" fmla="*/ 212801 h 425329"/>
                  <a:gd name="connsiteX5" fmla="*/ 126407 w 392612"/>
                  <a:gd name="connsiteY5" fmla="*/ 212801 h 425329"/>
                  <a:gd name="connsiteX6" fmla="*/ 126407 w 392612"/>
                  <a:gd name="connsiteY6" fmla="*/ 392748 h 425329"/>
                  <a:gd name="connsiteX7" fmla="*/ 159125 w 392612"/>
                  <a:gd name="connsiteY7" fmla="*/ 425466 h 425329"/>
                  <a:gd name="connsiteX8" fmla="*/ 233558 w 392612"/>
                  <a:gd name="connsiteY8" fmla="*/ 425466 h 425329"/>
                  <a:gd name="connsiteX9" fmla="*/ 266275 w 392612"/>
                  <a:gd name="connsiteY9" fmla="*/ 392748 h 425329"/>
                  <a:gd name="connsiteX10" fmla="*/ 266275 w 392612"/>
                  <a:gd name="connsiteY10" fmla="*/ 212801 h 425329"/>
                  <a:gd name="connsiteX11" fmla="*/ 376370 w 392612"/>
                  <a:gd name="connsiteY11" fmla="*/ 212801 h 425329"/>
                  <a:gd name="connsiteX12" fmla="*/ 392729 w 392612"/>
                  <a:gd name="connsiteY12" fmla="*/ 196442 h 425329"/>
                  <a:gd name="connsiteX13" fmla="*/ 392729 w 392612"/>
                  <a:gd name="connsiteY13" fmla="*/ 180083 h 425329"/>
                  <a:gd name="connsiteX14" fmla="*/ 212782 w 392612"/>
                  <a:gd name="connsiteY14" fmla="*/ 136 h 42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2612" h="425329">
                    <a:moveTo>
                      <a:pt x="212782" y="136"/>
                    </a:moveTo>
                    <a:lnTo>
                      <a:pt x="180064" y="136"/>
                    </a:lnTo>
                    <a:cubicBezTo>
                      <a:pt x="80682" y="136"/>
                      <a:pt x="117" y="80701"/>
                      <a:pt x="117" y="180083"/>
                    </a:cubicBezTo>
                    <a:lnTo>
                      <a:pt x="117" y="196442"/>
                    </a:lnTo>
                    <a:cubicBezTo>
                      <a:pt x="117" y="205477"/>
                      <a:pt x="7441" y="212801"/>
                      <a:pt x="16476" y="212801"/>
                    </a:cubicBezTo>
                    <a:lnTo>
                      <a:pt x="126407" y="212801"/>
                    </a:lnTo>
                    <a:lnTo>
                      <a:pt x="126407" y="392748"/>
                    </a:lnTo>
                    <a:cubicBezTo>
                      <a:pt x="126407" y="410818"/>
                      <a:pt x="141055" y="425466"/>
                      <a:pt x="159125" y="425466"/>
                    </a:cubicBezTo>
                    <a:lnTo>
                      <a:pt x="233558" y="425466"/>
                    </a:lnTo>
                    <a:cubicBezTo>
                      <a:pt x="251628" y="425466"/>
                      <a:pt x="266275" y="410818"/>
                      <a:pt x="266275" y="392748"/>
                    </a:cubicBezTo>
                    <a:lnTo>
                      <a:pt x="266275" y="212801"/>
                    </a:lnTo>
                    <a:lnTo>
                      <a:pt x="376370" y="212801"/>
                    </a:lnTo>
                    <a:cubicBezTo>
                      <a:pt x="385405" y="212801"/>
                      <a:pt x="392729" y="205477"/>
                      <a:pt x="392729" y="196442"/>
                    </a:cubicBezTo>
                    <a:lnTo>
                      <a:pt x="392729" y="180083"/>
                    </a:lnTo>
                    <a:cubicBezTo>
                      <a:pt x="392729" y="80701"/>
                      <a:pt x="312164" y="136"/>
                      <a:pt x="212782" y="136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5" name="Frihandsfigur: Form 64">
                <a:extLst>
                  <a:ext uri="{FF2B5EF4-FFF2-40B4-BE49-F238E27FC236}">
                    <a16:creationId xmlns:a16="http://schemas.microsoft.com/office/drawing/2014/main" id="{95EE6A98-B3F9-46BC-02ED-5ECA2D1A7FB2}"/>
                  </a:ext>
                </a:extLst>
              </p:cNvPr>
              <p:cNvSpPr/>
              <p:nvPr/>
            </p:nvSpPr>
            <p:spPr>
              <a:xfrm rot="-8581696">
                <a:off x="4802318" y="2491644"/>
                <a:ext cx="70015" cy="68216"/>
              </a:xfrm>
              <a:custGeom>
                <a:avLst/>
                <a:gdLst>
                  <a:gd name="connsiteX0" fmla="*/ 32817 w 70015"/>
                  <a:gd name="connsiteY0" fmla="*/ 134 h 68216"/>
                  <a:gd name="connsiteX1" fmla="*/ 37398 w 70015"/>
                  <a:gd name="connsiteY1" fmla="*/ 134 h 68216"/>
                  <a:gd name="connsiteX2" fmla="*/ 70115 w 70015"/>
                  <a:gd name="connsiteY2" fmla="*/ 32852 h 68216"/>
                  <a:gd name="connsiteX3" fmla="*/ 70115 w 70015"/>
                  <a:gd name="connsiteY3" fmla="*/ 32852 h 68216"/>
                  <a:gd name="connsiteX4" fmla="*/ 34617 w 70015"/>
                  <a:gd name="connsiteY4" fmla="*/ 68351 h 68216"/>
                  <a:gd name="connsiteX5" fmla="*/ 34453 w 70015"/>
                  <a:gd name="connsiteY5" fmla="*/ 68351 h 68216"/>
                  <a:gd name="connsiteX6" fmla="*/ 99 w 70015"/>
                  <a:gd name="connsiteY6" fmla="*/ 68351 h 68216"/>
                  <a:gd name="connsiteX7" fmla="*/ 99 w 70015"/>
                  <a:gd name="connsiteY7" fmla="*/ 32852 h 68216"/>
                  <a:gd name="connsiteX8" fmla="*/ 32817 w 70015"/>
                  <a:gd name="connsiteY8" fmla="*/ 134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15" h="68216">
                    <a:moveTo>
                      <a:pt x="32817" y="134"/>
                    </a:moveTo>
                    <a:lnTo>
                      <a:pt x="37398" y="134"/>
                    </a:lnTo>
                    <a:cubicBezTo>
                      <a:pt x="55468" y="134"/>
                      <a:pt x="70115" y="14782"/>
                      <a:pt x="70115" y="32852"/>
                    </a:cubicBezTo>
                    <a:lnTo>
                      <a:pt x="70115" y="32852"/>
                    </a:lnTo>
                    <a:cubicBezTo>
                      <a:pt x="70115" y="52458"/>
                      <a:pt x="54223" y="68351"/>
                      <a:pt x="34617" y="68351"/>
                    </a:cubicBezTo>
                    <a:cubicBezTo>
                      <a:pt x="34563" y="68351"/>
                      <a:pt x="34507" y="68351"/>
                      <a:pt x="34453" y="68351"/>
                    </a:cubicBezTo>
                    <a:lnTo>
                      <a:pt x="99" y="68351"/>
                    </a:lnTo>
                    <a:lnTo>
                      <a:pt x="99" y="32852"/>
                    </a:lnTo>
                    <a:cubicBezTo>
                      <a:pt x="99" y="14782"/>
                      <a:pt x="14747" y="134"/>
                      <a:pt x="32817" y="134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6" name="Frihandsfigur: Form 65">
                <a:extLst>
                  <a:ext uri="{FF2B5EF4-FFF2-40B4-BE49-F238E27FC236}">
                    <a16:creationId xmlns:a16="http://schemas.microsoft.com/office/drawing/2014/main" id="{DD075FF9-FFCA-9F50-A43A-8CC32B80B8B5}"/>
                  </a:ext>
                </a:extLst>
              </p:cNvPr>
              <p:cNvSpPr/>
              <p:nvPr/>
            </p:nvSpPr>
            <p:spPr>
              <a:xfrm rot="-8581696">
                <a:off x="4970001" y="2617872"/>
                <a:ext cx="70015" cy="68216"/>
              </a:xfrm>
              <a:custGeom>
                <a:avLst/>
                <a:gdLst>
                  <a:gd name="connsiteX0" fmla="*/ 32848 w 70015"/>
                  <a:gd name="connsiteY0" fmla="*/ 148 h 68216"/>
                  <a:gd name="connsiteX1" fmla="*/ 37428 w 70015"/>
                  <a:gd name="connsiteY1" fmla="*/ 148 h 68216"/>
                  <a:gd name="connsiteX2" fmla="*/ 70146 w 70015"/>
                  <a:gd name="connsiteY2" fmla="*/ 32866 h 68216"/>
                  <a:gd name="connsiteX3" fmla="*/ 70146 w 70015"/>
                  <a:gd name="connsiteY3" fmla="*/ 68364 h 68216"/>
                  <a:gd name="connsiteX4" fmla="*/ 35629 w 70015"/>
                  <a:gd name="connsiteY4" fmla="*/ 68364 h 68216"/>
                  <a:gd name="connsiteX5" fmla="*/ 130 w 70015"/>
                  <a:gd name="connsiteY5" fmla="*/ 32866 h 68216"/>
                  <a:gd name="connsiteX6" fmla="*/ 130 w 70015"/>
                  <a:gd name="connsiteY6" fmla="*/ 32866 h 68216"/>
                  <a:gd name="connsiteX7" fmla="*/ 32848 w 70015"/>
                  <a:gd name="connsiteY7" fmla="*/ 148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015" h="68216">
                    <a:moveTo>
                      <a:pt x="32848" y="148"/>
                    </a:moveTo>
                    <a:lnTo>
                      <a:pt x="37428" y="148"/>
                    </a:lnTo>
                    <a:cubicBezTo>
                      <a:pt x="55498" y="148"/>
                      <a:pt x="70146" y="14796"/>
                      <a:pt x="70146" y="32866"/>
                    </a:cubicBezTo>
                    <a:lnTo>
                      <a:pt x="70146" y="68364"/>
                    </a:lnTo>
                    <a:lnTo>
                      <a:pt x="35629" y="68364"/>
                    </a:lnTo>
                    <a:cubicBezTo>
                      <a:pt x="16024" y="68364"/>
                      <a:pt x="130" y="52472"/>
                      <a:pt x="130" y="32866"/>
                    </a:cubicBezTo>
                    <a:lnTo>
                      <a:pt x="130" y="32866"/>
                    </a:lnTo>
                    <a:cubicBezTo>
                      <a:pt x="130" y="14796"/>
                      <a:pt x="14778" y="148"/>
                      <a:pt x="32848" y="148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67" name="Bild 9">
              <a:extLst>
                <a:ext uri="{FF2B5EF4-FFF2-40B4-BE49-F238E27FC236}">
                  <a16:creationId xmlns:a16="http://schemas.microsoft.com/office/drawing/2014/main" id="{252278DD-51FA-2823-8505-2902DAE5EBB2}"/>
                </a:ext>
              </a:extLst>
            </p:cNvPr>
            <p:cNvGrpSpPr/>
            <p:nvPr/>
          </p:nvGrpSpPr>
          <p:grpSpPr>
            <a:xfrm>
              <a:off x="4803976" y="3253519"/>
              <a:ext cx="647490" cy="647490"/>
              <a:chOff x="4803976" y="3253519"/>
              <a:chExt cx="647490" cy="647490"/>
            </a:xfrm>
          </p:grpSpPr>
          <p:sp>
            <p:nvSpPr>
              <p:cNvPr id="68" name="Frihandsfigur: Form 67">
                <a:extLst>
                  <a:ext uri="{FF2B5EF4-FFF2-40B4-BE49-F238E27FC236}">
                    <a16:creationId xmlns:a16="http://schemas.microsoft.com/office/drawing/2014/main" id="{9FC34174-6A20-D207-B353-72073D547B6A}"/>
                  </a:ext>
                </a:extLst>
              </p:cNvPr>
              <p:cNvSpPr/>
              <p:nvPr/>
            </p:nvSpPr>
            <p:spPr>
              <a:xfrm rot="-2597932">
                <a:off x="4836993" y="3372733"/>
                <a:ext cx="458046" cy="278099"/>
              </a:xfrm>
              <a:custGeom>
                <a:avLst/>
                <a:gdLst>
                  <a:gd name="connsiteX0" fmla="*/ 212795 w 458046"/>
                  <a:gd name="connsiteY0" fmla="*/ 244 h 278099"/>
                  <a:gd name="connsiteX1" fmla="*/ 245513 w 458046"/>
                  <a:gd name="connsiteY1" fmla="*/ 244 h 278099"/>
                  <a:gd name="connsiteX2" fmla="*/ 458177 w 458046"/>
                  <a:gd name="connsiteY2" fmla="*/ 212909 h 278099"/>
                  <a:gd name="connsiteX3" fmla="*/ 458177 w 458046"/>
                  <a:gd name="connsiteY3" fmla="*/ 229268 h 278099"/>
                  <a:gd name="connsiteX4" fmla="*/ 409101 w 458046"/>
                  <a:gd name="connsiteY4" fmla="*/ 278344 h 278099"/>
                  <a:gd name="connsiteX5" fmla="*/ 49207 w 458046"/>
                  <a:gd name="connsiteY5" fmla="*/ 278344 h 278099"/>
                  <a:gd name="connsiteX6" fmla="*/ 130 w 458046"/>
                  <a:gd name="connsiteY6" fmla="*/ 229268 h 278099"/>
                  <a:gd name="connsiteX7" fmla="*/ 130 w 458046"/>
                  <a:gd name="connsiteY7" fmla="*/ 212909 h 278099"/>
                  <a:gd name="connsiteX8" fmla="*/ 212795 w 458046"/>
                  <a:gd name="connsiteY8" fmla="*/ 244 h 27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6" h="278099">
                    <a:moveTo>
                      <a:pt x="212795" y="244"/>
                    </a:moveTo>
                    <a:lnTo>
                      <a:pt x="245513" y="244"/>
                    </a:lnTo>
                    <a:cubicBezTo>
                      <a:pt x="362964" y="244"/>
                      <a:pt x="458177" y="95457"/>
                      <a:pt x="458177" y="212909"/>
                    </a:cubicBezTo>
                    <a:lnTo>
                      <a:pt x="458177" y="229268"/>
                    </a:lnTo>
                    <a:cubicBezTo>
                      <a:pt x="458177" y="256372"/>
                      <a:pt x="436206" y="278344"/>
                      <a:pt x="409101" y="278344"/>
                    </a:cubicBezTo>
                    <a:lnTo>
                      <a:pt x="49207" y="278344"/>
                    </a:lnTo>
                    <a:cubicBezTo>
                      <a:pt x="22103" y="278344"/>
                      <a:pt x="130" y="256372"/>
                      <a:pt x="130" y="229268"/>
                    </a:cubicBezTo>
                    <a:lnTo>
                      <a:pt x="130" y="212909"/>
                    </a:lnTo>
                    <a:cubicBezTo>
                      <a:pt x="130" y="95457"/>
                      <a:pt x="95344" y="244"/>
                      <a:pt x="212795" y="244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69" name="Frihandsfigur: Form 68">
                <a:extLst>
                  <a:ext uri="{FF2B5EF4-FFF2-40B4-BE49-F238E27FC236}">
                    <a16:creationId xmlns:a16="http://schemas.microsoft.com/office/drawing/2014/main" id="{A3CA2D63-60E0-F1EA-E6A1-AEFE858F0948}"/>
                  </a:ext>
                </a:extLst>
              </p:cNvPr>
              <p:cNvSpPr/>
              <p:nvPr/>
            </p:nvSpPr>
            <p:spPr>
              <a:xfrm rot="-2597932">
                <a:off x="4836993" y="3372733"/>
                <a:ext cx="458046" cy="278099"/>
              </a:xfrm>
              <a:custGeom>
                <a:avLst/>
                <a:gdLst>
                  <a:gd name="connsiteX0" fmla="*/ 212795 w 458046"/>
                  <a:gd name="connsiteY0" fmla="*/ 244 h 278099"/>
                  <a:gd name="connsiteX1" fmla="*/ 245513 w 458046"/>
                  <a:gd name="connsiteY1" fmla="*/ 244 h 278099"/>
                  <a:gd name="connsiteX2" fmla="*/ 458177 w 458046"/>
                  <a:gd name="connsiteY2" fmla="*/ 212909 h 278099"/>
                  <a:gd name="connsiteX3" fmla="*/ 458177 w 458046"/>
                  <a:gd name="connsiteY3" fmla="*/ 229268 h 278099"/>
                  <a:gd name="connsiteX4" fmla="*/ 409101 w 458046"/>
                  <a:gd name="connsiteY4" fmla="*/ 278344 h 278099"/>
                  <a:gd name="connsiteX5" fmla="*/ 49207 w 458046"/>
                  <a:gd name="connsiteY5" fmla="*/ 278344 h 278099"/>
                  <a:gd name="connsiteX6" fmla="*/ 130 w 458046"/>
                  <a:gd name="connsiteY6" fmla="*/ 229268 h 278099"/>
                  <a:gd name="connsiteX7" fmla="*/ 130 w 458046"/>
                  <a:gd name="connsiteY7" fmla="*/ 212909 h 278099"/>
                  <a:gd name="connsiteX8" fmla="*/ 212795 w 458046"/>
                  <a:gd name="connsiteY8" fmla="*/ 244 h 27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6" h="278099">
                    <a:moveTo>
                      <a:pt x="212795" y="244"/>
                    </a:moveTo>
                    <a:lnTo>
                      <a:pt x="245513" y="244"/>
                    </a:lnTo>
                    <a:cubicBezTo>
                      <a:pt x="362964" y="244"/>
                      <a:pt x="458177" y="95457"/>
                      <a:pt x="458177" y="212909"/>
                    </a:cubicBezTo>
                    <a:lnTo>
                      <a:pt x="458177" y="229268"/>
                    </a:lnTo>
                    <a:cubicBezTo>
                      <a:pt x="458177" y="256372"/>
                      <a:pt x="436206" y="278344"/>
                      <a:pt x="409101" y="278344"/>
                    </a:cubicBezTo>
                    <a:lnTo>
                      <a:pt x="49207" y="278344"/>
                    </a:lnTo>
                    <a:cubicBezTo>
                      <a:pt x="22103" y="278344"/>
                      <a:pt x="130" y="256372"/>
                      <a:pt x="130" y="229268"/>
                    </a:cubicBezTo>
                    <a:lnTo>
                      <a:pt x="130" y="212909"/>
                    </a:lnTo>
                    <a:cubicBezTo>
                      <a:pt x="130" y="95457"/>
                      <a:pt x="95344" y="244"/>
                      <a:pt x="212795" y="244"/>
                    </a:cubicBezTo>
                    <a:close/>
                  </a:path>
                </a:pathLst>
              </a:custGeom>
              <a:solidFill>
                <a:srgbClr val="CDBFBB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0" name="Frihandsfigur: Form 69">
                <a:extLst>
                  <a:ext uri="{FF2B5EF4-FFF2-40B4-BE49-F238E27FC236}">
                    <a16:creationId xmlns:a16="http://schemas.microsoft.com/office/drawing/2014/main" id="{07B6F666-5344-F97E-181D-6A23908A0CE0}"/>
                  </a:ext>
                </a:extLst>
              </p:cNvPr>
              <p:cNvSpPr/>
              <p:nvPr/>
            </p:nvSpPr>
            <p:spPr>
              <a:xfrm rot="-2597932">
                <a:off x="4942634" y="3376505"/>
                <a:ext cx="392611" cy="425329"/>
              </a:xfrm>
              <a:custGeom>
                <a:avLst/>
                <a:gdLst>
                  <a:gd name="connsiteX0" fmla="*/ 212803 w 392611"/>
                  <a:gd name="connsiteY0" fmla="*/ 246 h 425329"/>
                  <a:gd name="connsiteX1" fmla="*/ 180085 w 392611"/>
                  <a:gd name="connsiteY1" fmla="*/ 246 h 425329"/>
                  <a:gd name="connsiteX2" fmla="*/ 138 w 392611"/>
                  <a:gd name="connsiteY2" fmla="*/ 180193 h 425329"/>
                  <a:gd name="connsiteX3" fmla="*/ 138 w 392611"/>
                  <a:gd name="connsiteY3" fmla="*/ 196552 h 425329"/>
                  <a:gd name="connsiteX4" fmla="*/ 16497 w 392611"/>
                  <a:gd name="connsiteY4" fmla="*/ 212910 h 425329"/>
                  <a:gd name="connsiteX5" fmla="*/ 126428 w 392611"/>
                  <a:gd name="connsiteY5" fmla="*/ 212910 h 425329"/>
                  <a:gd name="connsiteX6" fmla="*/ 126428 w 392611"/>
                  <a:gd name="connsiteY6" fmla="*/ 392857 h 425329"/>
                  <a:gd name="connsiteX7" fmla="*/ 159146 w 392611"/>
                  <a:gd name="connsiteY7" fmla="*/ 425575 h 425329"/>
                  <a:gd name="connsiteX8" fmla="*/ 233578 w 392611"/>
                  <a:gd name="connsiteY8" fmla="*/ 425575 h 425329"/>
                  <a:gd name="connsiteX9" fmla="*/ 266296 w 392611"/>
                  <a:gd name="connsiteY9" fmla="*/ 392857 h 425329"/>
                  <a:gd name="connsiteX10" fmla="*/ 266296 w 392611"/>
                  <a:gd name="connsiteY10" fmla="*/ 212910 h 425329"/>
                  <a:gd name="connsiteX11" fmla="*/ 376391 w 392611"/>
                  <a:gd name="connsiteY11" fmla="*/ 212910 h 425329"/>
                  <a:gd name="connsiteX12" fmla="*/ 392750 w 392611"/>
                  <a:gd name="connsiteY12" fmla="*/ 196552 h 425329"/>
                  <a:gd name="connsiteX13" fmla="*/ 392750 w 392611"/>
                  <a:gd name="connsiteY13" fmla="*/ 180193 h 425329"/>
                  <a:gd name="connsiteX14" fmla="*/ 212803 w 392611"/>
                  <a:gd name="connsiteY14" fmla="*/ 246 h 42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2611" h="425329">
                    <a:moveTo>
                      <a:pt x="212803" y="246"/>
                    </a:moveTo>
                    <a:lnTo>
                      <a:pt x="180085" y="246"/>
                    </a:lnTo>
                    <a:cubicBezTo>
                      <a:pt x="80703" y="246"/>
                      <a:pt x="138" y="80811"/>
                      <a:pt x="138" y="180193"/>
                    </a:cubicBezTo>
                    <a:lnTo>
                      <a:pt x="138" y="196552"/>
                    </a:lnTo>
                    <a:cubicBezTo>
                      <a:pt x="138" y="205587"/>
                      <a:pt x="7462" y="212910"/>
                      <a:pt x="16497" y="212910"/>
                    </a:cubicBezTo>
                    <a:lnTo>
                      <a:pt x="126428" y="212910"/>
                    </a:lnTo>
                    <a:lnTo>
                      <a:pt x="126428" y="392857"/>
                    </a:lnTo>
                    <a:cubicBezTo>
                      <a:pt x="126428" y="410927"/>
                      <a:pt x="141076" y="425575"/>
                      <a:pt x="159146" y="425575"/>
                    </a:cubicBezTo>
                    <a:lnTo>
                      <a:pt x="233578" y="425575"/>
                    </a:lnTo>
                    <a:cubicBezTo>
                      <a:pt x="251648" y="425575"/>
                      <a:pt x="266296" y="410927"/>
                      <a:pt x="266296" y="392857"/>
                    </a:cubicBezTo>
                    <a:lnTo>
                      <a:pt x="266296" y="212910"/>
                    </a:lnTo>
                    <a:lnTo>
                      <a:pt x="376391" y="212910"/>
                    </a:lnTo>
                    <a:cubicBezTo>
                      <a:pt x="385426" y="212910"/>
                      <a:pt x="392750" y="205587"/>
                      <a:pt x="392750" y="196552"/>
                    </a:cubicBezTo>
                    <a:lnTo>
                      <a:pt x="392750" y="180193"/>
                    </a:lnTo>
                    <a:cubicBezTo>
                      <a:pt x="392750" y="80811"/>
                      <a:pt x="312184" y="246"/>
                      <a:pt x="212803" y="246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1" name="Frihandsfigur: Form 70">
                <a:extLst>
                  <a:ext uri="{FF2B5EF4-FFF2-40B4-BE49-F238E27FC236}">
                    <a16:creationId xmlns:a16="http://schemas.microsoft.com/office/drawing/2014/main" id="{39877AE2-7A19-AF27-364A-2A33F0C40F8A}"/>
                  </a:ext>
                </a:extLst>
              </p:cNvPr>
              <p:cNvSpPr/>
              <p:nvPr/>
            </p:nvSpPr>
            <p:spPr>
              <a:xfrm rot="-2597932">
                <a:off x="5156975" y="3458213"/>
                <a:ext cx="70015" cy="68216"/>
              </a:xfrm>
              <a:custGeom>
                <a:avLst/>
                <a:gdLst>
                  <a:gd name="connsiteX0" fmla="*/ 32855 w 70015"/>
                  <a:gd name="connsiteY0" fmla="*/ 238 h 68216"/>
                  <a:gd name="connsiteX1" fmla="*/ 37435 w 70015"/>
                  <a:gd name="connsiteY1" fmla="*/ 238 h 68216"/>
                  <a:gd name="connsiteX2" fmla="*/ 70153 w 70015"/>
                  <a:gd name="connsiteY2" fmla="*/ 32955 h 68216"/>
                  <a:gd name="connsiteX3" fmla="*/ 70153 w 70015"/>
                  <a:gd name="connsiteY3" fmla="*/ 32955 h 68216"/>
                  <a:gd name="connsiteX4" fmla="*/ 34654 w 70015"/>
                  <a:gd name="connsiteY4" fmla="*/ 68454 h 68216"/>
                  <a:gd name="connsiteX5" fmla="*/ 34491 w 70015"/>
                  <a:gd name="connsiteY5" fmla="*/ 68454 h 68216"/>
                  <a:gd name="connsiteX6" fmla="*/ 137 w 70015"/>
                  <a:gd name="connsiteY6" fmla="*/ 68454 h 68216"/>
                  <a:gd name="connsiteX7" fmla="*/ 137 w 70015"/>
                  <a:gd name="connsiteY7" fmla="*/ 32955 h 68216"/>
                  <a:gd name="connsiteX8" fmla="*/ 32855 w 70015"/>
                  <a:gd name="connsiteY8" fmla="*/ 238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15" h="68216">
                    <a:moveTo>
                      <a:pt x="32855" y="238"/>
                    </a:moveTo>
                    <a:lnTo>
                      <a:pt x="37435" y="238"/>
                    </a:lnTo>
                    <a:cubicBezTo>
                      <a:pt x="55505" y="238"/>
                      <a:pt x="70153" y="14885"/>
                      <a:pt x="70153" y="32955"/>
                    </a:cubicBezTo>
                    <a:lnTo>
                      <a:pt x="70153" y="32955"/>
                    </a:lnTo>
                    <a:cubicBezTo>
                      <a:pt x="70153" y="52561"/>
                      <a:pt x="54260" y="68454"/>
                      <a:pt x="34654" y="68454"/>
                    </a:cubicBezTo>
                    <a:cubicBezTo>
                      <a:pt x="34600" y="68454"/>
                      <a:pt x="34545" y="68454"/>
                      <a:pt x="34491" y="68454"/>
                    </a:cubicBezTo>
                    <a:lnTo>
                      <a:pt x="137" y="68454"/>
                    </a:lnTo>
                    <a:lnTo>
                      <a:pt x="137" y="32955"/>
                    </a:lnTo>
                    <a:cubicBezTo>
                      <a:pt x="137" y="14885"/>
                      <a:pt x="14785" y="238"/>
                      <a:pt x="32855" y="238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ihandsfigur: Form 71">
                <a:extLst>
                  <a:ext uri="{FF2B5EF4-FFF2-40B4-BE49-F238E27FC236}">
                    <a16:creationId xmlns:a16="http://schemas.microsoft.com/office/drawing/2014/main" id="{19FD3867-B29D-EA85-A4C9-919EBE9A9135}"/>
                  </a:ext>
                </a:extLst>
              </p:cNvPr>
              <p:cNvSpPr/>
              <p:nvPr/>
            </p:nvSpPr>
            <p:spPr>
              <a:xfrm rot="-2597932">
                <a:off x="5004225" y="3602152"/>
                <a:ext cx="70015" cy="68216"/>
              </a:xfrm>
              <a:custGeom>
                <a:avLst/>
                <a:gdLst>
                  <a:gd name="connsiteX0" fmla="*/ 32852 w 70015"/>
                  <a:gd name="connsiteY0" fmla="*/ 253 h 68216"/>
                  <a:gd name="connsiteX1" fmla="*/ 37432 w 70015"/>
                  <a:gd name="connsiteY1" fmla="*/ 253 h 68216"/>
                  <a:gd name="connsiteX2" fmla="*/ 70150 w 70015"/>
                  <a:gd name="connsiteY2" fmla="*/ 32971 h 68216"/>
                  <a:gd name="connsiteX3" fmla="*/ 70150 w 70015"/>
                  <a:gd name="connsiteY3" fmla="*/ 68469 h 68216"/>
                  <a:gd name="connsiteX4" fmla="*/ 35633 w 70015"/>
                  <a:gd name="connsiteY4" fmla="*/ 68469 h 68216"/>
                  <a:gd name="connsiteX5" fmla="*/ 134 w 70015"/>
                  <a:gd name="connsiteY5" fmla="*/ 32971 h 68216"/>
                  <a:gd name="connsiteX6" fmla="*/ 134 w 70015"/>
                  <a:gd name="connsiteY6" fmla="*/ 32971 h 68216"/>
                  <a:gd name="connsiteX7" fmla="*/ 32852 w 70015"/>
                  <a:gd name="connsiteY7" fmla="*/ 253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015" h="68216">
                    <a:moveTo>
                      <a:pt x="32852" y="253"/>
                    </a:moveTo>
                    <a:lnTo>
                      <a:pt x="37432" y="253"/>
                    </a:lnTo>
                    <a:cubicBezTo>
                      <a:pt x="55502" y="253"/>
                      <a:pt x="70150" y="14901"/>
                      <a:pt x="70150" y="32971"/>
                    </a:cubicBezTo>
                    <a:lnTo>
                      <a:pt x="70150" y="68469"/>
                    </a:lnTo>
                    <a:lnTo>
                      <a:pt x="35633" y="68469"/>
                    </a:lnTo>
                    <a:cubicBezTo>
                      <a:pt x="16027" y="68469"/>
                      <a:pt x="134" y="52577"/>
                      <a:pt x="134" y="32971"/>
                    </a:cubicBezTo>
                    <a:lnTo>
                      <a:pt x="134" y="32971"/>
                    </a:lnTo>
                    <a:cubicBezTo>
                      <a:pt x="134" y="14901"/>
                      <a:pt x="14782" y="253"/>
                      <a:pt x="32852" y="253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3" name="Bild 9">
              <a:extLst>
                <a:ext uri="{FF2B5EF4-FFF2-40B4-BE49-F238E27FC236}">
                  <a16:creationId xmlns:a16="http://schemas.microsoft.com/office/drawing/2014/main" id="{B0406698-A357-67A3-FEB2-A56B06E17DFA}"/>
                </a:ext>
              </a:extLst>
            </p:cNvPr>
            <p:cNvGrpSpPr/>
            <p:nvPr/>
          </p:nvGrpSpPr>
          <p:grpSpPr>
            <a:xfrm>
              <a:off x="4195909" y="3453086"/>
              <a:ext cx="453352" cy="453352"/>
              <a:chOff x="4195909" y="3453086"/>
              <a:chExt cx="453352" cy="453352"/>
            </a:xfrm>
          </p:grpSpPr>
          <p:sp>
            <p:nvSpPr>
              <p:cNvPr id="74" name="Frihandsfigur: Form 73">
                <a:extLst>
                  <a:ext uri="{FF2B5EF4-FFF2-40B4-BE49-F238E27FC236}">
                    <a16:creationId xmlns:a16="http://schemas.microsoft.com/office/drawing/2014/main" id="{BBBF00C5-32DA-6470-AB44-398C6650D111}"/>
                  </a:ext>
                </a:extLst>
              </p:cNvPr>
              <p:cNvSpPr/>
              <p:nvPr/>
            </p:nvSpPr>
            <p:spPr>
              <a:xfrm rot="10225148">
                <a:off x="4238762" y="3636538"/>
                <a:ext cx="393367" cy="238830"/>
              </a:xfrm>
              <a:custGeom>
                <a:avLst/>
                <a:gdLst>
                  <a:gd name="connsiteX0" fmla="*/ 182698 w 393367"/>
                  <a:gd name="connsiteY0" fmla="*/ 270 h 238830"/>
                  <a:gd name="connsiteX1" fmla="*/ 210796 w 393367"/>
                  <a:gd name="connsiteY1" fmla="*/ 270 h 238830"/>
                  <a:gd name="connsiteX2" fmla="*/ 393431 w 393367"/>
                  <a:gd name="connsiteY2" fmla="*/ 182905 h 238830"/>
                  <a:gd name="connsiteX3" fmla="*/ 393431 w 393367"/>
                  <a:gd name="connsiteY3" fmla="*/ 196954 h 238830"/>
                  <a:gd name="connsiteX4" fmla="*/ 351284 w 393367"/>
                  <a:gd name="connsiteY4" fmla="*/ 239101 h 238830"/>
                  <a:gd name="connsiteX5" fmla="*/ 42210 w 393367"/>
                  <a:gd name="connsiteY5" fmla="*/ 239101 h 238830"/>
                  <a:gd name="connsiteX6" fmla="*/ 63 w 393367"/>
                  <a:gd name="connsiteY6" fmla="*/ 196954 h 238830"/>
                  <a:gd name="connsiteX7" fmla="*/ 63 w 393367"/>
                  <a:gd name="connsiteY7" fmla="*/ 182905 h 238830"/>
                  <a:gd name="connsiteX8" fmla="*/ 182698 w 393367"/>
                  <a:gd name="connsiteY8" fmla="*/ 270 h 23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67" h="238830">
                    <a:moveTo>
                      <a:pt x="182698" y="270"/>
                    </a:moveTo>
                    <a:lnTo>
                      <a:pt x="210796" y="270"/>
                    </a:lnTo>
                    <a:cubicBezTo>
                      <a:pt x="311662" y="270"/>
                      <a:pt x="393431" y="82039"/>
                      <a:pt x="393431" y="182905"/>
                    </a:cubicBezTo>
                    <a:lnTo>
                      <a:pt x="393431" y="196954"/>
                    </a:lnTo>
                    <a:cubicBezTo>
                      <a:pt x="393431" y="220232"/>
                      <a:pt x="374562" y="239101"/>
                      <a:pt x="351284" y="239101"/>
                    </a:cubicBezTo>
                    <a:lnTo>
                      <a:pt x="42210" y="239101"/>
                    </a:lnTo>
                    <a:cubicBezTo>
                      <a:pt x="18933" y="239101"/>
                      <a:pt x="63" y="220232"/>
                      <a:pt x="63" y="196954"/>
                    </a:cubicBezTo>
                    <a:lnTo>
                      <a:pt x="63" y="182905"/>
                    </a:lnTo>
                    <a:cubicBezTo>
                      <a:pt x="63" y="82039"/>
                      <a:pt x="81832" y="270"/>
                      <a:pt x="182698" y="270"/>
                    </a:cubicBezTo>
                    <a:close/>
                  </a:path>
                </a:pathLst>
              </a:custGeom>
              <a:solidFill>
                <a:srgbClr val="DDD4D1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ihandsfigur: Form 74">
                <a:extLst>
                  <a:ext uri="{FF2B5EF4-FFF2-40B4-BE49-F238E27FC236}">
                    <a16:creationId xmlns:a16="http://schemas.microsoft.com/office/drawing/2014/main" id="{915E6CE6-8245-730C-F259-9A4A1AFE1539}"/>
                  </a:ext>
                </a:extLst>
              </p:cNvPr>
              <p:cNvSpPr/>
              <p:nvPr/>
            </p:nvSpPr>
            <p:spPr>
              <a:xfrm rot="10225148">
                <a:off x="4238762" y="3636538"/>
                <a:ext cx="393367" cy="238830"/>
              </a:xfrm>
              <a:custGeom>
                <a:avLst/>
                <a:gdLst>
                  <a:gd name="connsiteX0" fmla="*/ 182698 w 393367"/>
                  <a:gd name="connsiteY0" fmla="*/ 270 h 238830"/>
                  <a:gd name="connsiteX1" fmla="*/ 210796 w 393367"/>
                  <a:gd name="connsiteY1" fmla="*/ 270 h 238830"/>
                  <a:gd name="connsiteX2" fmla="*/ 393431 w 393367"/>
                  <a:gd name="connsiteY2" fmla="*/ 182905 h 238830"/>
                  <a:gd name="connsiteX3" fmla="*/ 393431 w 393367"/>
                  <a:gd name="connsiteY3" fmla="*/ 196954 h 238830"/>
                  <a:gd name="connsiteX4" fmla="*/ 351284 w 393367"/>
                  <a:gd name="connsiteY4" fmla="*/ 239101 h 238830"/>
                  <a:gd name="connsiteX5" fmla="*/ 42210 w 393367"/>
                  <a:gd name="connsiteY5" fmla="*/ 239101 h 238830"/>
                  <a:gd name="connsiteX6" fmla="*/ 63 w 393367"/>
                  <a:gd name="connsiteY6" fmla="*/ 196954 h 238830"/>
                  <a:gd name="connsiteX7" fmla="*/ 63 w 393367"/>
                  <a:gd name="connsiteY7" fmla="*/ 182905 h 238830"/>
                  <a:gd name="connsiteX8" fmla="*/ 182698 w 393367"/>
                  <a:gd name="connsiteY8" fmla="*/ 270 h 23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3367" h="238830">
                    <a:moveTo>
                      <a:pt x="182698" y="270"/>
                    </a:moveTo>
                    <a:lnTo>
                      <a:pt x="210796" y="270"/>
                    </a:lnTo>
                    <a:cubicBezTo>
                      <a:pt x="311662" y="270"/>
                      <a:pt x="393431" y="82039"/>
                      <a:pt x="393431" y="182905"/>
                    </a:cubicBezTo>
                    <a:lnTo>
                      <a:pt x="393431" y="196954"/>
                    </a:lnTo>
                    <a:cubicBezTo>
                      <a:pt x="393431" y="220232"/>
                      <a:pt x="374562" y="239101"/>
                      <a:pt x="351284" y="239101"/>
                    </a:cubicBezTo>
                    <a:lnTo>
                      <a:pt x="42210" y="239101"/>
                    </a:lnTo>
                    <a:cubicBezTo>
                      <a:pt x="18933" y="239101"/>
                      <a:pt x="63" y="220232"/>
                      <a:pt x="63" y="196954"/>
                    </a:cubicBezTo>
                    <a:lnTo>
                      <a:pt x="63" y="182905"/>
                    </a:lnTo>
                    <a:cubicBezTo>
                      <a:pt x="63" y="82039"/>
                      <a:pt x="81832" y="270"/>
                      <a:pt x="182698" y="270"/>
                    </a:cubicBezTo>
                    <a:close/>
                  </a:path>
                </a:pathLst>
              </a:custGeom>
              <a:solidFill>
                <a:srgbClr val="CDBFBB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ihandsfigur: Form 75">
                <a:extLst>
                  <a:ext uri="{FF2B5EF4-FFF2-40B4-BE49-F238E27FC236}">
                    <a16:creationId xmlns:a16="http://schemas.microsoft.com/office/drawing/2014/main" id="{A0B7EBED-9C05-E307-CAB4-E3EA8193F3F4}"/>
                  </a:ext>
                </a:extLst>
              </p:cNvPr>
              <p:cNvSpPr/>
              <p:nvPr/>
            </p:nvSpPr>
            <p:spPr>
              <a:xfrm rot="10225148">
                <a:off x="4251661" y="3483274"/>
                <a:ext cx="337172" cy="365270"/>
              </a:xfrm>
              <a:custGeom>
                <a:avLst/>
                <a:gdLst>
                  <a:gd name="connsiteX0" fmla="*/ 182696 w 337172"/>
                  <a:gd name="connsiteY0" fmla="*/ 254 h 365270"/>
                  <a:gd name="connsiteX1" fmla="*/ 154599 w 337172"/>
                  <a:gd name="connsiteY1" fmla="*/ 254 h 365270"/>
                  <a:gd name="connsiteX2" fmla="*/ 61 w 337172"/>
                  <a:gd name="connsiteY2" fmla="*/ 154791 h 365270"/>
                  <a:gd name="connsiteX3" fmla="*/ 61 w 337172"/>
                  <a:gd name="connsiteY3" fmla="*/ 168840 h 365270"/>
                  <a:gd name="connsiteX4" fmla="*/ 14110 w 337172"/>
                  <a:gd name="connsiteY4" fmla="*/ 182889 h 365270"/>
                  <a:gd name="connsiteX5" fmla="*/ 108518 w 337172"/>
                  <a:gd name="connsiteY5" fmla="*/ 182889 h 365270"/>
                  <a:gd name="connsiteX6" fmla="*/ 108518 w 337172"/>
                  <a:gd name="connsiteY6" fmla="*/ 337427 h 365270"/>
                  <a:gd name="connsiteX7" fmla="*/ 136616 w 337172"/>
                  <a:gd name="connsiteY7" fmla="*/ 365524 h 365270"/>
                  <a:gd name="connsiteX8" fmla="*/ 200538 w 337172"/>
                  <a:gd name="connsiteY8" fmla="*/ 365524 h 365270"/>
                  <a:gd name="connsiteX9" fmla="*/ 228636 w 337172"/>
                  <a:gd name="connsiteY9" fmla="*/ 337427 h 365270"/>
                  <a:gd name="connsiteX10" fmla="*/ 228636 w 337172"/>
                  <a:gd name="connsiteY10" fmla="*/ 182889 h 365270"/>
                  <a:gd name="connsiteX11" fmla="*/ 323185 w 337172"/>
                  <a:gd name="connsiteY11" fmla="*/ 182889 h 365270"/>
                  <a:gd name="connsiteX12" fmla="*/ 337234 w 337172"/>
                  <a:gd name="connsiteY12" fmla="*/ 168840 h 365270"/>
                  <a:gd name="connsiteX13" fmla="*/ 337234 w 337172"/>
                  <a:gd name="connsiteY13" fmla="*/ 154791 h 365270"/>
                  <a:gd name="connsiteX14" fmla="*/ 182696 w 337172"/>
                  <a:gd name="connsiteY14" fmla="*/ 254 h 365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37172" h="365270">
                    <a:moveTo>
                      <a:pt x="182696" y="254"/>
                    </a:moveTo>
                    <a:lnTo>
                      <a:pt x="154599" y="254"/>
                    </a:lnTo>
                    <a:cubicBezTo>
                      <a:pt x="69250" y="254"/>
                      <a:pt x="61" y="69443"/>
                      <a:pt x="61" y="154791"/>
                    </a:cubicBezTo>
                    <a:lnTo>
                      <a:pt x="61" y="168840"/>
                    </a:lnTo>
                    <a:cubicBezTo>
                      <a:pt x="61" y="176599"/>
                      <a:pt x="6351" y="182889"/>
                      <a:pt x="14110" y="182889"/>
                    </a:cubicBezTo>
                    <a:lnTo>
                      <a:pt x="108518" y="182889"/>
                    </a:lnTo>
                    <a:lnTo>
                      <a:pt x="108518" y="337427"/>
                    </a:lnTo>
                    <a:cubicBezTo>
                      <a:pt x="108518" y="352945"/>
                      <a:pt x="121098" y="365524"/>
                      <a:pt x="136616" y="365524"/>
                    </a:cubicBezTo>
                    <a:lnTo>
                      <a:pt x="200538" y="365524"/>
                    </a:lnTo>
                    <a:cubicBezTo>
                      <a:pt x="216057" y="365524"/>
                      <a:pt x="228636" y="352945"/>
                      <a:pt x="228636" y="337427"/>
                    </a:cubicBezTo>
                    <a:lnTo>
                      <a:pt x="228636" y="182889"/>
                    </a:lnTo>
                    <a:lnTo>
                      <a:pt x="323185" y="182889"/>
                    </a:lnTo>
                    <a:cubicBezTo>
                      <a:pt x="330944" y="182889"/>
                      <a:pt x="337234" y="176599"/>
                      <a:pt x="337234" y="168840"/>
                    </a:cubicBezTo>
                    <a:lnTo>
                      <a:pt x="337234" y="154791"/>
                    </a:lnTo>
                    <a:cubicBezTo>
                      <a:pt x="337234" y="69443"/>
                      <a:pt x="268045" y="254"/>
                      <a:pt x="182696" y="254"/>
                    </a:cubicBezTo>
                    <a:close/>
                  </a:path>
                </a:pathLst>
              </a:custGeom>
              <a:solidFill>
                <a:srgbClr val="DDD4D1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ihandsfigur: Form 76">
                <a:extLst>
                  <a:ext uri="{FF2B5EF4-FFF2-40B4-BE49-F238E27FC236}">
                    <a16:creationId xmlns:a16="http://schemas.microsoft.com/office/drawing/2014/main" id="{0BB7D59D-8003-6784-2E09-9A3559CC15E9}"/>
                  </a:ext>
                </a:extLst>
              </p:cNvPr>
              <p:cNvSpPr/>
              <p:nvPr/>
            </p:nvSpPr>
            <p:spPr>
              <a:xfrm rot="10225148">
                <a:off x="4306122" y="3680513"/>
                <a:ext cx="60129" cy="58583"/>
              </a:xfrm>
              <a:custGeom>
                <a:avLst/>
                <a:gdLst>
                  <a:gd name="connsiteX0" fmla="*/ 28144 w 60129"/>
                  <a:gd name="connsiteY0" fmla="*/ 261 h 58583"/>
                  <a:gd name="connsiteX1" fmla="*/ 32077 w 60129"/>
                  <a:gd name="connsiteY1" fmla="*/ 261 h 58583"/>
                  <a:gd name="connsiteX2" fmla="*/ 60175 w 60129"/>
                  <a:gd name="connsiteY2" fmla="*/ 28359 h 58583"/>
                  <a:gd name="connsiteX3" fmla="*/ 60175 w 60129"/>
                  <a:gd name="connsiteY3" fmla="*/ 28359 h 58583"/>
                  <a:gd name="connsiteX4" fmla="*/ 29689 w 60129"/>
                  <a:gd name="connsiteY4" fmla="*/ 58845 h 58583"/>
                  <a:gd name="connsiteX5" fmla="*/ 29549 w 60129"/>
                  <a:gd name="connsiteY5" fmla="*/ 58845 h 58583"/>
                  <a:gd name="connsiteX6" fmla="*/ 46 w 60129"/>
                  <a:gd name="connsiteY6" fmla="*/ 58845 h 58583"/>
                  <a:gd name="connsiteX7" fmla="*/ 46 w 60129"/>
                  <a:gd name="connsiteY7" fmla="*/ 28359 h 58583"/>
                  <a:gd name="connsiteX8" fmla="*/ 28144 w 60129"/>
                  <a:gd name="connsiteY8" fmla="*/ 261 h 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129" h="58583">
                    <a:moveTo>
                      <a:pt x="28144" y="261"/>
                    </a:moveTo>
                    <a:lnTo>
                      <a:pt x="32077" y="261"/>
                    </a:lnTo>
                    <a:cubicBezTo>
                      <a:pt x="47596" y="261"/>
                      <a:pt x="60175" y="12840"/>
                      <a:pt x="60175" y="28359"/>
                    </a:cubicBezTo>
                    <a:lnTo>
                      <a:pt x="60175" y="28359"/>
                    </a:lnTo>
                    <a:cubicBezTo>
                      <a:pt x="60175" y="45196"/>
                      <a:pt x="46527" y="58845"/>
                      <a:pt x="29689" y="58845"/>
                    </a:cubicBezTo>
                    <a:cubicBezTo>
                      <a:pt x="29643" y="58845"/>
                      <a:pt x="29595" y="58845"/>
                      <a:pt x="29549" y="58845"/>
                    </a:cubicBezTo>
                    <a:lnTo>
                      <a:pt x="46" y="58845"/>
                    </a:lnTo>
                    <a:lnTo>
                      <a:pt x="46" y="28359"/>
                    </a:lnTo>
                    <a:cubicBezTo>
                      <a:pt x="46" y="12840"/>
                      <a:pt x="12625" y="261"/>
                      <a:pt x="28144" y="261"/>
                    </a:cubicBezTo>
                    <a:close/>
                  </a:path>
                </a:pathLst>
              </a:custGeom>
              <a:solidFill>
                <a:srgbClr val="BCAAA4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ihandsfigur: Form 77">
                <a:extLst>
                  <a:ext uri="{FF2B5EF4-FFF2-40B4-BE49-F238E27FC236}">
                    <a16:creationId xmlns:a16="http://schemas.microsoft.com/office/drawing/2014/main" id="{16B8F017-1777-7E75-C1D3-E4B2084D5E59}"/>
                  </a:ext>
                </a:extLst>
              </p:cNvPr>
              <p:cNvSpPr/>
              <p:nvPr/>
            </p:nvSpPr>
            <p:spPr>
              <a:xfrm rot="10225148">
                <a:off x="4483855" y="3650512"/>
                <a:ext cx="60129" cy="58583"/>
              </a:xfrm>
              <a:custGeom>
                <a:avLst/>
                <a:gdLst>
                  <a:gd name="connsiteX0" fmla="*/ 28175 w 60129"/>
                  <a:gd name="connsiteY0" fmla="*/ 258 h 58583"/>
                  <a:gd name="connsiteX1" fmla="*/ 32109 w 60129"/>
                  <a:gd name="connsiteY1" fmla="*/ 258 h 58583"/>
                  <a:gd name="connsiteX2" fmla="*/ 60207 w 60129"/>
                  <a:gd name="connsiteY2" fmla="*/ 28355 h 58583"/>
                  <a:gd name="connsiteX3" fmla="*/ 60207 w 60129"/>
                  <a:gd name="connsiteY3" fmla="*/ 58841 h 58583"/>
                  <a:gd name="connsiteX4" fmla="*/ 30564 w 60129"/>
                  <a:gd name="connsiteY4" fmla="*/ 58841 h 58583"/>
                  <a:gd name="connsiteX5" fmla="*/ 78 w 60129"/>
                  <a:gd name="connsiteY5" fmla="*/ 28355 h 58583"/>
                  <a:gd name="connsiteX6" fmla="*/ 78 w 60129"/>
                  <a:gd name="connsiteY6" fmla="*/ 28355 h 58583"/>
                  <a:gd name="connsiteX7" fmla="*/ 28175 w 60129"/>
                  <a:gd name="connsiteY7" fmla="*/ 258 h 58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29" h="58583">
                    <a:moveTo>
                      <a:pt x="28175" y="258"/>
                    </a:moveTo>
                    <a:lnTo>
                      <a:pt x="32109" y="258"/>
                    </a:lnTo>
                    <a:cubicBezTo>
                      <a:pt x="47628" y="258"/>
                      <a:pt x="60207" y="12837"/>
                      <a:pt x="60207" y="28355"/>
                    </a:cubicBezTo>
                    <a:lnTo>
                      <a:pt x="60207" y="58841"/>
                    </a:lnTo>
                    <a:lnTo>
                      <a:pt x="30564" y="58841"/>
                    </a:lnTo>
                    <a:cubicBezTo>
                      <a:pt x="13727" y="58841"/>
                      <a:pt x="78" y="45193"/>
                      <a:pt x="78" y="28355"/>
                    </a:cubicBezTo>
                    <a:lnTo>
                      <a:pt x="78" y="28355"/>
                    </a:lnTo>
                    <a:cubicBezTo>
                      <a:pt x="78" y="12837"/>
                      <a:pt x="12658" y="258"/>
                      <a:pt x="28175" y="258"/>
                    </a:cubicBezTo>
                    <a:close/>
                  </a:path>
                </a:pathLst>
              </a:custGeom>
              <a:solidFill>
                <a:srgbClr val="BCAAA4"/>
              </a:solidFill>
              <a:ln w="140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9" name="Bild 9">
              <a:extLst>
                <a:ext uri="{FF2B5EF4-FFF2-40B4-BE49-F238E27FC236}">
                  <a16:creationId xmlns:a16="http://schemas.microsoft.com/office/drawing/2014/main" id="{52F33244-4930-C5B7-1A30-C5CA9D8C1CBA}"/>
                </a:ext>
              </a:extLst>
            </p:cNvPr>
            <p:cNvGrpSpPr/>
            <p:nvPr/>
          </p:nvGrpSpPr>
          <p:grpSpPr>
            <a:xfrm>
              <a:off x="4818815" y="4303094"/>
              <a:ext cx="598844" cy="598844"/>
              <a:chOff x="4818815" y="4303094"/>
              <a:chExt cx="598844" cy="598844"/>
            </a:xfrm>
          </p:grpSpPr>
          <p:sp>
            <p:nvSpPr>
              <p:cNvPr id="80" name="Frihandsfigur: Form 79">
                <a:extLst>
                  <a:ext uri="{FF2B5EF4-FFF2-40B4-BE49-F238E27FC236}">
                    <a16:creationId xmlns:a16="http://schemas.microsoft.com/office/drawing/2014/main" id="{017965E6-15B5-3224-A4A5-0E27838C12A0}"/>
                  </a:ext>
                </a:extLst>
              </p:cNvPr>
              <p:cNvSpPr/>
              <p:nvPr/>
            </p:nvSpPr>
            <p:spPr>
              <a:xfrm rot="-6755269">
                <a:off x="4806143" y="4498025"/>
                <a:ext cx="458045" cy="278099"/>
              </a:xfrm>
              <a:custGeom>
                <a:avLst/>
                <a:gdLst>
                  <a:gd name="connsiteX0" fmla="*/ 212791 w 458045"/>
                  <a:gd name="connsiteY0" fmla="*/ 364 h 278099"/>
                  <a:gd name="connsiteX1" fmla="*/ 245509 w 458045"/>
                  <a:gd name="connsiteY1" fmla="*/ 364 h 278099"/>
                  <a:gd name="connsiteX2" fmla="*/ 458173 w 458045"/>
                  <a:gd name="connsiteY2" fmla="*/ 213028 h 278099"/>
                  <a:gd name="connsiteX3" fmla="*/ 458173 w 458045"/>
                  <a:gd name="connsiteY3" fmla="*/ 229387 h 278099"/>
                  <a:gd name="connsiteX4" fmla="*/ 409096 w 458045"/>
                  <a:gd name="connsiteY4" fmla="*/ 278464 h 278099"/>
                  <a:gd name="connsiteX5" fmla="*/ 49203 w 458045"/>
                  <a:gd name="connsiteY5" fmla="*/ 278464 h 278099"/>
                  <a:gd name="connsiteX6" fmla="*/ 127 w 458045"/>
                  <a:gd name="connsiteY6" fmla="*/ 229387 h 278099"/>
                  <a:gd name="connsiteX7" fmla="*/ 127 w 458045"/>
                  <a:gd name="connsiteY7" fmla="*/ 213028 h 278099"/>
                  <a:gd name="connsiteX8" fmla="*/ 212791 w 458045"/>
                  <a:gd name="connsiteY8" fmla="*/ 364 h 27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5" h="278099">
                    <a:moveTo>
                      <a:pt x="212791" y="364"/>
                    </a:moveTo>
                    <a:lnTo>
                      <a:pt x="245509" y="364"/>
                    </a:lnTo>
                    <a:cubicBezTo>
                      <a:pt x="362960" y="364"/>
                      <a:pt x="458173" y="95577"/>
                      <a:pt x="458173" y="213028"/>
                    </a:cubicBezTo>
                    <a:lnTo>
                      <a:pt x="458173" y="229387"/>
                    </a:lnTo>
                    <a:cubicBezTo>
                      <a:pt x="458173" y="256492"/>
                      <a:pt x="436201" y="278464"/>
                      <a:pt x="409096" y="278464"/>
                    </a:cubicBezTo>
                    <a:lnTo>
                      <a:pt x="49203" y="278464"/>
                    </a:lnTo>
                    <a:cubicBezTo>
                      <a:pt x="22099" y="278464"/>
                      <a:pt x="127" y="256492"/>
                      <a:pt x="127" y="229387"/>
                    </a:cubicBezTo>
                    <a:lnTo>
                      <a:pt x="127" y="213028"/>
                    </a:lnTo>
                    <a:cubicBezTo>
                      <a:pt x="127" y="95577"/>
                      <a:pt x="95340" y="364"/>
                      <a:pt x="212791" y="364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ihandsfigur: Form 80">
                <a:extLst>
                  <a:ext uri="{FF2B5EF4-FFF2-40B4-BE49-F238E27FC236}">
                    <a16:creationId xmlns:a16="http://schemas.microsoft.com/office/drawing/2014/main" id="{01B9D501-BA83-09EA-54A5-CCA0C942F18A}"/>
                  </a:ext>
                </a:extLst>
              </p:cNvPr>
              <p:cNvSpPr/>
              <p:nvPr/>
            </p:nvSpPr>
            <p:spPr>
              <a:xfrm rot="-6755269">
                <a:off x="4806143" y="4498025"/>
                <a:ext cx="458045" cy="278099"/>
              </a:xfrm>
              <a:custGeom>
                <a:avLst/>
                <a:gdLst>
                  <a:gd name="connsiteX0" fmla="*/ 212791 w 458045"/>
                  <a:gd name="connsiteY0" fmla="*/ 364 h 278099"/>
                  <a:gd name="connsiteX1" fmla="*/ 245509 w 458045"/>
                  <a:gd name="connsiteY1" fmla="*/ 364 h 278099"/>
                  <a:gd name="connsiteX2" fmla="*/ 458173 w 458045"/>
                  <a:gd name="connsiteY2" fmla="*/ 213028 h 278099"/>
                  <a:gd name="connsiteX3" fmla="*/ 458173 w 458045"/>
                  <a:gd name="connsiteY3" fmla="*/ 229387 h 278099"/>
                  <a:gd name="connsiteX4" fmla="*/ 409096 w 458045"/>
                  <a:gd name="connsiteY4" fmla="*/ 278464 h 278099"/>
                  <a:gd name="connsiteX5" fmla="*/ 49203 w 458045"/>
                  <a:gd name="connsiteY5" fmla="*/ 278464 h 278099"/>
                  <a:gd name="connsiteX6" fmla="*/ 127 w 458045"/>
                  <a:gd name="connsiteY6" fmla="*/ 229387 h 278099"/>
                  <a:gd name="connsiteX7" fmla="*/ 127 w 458045"/>
                  <a:gd name="connsiteY7" fmla="*/ 213028 h 278099"/>
                  <a:gd name="connsiteX8" fmla="*/ 212791 w 458045"/>
                  <a:gd name="connsiteY8" fmla="*/ 364 h 27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8045" h="278099">
                    <a:moveTo>
                      <a:pt x="212791" y="364"/>
                    </a:moveTo>
                    <a:lnTo>
                      <a:pt x="245509" y="364"/>
                    </a:lnTo>
                    <a:cubicBezTo>
                      <a:pt x="362960" y="364"/>
                      <a:pt x="458173" y="95577"/>
                      <a:pt x="458173" y="213028"/>
                    </a:cubicBezTo>
                    <a:lnTo>
                      <a:pt x="458173" y="229387"/>
                    </a:lnTo>
                    <a:cubicBezTo>
                      <a:pt x="458173" y="256492"/>
                      <a:pt x="436201" y="278464"/>
                      <a:pt x="409096" y="278464"/>
                    </a:cubicBezTo>
                    <a:lnTo>
                      <a:pt x="49203" y="278464"/>
                    </a:lnTo>
                    <a:cubicBezTo>
                      <a:pt x="22099" y="278464"/>
                      <a:pt x="127" y="256492"/>
                      <a:pt x="127" y="229387"/>
                    </a:cubicBezTo>
                    <a:lnTo>
                      <a:pt x="127" y="213028"/>
                    </a:lnTo>
                    <a:cubicBezTo>
                      <a:pt x="127" y="95577"/>
                      <a:pt x="95340" y="364"/>
                      <a:pt x="212791" y="364"/>
                    </a:cubicBezTo>
                    <a:close/>
                  </a:path>
                </a:pathLst>
              </a:custGeom>
              <a:solidFill>
                <a:srgbClr val="CDBFBB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ihandsfigur: Form 81">
                <a:extLst>
                  <a:ext uri="{FF2B5EF4-FFF2-40B4-BE49-F238E27FC236}">
                    <a16:creationId xmlns:a16="http://schemas.microsoft.com/office/drawing/2014/main" id="{19B5E91D-9E77-1D03-E4E0-F47336AF4885}"/>
                  </a:ext>
                </a:extLst>
              </p:cNvPr>
              <p:cNvSpPr/>
              <p:nvPr/>
            </p:nvSpPr>
            <p:spPr>
              <a:xfrm rot="-6755269">
                <a:off x="4937036" y="4383569"/>
                <a:ext cx="392610" cy="425328"/>
              </a:xfrm>
              <a:custGeom>
                <a:avLst/>
                <a:gdLst>
                  <a:gd name="connsiteX0" fmla="*/ 212802 w 392610"/>
                  <a:gd name="connsiteY0" fmla="*/ 353 h 425328"/>
                  <a:gd name="connsiteX1" fmla="*/ 180084 w 392610"/>
                  <a:gd name="connsiteY1" fmla="*/ 353 h 425328"/>
                  <a:gd name="connsiteX2" fmla="*/ 138 w 392610"/>
                  <a:gd name="connsiteY2" fmla="*/ 180300 h 425328"/>
                  <a:gd name="connsiteX3" fmla="*/ 138 w 392610"/>
                  <a:gd name="connsiteY3" fmla="*/ 196659 h 425328"/>
                  <a:gd name="connsiteX4" fmla="*/ 16496 w 392610"/>
                  <a:gd name="connsiteY4" fmla="*/ 213018 h 425328"/>
                  <a:gd name="connsiteX5" fmla="*/ 126427 w 392610"/>
                  <a:gd name="connsiteY5" fmla="*/ 213018 h 425328"/>
                  <a:gd name="connsiteX6" fmla="*/ 126427 w 392610"/>
                  <a:gd name="connsiteY6" fmla="*/ 392964 h 425328"/>
                  <a:gd name="connsiteX7" fmla="*/ 159145 w 392610"/>
                  <a:gd name="connsiteY7" fmla="*/ 425682 h 425328"/>
                  <a:gd name="connsiteX8" fmla="*/ 233577 w 392610"/>
                  <a:gd name="connsiteY8" fmla="*/ 425682 h 425328"/>
                  <a:gd name="connsiteX9" fmla="*/ 266295 w 392610"/>
                  <a:gd name="connsiteY9" fmla="*/ 392964 h 425328"/>
                  <a:gd name="connsiteX10" fmla="*/ 266295 w 392610"/>
                  <a:gd name="connsiteY10" fmla="*/ 213018 h 425328"/>
                  <a:gd name="connsiteX11" fmla="*/ 376389 w 392610"/>
                  <a:gd name="connsiteY11" fmla="*/ 213018 h 425328"/>
                  <a:gd name="connsiteX12" fmla="*/ 392748 w 392610"/>
                  <a:gd name="connsiteY12" fmla="*/ 196659 h 425328"/>
                  <a:gd name="connsiteX13" fmla="*/ 392748 w 392610"/>
                  <a:gd name="connsiteY13" fmla="*/ 180300 h 425328"/>
                  <a:gd name="connsiteX14" fmla="*/ 212802 w 392610"/>
                  <a:gd name="connsiteY14" fmla="*/ 353 h 425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92610" h="425328">
                    <a:moveTo>
                      <a:pt x="212802" y="353"/>
                    </a:moveTo>
                    <a:lnTo>
                      <a:pt x="180084" y="353"/>
                    </a:lnTo>
                    <a:cubicBezTo>
                      <a:pt x="80702" y="353"/>
                      <a:pt x="138" y="80918"/>
                      <a:pt x="138" y="180300"/>
                    </a:cubicBezTo>
                    <a:lnTo>
                      <a:pt x="138" y="196659"/>
                    </a:lnTo>
                    <a:cubicBezTo>
                      <a:pt x="138" y="205694"/>
                      <a:pt x="7462" y="213018"/>
                      <a:pt x="16496" y="213018"/>
                    </a:cubicBezTo>
                    <a:lnTo>
                      <a:pt x="126427" y="213018"/>
                    </a:lnTo>
                    <a:lnTo>
                      <a:pt x="126427" y="392964"/>
                    </a:lnTo>
                    <a:cubicBezTo>
                      <a:pt x="126427" y="411034"/>
                      <a:pt x="141075" y="425682"/>
                      <a:pt x="159145" y="425682"/>
                    </a:cubicBezTo>
                    <a:lnTo>
                      <a:pt x="233577" y="425682"/>
                    </a:lnTo>
                    <a:cubicBezTo>
                      <a:pt x="251647" y="425682"/>
                      <a:pt x="266295" y="411034"/>
                      <a:pt x="266295" y="392964"/>
                    </a:cubicBezTo>
                    <a:lnTo>
                      <a:pt x="266295" y="213018"/>
                    </a:lnTo>
                    <a:lnTo>
                      <a:pt x="376389" y="213018"/>
                    </a:lnTo>
                    <a:cubicBezTo>
                      <a:pt x="385424" y="213018"/>
                      <a:pt x="392748" y="205694"/>
                      <a:pt x="392748" y="196659"/>
                    </a:cubicBezTo>
                    <a:lnTo>
                      <a:pt x="392748" y="180300"/>
                    </a:lnTo>
                    <a:cubicBezTo>
                      <a:pt x="392748" y="80918"/>
                      <a:pt x="312183" y="353"/>
                      <a:pt x="212802" y="353"/>
                    </a:cubicBezTo>
                    <a:close/>
                  </a:path>
                </a:pathLst>
              </a:custGeom>
              <a:solidFill>
                <a:srgbClr val="DDD4D1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ihandsfigur: Form 82">
                <a:extLst>
                  <a:ext uri="{FF2B5EF4-FFF2-40B4-BE49-F238E27FC236}">
                    <a16:creationId xmlns:a16="http://schemas.microsoft.com/office/drawing/2014/main" id="{F11E08BD-7D3E-EEBE-DD27-87E345F53701}"/>
                  </a:ext>
                </a:extLst>
              </p:cNvPr>
              <p:cNvSpPr/>
              <p:nvPr/>
            </p:nvSpPr>
            <p:spPr>
              <a:xfrm rot="-6755269">
                <a:off x="5026502" y="4478258"/>
                <a:ext cx="70015" cy="68216"/>
              </a:xfrm>
              <a:custGeom>
                <a:avLst/>
                <a:gdLst>
                  <a:gd name="connsiteX0" fmla="*/ 32841 w 70015"/>
                  <a:gd name="connsiteY0" fmla="*/ 347 h 68216"/>
                  <a:gd name="connsiteX1" fmla="*/ 37421 w 70015"/>
                  <a:gd name="connsiteY1" fmla="*/ 347 h 68216"/>
                  <a:gd name="connsiteX2" fmla="*/ 70139 w 70015"/>
                  <a:gd name="connsiteY2" fmla="*/ 33064 h 68216"/>
                  <a:gd name="connsiteX3" fmla="*/ 70139 w 70015"/>
                  <a:gd name="connsiteY3" fmla="*/ 33064 h 68216"/>
                  <a:gd name="connsiteX4" fmla="*/ 34640 w 70015"/>
                  <a:gd name="connsiteY4" fmla="*/ 68563 h 68216"/>
                  <a:gd name="connsiteX5" fmla="*/ 34477 w 70015"/>
                  <a:gd name="connsiteY5" fmla="*/ 68563 h 68216"/>
                  <a:gd name="connsiteX6" fmla="*/ 123 w 70015"/>
                  <a:gd name="connsiteY6" fmla="*/ 68563 h 68216"/>
                  <a:gd name="connsiteX7" fmla="*/ 123 w 70015"/>
                  <a:gd name="connsiteY7" fmla="*/ 33064 h 68216"/>
                  <a:gd name="connsiteX8" fmla="*/ 32841 w 70015"/>
                  <a:gd name="connsiteY8" fmla="*/ 347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015" h="68216">
                    <a:moveTo>
                      <a:pt x="32841" y="347"/>
                    </a:moveTo>
                    <a:lnTo>
                      <a:pt x="37421" y="347"/>
                    </a:lnTo>
                    <a:cubicBezTo>
                      <a:pt x="55491" y="347"/>
                      <a:pt x="70139" y="14994"/>
                      <a:pt x="70139" y="33064"/>
                    </a:cubicBezTo>
                    <a:lnTo>
                      <a:pt x="70139" y="33064"/>
                    </a:lnTo>
                    <a:cubicBezTo>
                      <a:pt x="70139" y="52670"/>
                      <a:pt x="54246" y="68563"/>
                      <a:pt x="34640" y="68563"/>
                    </a:cubicBezTo>
                    <a:cubicBezTo>
                      <a:pt x="34586" y="68563"/>
                      <a:pt x="34531" y="68563"/>
                      <a:pt x="34477" y="68563"/>
                    </a:cubicBezTo>
                    <a:lnTo>
                      <a:pt x="123" y="68563"/>
                    </a:lnTo>
                    <a:lnTo>
                      <a:pt x="123" y="33064"/>
                    </a:lnTo>
                    <a:cubicBezTo>
                      <a:pt x="123" y="14994"/>
                      <a:pt x="14771" y="347"/>
                      <a:pt x="32841" y="347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ihandsfigur: Form 83">
                <a:extLst>
                  <a:ext uri="{FF2B5EF4-FFF2-40B4-BE49-F238E27FC236}">
                    <a16:creationId xmlns:a16="http://schemas.microsoft.com/office/drawing/2014/main" id="{65A035E6-2921-8447-6C75-0DD7D14DA71C}"/>
                  </a:ext>
                </a:extLst>
              </p:cNvPr>
              <p:cNvSpPr/>
              <p:nvPr/>
            </p:nvSpPr>
            <p:spPr>
              <a:xfrm rot="-6755269">
                <a:off x="5107118" y="4672042"/>
                <a:ext cx="70015" cy="68216"/>
              </a:xfrm>
              <a:custGeom>
                <a:avLst/>
                <a:gdLst>
                  <a:gd name="connsiteX0" fmla="*/ 32862 w 70015"/>
                  <a:gd name="connsiteY0" fmla="*/ 367 h 68216"/>
                  <a:gd name="connsiteX1" fmla="*/ 37443 w 70015"/>
                  <a:gd name="connsiteY1" fmla="*/ 367 h 68216"/>
                  <a:gd name="connsiteX2" fmla="*/ 70160 w 70015"/>
                  <a:gd name="connsiteY2" fmla="*/ 33085 h 68216"/>
                  <a:gd name="connsiteX3" fmla="*/ 70160 w 70015"/>
                  <a:gd name="connsiteY3" fmla="*/ 68583 h 68216"/>
                  <a:gd name="connsiteX4" fmla="*/ 35643 w 70015"/>
                  <a:gd name="connsiteY4" fmla="*/ 68583 h 68216"/>
                  <a:gd name="connsiteX5" fmla="*/ 145 w 70015"/>
                  <a:gd name="connsiteY5" fmla="*/ 33085 h 68216"/>
                  <a:gd name="connsiteX6" fmla="*/ 145 w 70015"/>
                  <a:gd name="connsiteY6" fmla="*/ 33085 h 68216"/>
                  <a:gd name="connsiteX7" fmla="*/ 32862 w 70015"/>
                  <a:gd name="connsiteY7" fmla="*/ 367 h 6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015" h="68216">
                    <a:moveTo>
                      <a:pt x="32862" y="367"/>
                    </a:moveTo>
                    <a:lnTo>
                      <a:pt x="37443" y="367"/>
                    </a:lnTo>
                    <a:cubicBezTo>
                      <a:pt x="55513" y="367"/>
                      <a:pt x="70160" y="15015"/>
                      <a:pt x="70160" y="33085"/>
                    </a:cubicBezTo>
                    <a:lnTo>
                      <a:pt x="70160" y="68583"/>
                    </a:lnTo>
                    <a:lnTo>
                      <a:pt x="35643" y="68583"/>
                    </a:lnTo>
                    <a:cubicBezTo>
                      <a:pt x="16038" y="68583"/>
                      <a:pt x="145" y="52691"/>
                      <a:pt x="145" y="33085"/>
                    </a:cubicBezTo>
                    <a:lnTo>
                      <a:pt x="145" y="33085"/>
                    </a:lnTo>
                    <a:cubicBezTo>
                      <a:pt x="145" y="15015"/>
                      <a:pt x="14793" y="367"/>
                      <a:pt x="32862" y="367"/>
                    </a:cubicBezTo>
                    <a:close/>
                  </a:path>
                </a:pathLst>
              </a:custGeom>
              <a:solidFill>
                <a:srgbClr val="BCAAA4"/>
              </a:solidFill>
              <a:ln w="1635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85" name="Bild 9">
            <a:extLst>
              <a:ext uri="{FF2B5EF4-FFF2-40B4-BE49-F238E27FC236}">
                <a16:creationId xmlns:a16="http://schemas.microsoft.com/office/drawing/2014/main" id="{54368999-953E-EC9C-AB43-D44B0B1B0B38}"/>
              </a:ext>
            </a:extLst>
          </p:cNvPr>
          <p:cNvGrpSpPr/>
          <p:nvPr/>
        </p:nvGrpSpPr>
        <p:grpSpPr>
          <a:xfrm>
            <a:off x="5176121" y="2656409"/>
            <a:ext cx="2126186" cy="1969168"/>
            <a:chOff x="5176121" y="2656409"/>
            <a:chExt cx="2126186" cy="1969168"/>
          </a:xfrm>
        </p:grpSpPr>
        <p:grpSp>
          <p:nvGrpSpPr>
            <p:cNvPr id="86" name="Bild 9">
              <a:extLst>
                <a:ext uri="{FF2B5EF4-FFF2-40B4-BE49-F238E27FC236}">
                  <a16:creationId xmlns:a16="http://schemas.microsoft.com/office/drawing/2014/main" id="{6F529CBD-B992-B6DA-CD48-9024B1DDA81A}"/>
                </a:ext>
              </a:extLst>
            </p:cNvPr>
            <p:cNvGrpSpPr/>
            <p:nvPr/>
          </p:nvGrpSpPr>
          <p:grpSpPr>
            <a:xfrm>
              <a:off x="6464660" y="3096681"/>
              <a:ext cx="837648" cy="868205"/>
              <a:chOff x="6464660" y="3096681"/>
              <a:chExt cx="837648" cy="868205"/>
            </a:xfrm>
          </p:grpSpPr>
          <p:sp>
            <p:nvSpPr>
              <p:cNvPr id="87" name="Frihandsfigur: Form 86">
                <a:extLst>
                  <a:ext uri="{FF2B5EF4-FFF2-40B4-BE49-F238E27FC236}">
                    <a16:creationId xmlns:a16="http://schemas.microsoft.com/office/drawing/2014/main" id="{955BBE44-A76F-24EF-E7CA-1C410E824747}"/>
                  </a:ext>
                </a:extLst>
              </p:cNvPr>
              <p:cNvSpPr/>
              <p:nvPr/>
            </p:nvSpPr>
            <p:spPr>
              <a:xfrm rot="-1797603">
                <a:off x="6592050" y="3197716"/>
                <a:ext cx="582868" cy="666135"/>
              </a:xfrm>
              <a:custGeom>
                <a:avLst/>
                <a:gdLst>
                  <a:gd name="connsiteX0" fmla="*/ 291759 w 582868"/>
                  <a:gd name="connsiteY0" fmla="*/ 666377 h 666135"/>
                  <a:gd name="connsiteX1" fmla="*/ 325 w 582868"/>
                  <a:gd name="connsiteY1" fmla="*/ 388889 h 666135"/>
                  <a:gd name="connsiteX2" fmla="*/ 208492 w 582868"/>
                  <a:gd name="connsiteY2" fmla="*/ 99745 h 666135"/>
                  <a:gd name="connsiteX3" fmla="*/ 208492 w 582868"/>
                  <a:gd name="connsiteY3" fmla="*/ 241 h 666135"/>
                  <a:gd name="connsiteX4" fmla="*/ 375026 w 582868"/>
                  <a:gd name="connsiteY4" fmla="*/ 241 h 666135"/>
                  <a:gd name="connsiteX5" fmla="*/ 375026 w 582868"/>
                  <a:gd name="connsiteY5" fmla="*/ 99745 h 666135"/>
                  <a:gd name="connsiteX6" fmla="*/ 583193 w 582868"/>
                  <a:gd name="connsiteY6" fmla="*/ 388889 h 666135"/>
                  <a:gd name="connsiteX7" fmla="*/ 291759 w 582868"/>
                  <a:gd name="connsiteY7" fmla="*/ 666377 h 66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868" h="666135">
                    <a:moveTo>
                      <a:pt x="291759" y="666377"/>
                    </a:moveTo>
                    <a:cubicBezTo>
                      <a:pt x="131054" y="666377"/>
                      <a:pt x="325" y="541476"/>
                      <a:pt x="325" y="388889"/>
                    </a:cubicBezTo>
                    <a:cubicBezTo>
                      <a:pt x="325" y="250042"/>
                      <a:pt x="121686" y="147415"/>
                      <a:pt x="208492" y="99745"/>
                    </a:cubicBezTo>
                    <a:lnTo>
                      <a:pt x="208492" y="241"/>
                    </a:lnTo>
                    <a:lnTo>
                      <a:pt x="375026" y="241"/>
                    </a:lnTo>
                    <a:lnTo>
                      <a:pt x="375026" y="99745"/>
                    </a:lnTo>
                    <a:cubicBezTo>
                      <a:pt x="461832" y="147415"/>
                      <a:pt x="583193" y="250042"/>
                      <a:pt x="583193" y="388889"/>
                    </a:cubicBezTo>
                    <a:cubicBezTo>
                      <a:pt x="583193" y="541476"/>
                      <a:pt x="452464" y="666377"/>
                      <a:pt x="291759" y="666377"/>
                    </a:cubicBezTo>
                    <a:close/>
                  </a:path>
                </a:pathLst>
              </a:custGeom>
              <a:solidFill>
                <a:srgbClr val="E7CFDC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8" name="Frihandsfigur: Form 87">
                <a:extLst>
                  <a:ext uri="{FF2B5EF4-FFF2-40B4-BE49-F238E27FC236}">
                    <a16:creationId xmlns:a16="http://schemas.microsoft.com/office/drawing/2014/main" id="{31B72C23-5D3D-89A8-B3ED-81BA7BE0F97D}"/>
                  </a:ext>
                </a:extLst>
              </p:cNvPr>
              <p:cNvSpPr/>
              <p:nvPr/>
            </p:nvSpPr>
            <p:spPr>
              <a:xfrm rot="-1797603">
                <a:off x="6615478" y="3199802"/>
                <a:ext cx="520418" cy="634910"/>
              </a:xfrm>
              <a:custGeom>
                <a:avLst/>
                <a:gdLst>
                  <a:gd name="connsiteX0" fmla="*/ 260533 w 520418"/>
                  <a:gd name="connsiteY0" fmla="*/ 635151 h 634910"/>
                  <a:gd name="connsiteX1" fmla="*/ 324 w 520418"/>
                  <a:gd name="connsiteY1" fmla="*/ 388889 h 634910"/>
                  <a:gd name="connsiteX2" fmla="*/ 208491 w 520418"/>
                  <a:gd name="connsiteY2" fmla="*/ 118271 h 634910"/>
                  <a:gd name="connsiteX3" fmla="*/ 208491 w 520418"/>
                  <a:gd name="connsiteY3" fmla="*/ 240 h 634910"/>
                  <a:gd name="connsiteX4" fmla="*/ 229308 w 520418"/>
                  <a:gd name="connsiteY4" fmla="*/ 240 h 634910"/>
                  <a:gd name="connsiteX5" fmla="*/ 229308 w 520418"/>
                  <a:gd name="connsiteY5" fmla="*/ 131802 h 634910"/>
                  <a:gd name="connsiteX6" fmla="*/ 223271 w 520418"/>
                  <a:gd name="connsiteY6" fmla="*/ 134716 h 634910"/>
                  <a:gd name="connsiteX7" fmla="*/ 21140 w 520418"/>
                  <a:gd name="connsiteY7" fmla="*/ 388889 h 634910"/>
                  <a:gd name="connsiteX8" fmla="*/ 260533 w 520418"/>
                  <a:gd name="connsiteY8" fmla="*/ 614334 h 634910"/>
                  <a:gd name="connsiteX9" fmla="*/ 499926 w 520418"/>
                  <a:gd name="connsiteY9" fmla="*/ 388889 h 634910"/>
                  <a:gd name="connsiteX10" fmla="*/ 297795 w 520418"/>
                  <a:gd name="connsiteY10" fmla="*/ 134508 h 634910"/>
                  <a:gd name="connsiteX11" fmla="*/ 291758 w 520418"/>
                  <a:gd name="connsiteY11" fmla="*/ 131594 h 634910"/>
                  <a:gd name="connsiteX12" fmla="*/ 291758 w 520418"/>
                  <a:gd name="connsiteY12" fmla="*/ 240 h 634910"/>
                  <a:gd name="connsiteX13" fmla="*/ 312575 w 520418"/>
                  <a:gd name="connsiteY13" fmla="*/ 240 h 634910"/>
                  <a:gd name="connsiteX14" fmla="*/ 312575 w 520418"/>
                  <a:gd name="connsiteY14" fmla="*/ 118687 h 634910"/>
                  <a:gd name="connsiteX15" fmla="*/ 520742 w 520418"/>
                  <a:gd name="connsiteY15" fmla="*/ 389305 h 634910"/>
                  <a:gd name="connsiteX16" fmla="*/ 260533 w 520418"/>
                  <a:gd name="connsiteY16" fmla="*/ 635151 h 63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0418" h="634910">
                    <a:moveTo>
                      <a:pt x="260533" y="635151"/>
                    </a:moveTo>
                    <a:cubicBezTo>
                      <a:pt x="117106" y="635151"/>
                      <a:pt x="324" y="524614"/>
                      <a:pt x="324" y="388889"/>
                    </a:cubicBezTo>
                    <a:cubicBezTo>
                      <a:pt x="324" y="253163"/>
                      <a:pt x="133135" y="155949"/>
                      <a:pt x="208491" y="118271"/>
                    </a:cubicBezTo>
                    <a:lnTo>
                      <a:pt x="208491" y="240"/>
                    </a:lnTo>
                    <a:lnTo>
                      <a:pt x="229308" y="240"/>
                    </a:lnTo>
                    <a:lnTo>
                      <a:pt x="229308" y="131802"/>
                    </a:lnTo>
                    <a:lnTo>
                      <a:pt x="223271" y="134716"/>
                    </a:lnTo>
                    <a:cubicBezTo>
                      <a:pt x="153327" y="166774"/>
                      <a:pt x="21140" y="262947"/>
                      <a:pt x="21140" y="388889"/>
                    </a:cubicBezTo>
                    <a:cubicBezTo>
                      <a:pt x="21140" y="514830"/>
                      <a:pt x="128555" y="614334"/>
                      <a:pt x="260533" y="614334"/>
                    </a:cubicBezTo>
                    <a:cubicBezTo>
                      <a:pt x="392511" y="614334"/>
                      <a:pt x="499926" y="513165"/>
                      <a:pt x="499926" y="388889"/>
                    </a:cubicBezTo>
                    <a:cubicBezTo>
                      <a:pt x="499926" y="264613"/>
                      <a:pt x="367739" y="166774"/>
                      <a:pt x="297795" y="134508"/>
                    </a:cubicBezTo>
                    <a:lnTo>
                      <a:pt x="291758" y="131594"/>
                    </a:lnTo>
                    <a:lnTo>
                      <a:pt x="291758" y="240"/>
                    </a:lnTo>
                    <a:lnTo>
                      <a:pt x="312575" y="240"/>
                    </a:lnTo>
                    <a:lnTo>
                      <a:pt x="312575" y="118687"/>
                    </a:lnTo>
                    <a:cubicBezTo>
                      <a:pt x="387932" y="155949"/>
                      <a:pt x="520742" y="256078"/>
                      <a:pt x="520742" y="389305"/>
                    </a:cubicBezTo>
                    <a:cubicBezTo>
                      <a:pt x="520742" y="522532"/>
                      <a:pt x="403960" y="635151"/>
                      <a:pt x="260533" y="635151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9" name="Frihandsfigur: Form 88">
                <a:extLst>
                  <a:ext uri="{FF2B5EF4-FFF2-40B4-BE49-F238E27FC236}">
                    <a16:creationId xmlns:a16="http://schemas.microsoft.com/office/drawing/2014/main" id="{151C513E-07A1-31F2-8B85-F76E242CBCEA}"/>
                  </a:ext>
                </a:extLst>
              </p:cNvPr>
              <p:cNvSpPr/>
              <p:nvPr/>
            </p:nvSpPr>
            <p:spPr>
              <a:xfrm rot="-1797603">
                <a:off x="6704505" y="3347567"/>
                <a:ext cx="395518" cy="431593"/>
              </a:xfrm>
              <a:custGeom>
                <a:avLst/>
                <a:gdLst>
                  <a:gd name="connsiteX0" fmla="*/ 198086 w 395518"/>
                  <a:gd name="connsiteY0" fmla="*/ 431773 h 431593"/>
                  <a:gd name="connsiteX1" fmla="*/ 327 w 395518"/>
                  <a:gd name="connsiteY1" fmla="*/ 244423 h 431593"/>
                  <a:gd name="connsiteX2" fmla="*/ 193298 w 395518"/>
                  <a:gd name="connsiteY2" fmla="*/ 2740 h 431593"/>
                  <a:gd name="connsiteX3" fmla="*/ 198086 w 395518"/>
                  <a:gd name="connsiteY3" fmla="*/ 242 h 431593"/>
                  <a:gd name="connsiteX4" fmla="*/ 202873 w 395518"/>
                  <a:gd name="connsiteY4" fmla="*/ 2740 h 431593"/>
                  <a:gd name="connsiteX5" fmla="*/ 395845 w 395518"/>
                  <a:gd name="connsiteY5" fmla="*/ 244423 h 431593"/>
                  <a:gd name="connsiteX6" fmla="*/ 198086 w 395518"/>
                  <a:gd name="connsiteY6" fmla="*/ 431773 h 431593"/>
                  <a:gd name="connsiteX7" fmla="*/ 198086 w 395518"/>
                  <a:gd name="connsiteY7" fmla="*/ 23765 h 431593"/>
                  <a:gd name="connsiteX8" fmla="*/ 21143 w 395518"/>
                  <a:gd name="connsiteY8" fmla="*/ 244423 h 431593"/>
                  <a:gd name="connsiteX9" fmla="*/ 198086 w 395518"/>
                  <a:gd name="connsiteY9" fmla="*/ 410957 h 431593"/>
                  <a:gd name="connsiteX10" fmla="*/ 375028 w 395518"/>
                  <a:gd name="connsiteY10" fmla="*/ 244423 h 431593"/>
                  <a:gd name="connsiteX11" fmla="*/ 198086 w 395518"/>
                  <a:gd name="connsiteY11" fmla="*/ 23765 h 43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5518" h="431593">
                    <a:moveTo>
                      <a:pt x="198086" y="431773"/>
                    </a:moveTo>
                    <a:cubicBezTo>
                      <a:pt x="91814" y="434455"/>
                      <a:pt x="3389" y="350684"/>
                      <a:pt x="327" y="244423"/>
                    </a:cubicBezTo>
                    <a:cubicBezTo>
                      <a:pt x="327" y="104326"/>
                      <a:pt x="185387" y="6904"/>
                      <a:pt x="193298" y="2740"/>
                    </a:cubicBezTo>
                    <a:lnTo>
                      <a:pt x="198086" y="242"/>
                    </a:lnTo>
                    <a:lnTo>
                      <a:pt x="202873" y="2740"/>
                    </a:lnTo>
                    <a:cubicBezTo>
                      <a:pt x="210784" y="6904"/>
                      <a:pt x="395845" y="104326"/>
                      <a:pt x="395845" y="244423"/>
                    </a:cubicBezTo>
                    <a:cubicBezTo>
                      <a:pt x="392783" y="350684"/>
                      <a:pt x="304357" y="434455"/>
                      <a:pt x="198086" y="431773"/>
                    </a:cubicBezTo>
                    <a:close/>
                    <a:moveTo>
                      <a:pt x="198086" y="23765"/>
                    </a:moveTo>
                    <a:cubicBezTo>
                      <a:pt x="169359" y="40002"/>
                      <a:pt x="21143" y="127849"/>
                      <a:pt x="21143" y="244423"/>
                    </a:cubicBezTo>
                    <a:cubicBezTo>
                      <a:pt x="24201" y="339189"/>
                      <a:pt x="103309" y="413642"/>
                      <a:pt x="198086" y="410957"/>
                    </a:cubicBezTo>
                    <a:cubicBezTo>
                      <a:pt x="292862" y="413642"/>
                      <a:pt x="371970" y="339189"/>
                      <a:pt x="375028" y="244423"/>
                    </a:cubicBezTo>
                    <a:cubicBezTo>
                      <a:pt x="375028" y="128682"/>
                      <a:pt x="226813" y="40002"/>
                      <a:pt x="198086" y="23765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0" name="Frihandsfigur: Form 89">
                <a:extLst>
                  <a:ext uri="{FF2B5EF4-FFF2-40B4-BE49-F238E27FC236}">
                    <a16:creationId xmlns:a16="http://schemas.microsoft.com/office/drawing/2014/main" id="{E2D3469B-B8D9-A265-6813-49B2118729EA}"/>
                  </a:ext>
                </a:extLst>
              </p:cNvPr>
              <p:cNvSpPr/>
              <p:nvPr/>
            </p:nvSpPr>
            <p:spPr>
              <a:xfrm rot="-1797603">
                <a:off x="6773655" y="3421339"/>
                <a:ext cx="270617" cy="307294"/>
              </a:xfrm>
              <a:custGeom>
                <a:avLst/>
                <a:gdLst>
                  <a:gd name="connsiteX0" fmla="*/ 135636 w 270617"/>
                  <a:gd name="connsiteY0" fmla="*/ 307498 h 307294"/>
                  <a:gd name="connsiteX1" fmla="*/ 327 w 270617"/>
                  <a:gd name="connsiteY1" fmla="*/ 179059 h 307294"/>
                  <a:gd name="connsiteX2" fmla="*/ 130224 w 270617"/>
                  <a:gd name="connsiteY2" fmla="*/ 3574 h 307294"/>
                  <a:gd name="connsiteX3" fmla="*/ 135636 w 270617"/>
                  <a:gd name="connsiteY3" fmla="*/ 243 h 307294"/>
                  <a:gd name="connsiteX4" fmla="*/ 141048 w 270617"/>
                  <a:gd name="connsiteY4" fmla="*/ 3574 h 307294"/>
                  <a:gd name="connsiteX5" fmla="*/ 270945 w 270617"/>
                  <a:gd name="connsiteY5" fmla="*/ 179059 h 307294"/>
                  <a:gd name="connsiteX6" fmla="*/ 135636 w 270617"/>
                  <a:gd name="connsiteY6" fmla="*/ 307498 h 307294"/>
                  <a:gd name="connsiteX7" fmla="*/ 135636 w 270617"/>
                  <a:gd name="connsiteY7" fmla="*/ 25015 h 307294"/>
                  <a:gd name="connsiteX8" fmla="*/ 21144 w 270617"/>
                  <a:gd name="connsiteY8" fmla="*/ 179059 h 307294"/>
                  <a:gd name="connsiteX9" fmla="*/ 135636 w 270617"/>
                  <a:gd name="connsiteY9" fmla="*/ 286681 h 307294"/>
                  <a:gd name="connsiteX10" fmla="*/ 250128 w 270617"/>
                  <a:gd name="connsiteY10" fmla="*/ 179059 h 307294"/>
                  <a:gd name="connsiteX11" fmla="*/ 135636 w 270617"/>
                  <a:gd name="connsiteY11" fmla="*/ 25015 h 3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617" h="307294">
                    <a:moveTo>
                      <a:pt x="135636" y="307498"/>
                    </a:moveTo>
                    <a:cubicBezTo>
                      <a:pt x="62861" y="309247"/>
                      <a:pt x="2370" y="251826"/>
                      <a:pt x="327" y="179059"/>
                    </a:cubicBezTo>
                    <a:cubicBezTo>
                      <a:pt x="327" y="84134"/>
                      <a:pt x="125228" y="6904"/>
                      <a:pt x="130224" y="3574"/>
                    </a:cubicBezTo>
                    <a:lnTo>
                      <a:pt x="135636" y="243"/>
                    </a:lnTo>
                    <a:lnTo>
                      <a:pt x="141048" y="3574"/>
                    </a:lnTo>
                    <a:cubicBezTo>
                      <a:pt x="146253" y="6904"/>
                      <a:pt x="270945" y="84134"/>
                      <a:pt x="270945" y="179059"/>
                    </a:cubicBezTo>
                    <a:cubicBezTo>
                      <a:pt x="268903" y="251826"/>
                      <a:pt x="208411" y="309247"/>
                      <a:pt x="135636" y="307498"/>
                    </a:cubicBezTo>
                    <a:close/>
                    <a:moveTo>
                      <a:pt x="135636" y="25015"/>
                    </a:moveTo>
                    <a:cubicBezTo>
                      <a:pt x="112321" y="40627"/>
                      <a:pt x="21144" y="106200"/>
                      <a:pt x="21144" y="179059"/>
                    </a:cubicBezTo>
                    <a:cubicBezTo>
                      <a:pt x="23182" y="240331"/>
                      <a:pt x="74356" y="288434"/>
                      <a:pt x="135636" y="286681"/>
                    </a:cubicBezTo>
                    <a:cubicBezTo>
                      <a:pt x="196916" y="288434"/>
                      <a:pt x="248090" y="240331"/>
                      <a:pt x="250128" y="179059"/>
                    </a:cubicBezTo>
                    <a:cubicBezTo>
                      <a:pt x="250128" y="106200"/>
                      <a:pt x="159159" y="40419"/>
                      <a:pt x="135636" y="25015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1" name="Frihandsfigur: Form 90">
                <a:extLst>
                  <a:ext uri="{FF2B5EF4-FFF2-40B4-BE49-F238E27FC236}">
                    <a16:creationId xmlns:a16="http://schemas.microsoft.com/office/drawing/2014/main" id="{8E3C8E50-AF4C-DC9E-891E-BBE8C6C062DB}"/>
                  </a:ext>
                </a:extLst>
              </p:cNvPr>
              <p:cNvSpPr/>
              <p:nvPr/>
            </p:nvSpPr>
            <p:spPr>
              <a:xfrm rot="-1797603">
                <a:off x="6842650" y="3494320"/>
                <a:ext cx="145717" cy="184040"/>
              </a:xfrm>
              <a:custGeom>
                <a:avLst/>
                <a:gdLst>
                  <a:gd name="connsiteX0" fmla="*/ 73187 w 145717"/>
                  <a:gd name="connsiteY0" fmla="*/ 184264 h 184040"/>
                  <a:gd name="connsiteX1" fmla="*/ 328 w 145717"/>
                  <a:gd name="connsiteY1" fmla="*/ 114944 h 184040"/>
                  <a:gd name="connsiteX2" fmla="*/ 66317 w 145717"/>
                  <a:gd name="connsiteY2" fmla="*/ 6489 h 184040"/>
                  <a:gd name="connsiteX3" fmla="*/ 73187 w 145717"/>
                  <a:gd name="connsiteY3" fmla="*/ 243 h 184040"/>
                  <a:gd name="connsiteX4" fmla="*/ 80056 w 145717"/>
                  <a:gd name="connsiteY4" fmla="*/ 6489 h 184040"/>
                  <a:gd name="connsiteX5" fmla="*/ 146045 w 145717"/>
                  <a:gd name="connsiteY5" fmla="*/ 114944 h 184040"/>
                  <a:gd name="connsiteX6" fmla="*/ 73187 w 145717"/>
                  <a:gd name="connsiteY6" fmla="*/ 184264 h 184040"/>
                  <a:gd name="connsiteX7" fmla="*/ 73187 w 145717"/>
                  <a:gd name="connsiteY7" fmla="*/ 28138 h 184040"/>
                  <a:gd name="connsiteX8" fmla="*/ 21145 w 145717"/>
                  <a:gd name="connsiteY8" fmla="*/ 114527 h 184040"/>
                  <a:gd name="connsiteX9" fmla="*/ 77845 w 145717"/>
                  <a:gd name="connsiteY9" fmla="*/ 161911 h 184040"/>
                  <a:gd name="connsiteX10" fmla="*/ 125228 w 145717"/>
                  <a:gd name="connsiteY10" fmla="*/ 114527 h 184040"/>
                  <a:gd name="connsiteX11" fmla="*/ 73187 w 145717"/>
                  <a:gd name="connsiteY11" fmla="*/ 28138 h 18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717" h="184040">
                    <a:moveTo>
                      <a:pt x="73187" y="184264"/>
                    </a:moveTo>
                    <a:cubicBezTo>
                      <a:pt x="33943" y="185196"/>
                      <a:pt x="1350" y="154185"/>
                      <a:pt x="328" y="114944"/>
                    </a:cubicBezTo>
                    <a:cubicBezTo>
                      <a:pt x="328" y="65816"/>
                      <a:pt x="62778" y="8987"/>
                      <a:pt x="66317" y="6489"/>
                    </a:cubicBezTo>
                    <a:lnTo>
                      <a:pt x="73187" y="243"/>
                    </a:lnTo>
                    <a:lnTo>
                      <a:pt x="80056" y="6489"/>
                    </a:lnTo>
                    <a:cubicBezTo>
                      <a:pt x="82762" y="8778"/>
                      <a:pt x="146045" y="65608"/>
                      <a:pt x="146045" y="114944"/>
                    </a:cubicBezTo>
                    <a:cubicBezTo>
                      <a:pt x="145023" y="154185"/>
                      <a:pt x="112430" y="185196"/>
                      <a:pt x="73187" y="184264"/>
                    </a:cubicBezTo>
                    <a:close/>
                    <a:moveTo>
                      <a:pt x="73187" y="28138"/>
                    </a:moveTo>
                    <a:cubicBezTo>
                      <a:pt x="54035" y="46873"/>
                      <a:pt x="21145" y="85384"/>
                      <a:pt x="21145" y="114527"/>
                    </a:cubicBezTo>
                    <a:cubicBezTo>
                      <a:pt x="23718" y="143269"/>
                      <a:pt x="49104" y="164483"/>
                      <a:pt x="77845" y="161911"/>
                    </a:cubicBezTo>
                    <a:cubicBezTo>
                      <a:pt x="103021" y="159656"/>
                      <a:pt x="122974" y="139703"/>
                      <a:pt x="125228" y="114527"/>
                    </a:cubicBezTo>
                    <a:cubicBezTo>
                      <a:pt x="125228" y="85592"/>
                      <a:pt x="92338" y="47289"/>
                      <a:pt x="73187" y="28138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92" name="Bild 9">
              <a:extLst>
                <a:ext uri="{FF2B5EF4-FFF2-40B4-BE49-F238E27FC236}">
                  <a16:creationId xmlns:a16="http://schemas.microsoft.com/office/drawing/2014/main" id="{76DA46F3-B9F2-2E9A-5042-46A02D810AF5}"/>
                </a:ext>
              </a:extLst>
            </p:cNvPr>
            <p:cNvGrpSpPr/>
            <p:nvPr/>
          </p:nvGrpSpPr>
          <p:grpSpPr>
            <a:xfrm>
              <a:off x="5176121" y="3786235"/>
              <a:ext cx="869219" cy="839342"/>
              <a:chOff x="5176121" y="3786235"/>
              <a:chExt cx="869219" cy="839342"/>
            </a:xfrm>
          </p:grpSpPr>
          <p:sp>
            <p:nvSpPr>
              <p:cNvPr id="93" name="Frihandsfigur: Form 92">
                <a:extLst>
                  <a:ext uri="{FF2B5EF4-FFF2-40B4-BE49-F238E27FC236}">
                    <a16:creationId xmlns:a16="http://schemas.microsoft.com/office/drawing/2014/main" id="{662A2A40-FAA6-572B-ECF8-B3AADF65A71A}"/>
                  </a:ext>
                </a:extLst>
              </p:cNvPr>
              <p:cNvSpPr/>
              <p:nvPr/>
            </p:nvSpPr>
            <p:spPr>
              <a:xfrm rot="7218148">
                <a:off x="5319297" y="3872839"/>
                <a:ext cx="582868" cy="666135"/>
              </a:xfrm>
              <a:custGeom>
                <a:avLst/>
                <a:gdLst>
                  <a:gd name="connsiteX0" fmla="*/ 291623 w 582868"/>
                  <a:gd name="connsiteY0" fmla="*/ 666449 h 666135"/>
                  <a:gd name="connsiteX1" fmla="*/ 189 w 582868"/>
                  <a:gd name="connsiteY1" fmla="*/ 388961 h 666135"/>
                  <a:gd name="connsiteX2" fmla="*/ 208356 w 582868"/>
                  <a:gd name="connsiteY2" fmla="*/ 99817 h 666135"/>
                  <a:gd name="connsiteX3" fmla="*/ 208356 w 582868"/>
                  <a:gd name="connsiteY3" fmla="*/ 313 h 666135"/>
                  <a:gd name="connsiteX4" fmla="*/ 374890 w 582868"/>
                  <a:gd name="connsiteY4" fmla="*/ 313 h 666135"/>
                  <a:gd name="connsiteX5" fmla="*/ 374890 w 582868"/>
                  <a:gd name="connsiteY5" fmla="*/ 99817 h 666135"/>
                  <a:gd name="connsiteX6" fmla="*/ 583057 w 582868"/>
                  <a:gd name="connsiteY6" fmla="*/ 388961 h 666135"/>
                  <a:gd name="connsiteX7" fmla="*/ 291623 w 582868"/>
                  <a:gd name="connsiteY7" fmla="*/ 666449 h 66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868" h="666135">
                    <a:moveTo>
                      <a:pt x="291623" y="666449"/>
                    </a:moveTo>
                    <a:cubicBezTo>
                      <a:pt x="130918" y="666449"/>
                      <a:pt x="189" y="541548"/>
                      <a:pt x="189" y="388961"/>
                    </a:cubicBezTo>
                    <a:cubicBezTo>
                      <a:pt x="189" y="250114"/>
                      <a:pt x="121550" y="147487"/>
                      <a:pt x="208356" y="99817"/>
                    </a:cubicBezTo>
                    <a:lnTo>
                      <a:pt x="208356" y="313"/>
                    </a:lnTo>
                    <a:lnTo>
                      <a:pt x="374890" y="313"/>
                    </a:lnTo>
                    <a:lnTo>
                      <a:pt x="374890" y="99817"/>
                    </a:lnTo>
                    <a:cubicBezTo>
                      <a:pt x="461696" y="147487"/>
                      <a:pt x="583057" y="250114"/>
                      <a:pt x="583057" y="388961"/>
                    </a:cubicBezTo>
                    <a:cubicBezTo>
                      <a:pt x="583057" y="541548"/>
                      <a:pt x="452328" y="666449"/>
                      <a:pt x="291623" y="666449"/>
                    </a:cubicBezTo>
                    <a:close/>
                  </a:path>
                </a:pathLst>
              </a:custGeom>
              <a:solidFill>
                <a:srgbClr val="E7CFDC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4" name="Frihandsfigur: Form 93">
                <a:extLst>
                  <a:ext uri="{FF2B5EF4-FFF2-40B4-BE49-F238E27FC236}">
                    <a16:creationId xmlns:a16="http://schemas.microsoft.com/office/drawing/2014/main" id="{E09B48E0-B89E-2A7A-B5ED-9CFC5A0D00F8}"/>
                  </a:ext>
                </a:extLst>
              </p:cNvPr>
              <p:cNvSpPr/>
              <p:nvPr/>
            </p:nvSpPr>
            <p:spPr>
              <a:xfrm rot="7218148">
                <a:off x="5364001" y="3896329"/>
                <a:ext cx="520418" cy="634910"/>
              </a:xfrm>
              <a:custGeom>
                <a:avLst/>
                <a:gdLst>
                  <a:gd name="connsiteX0" fmla="*/ 260399 w 520418"/>
                  <a:gd name="connsiteY0" fmla="*/ 635225 h 634910"/>
                  <a:gd name="connsiteX1" fmla="*/ 190 w 520418"/>
                  <a:gd name="connsiteY1" fmla="*/ 388963 h 634910"/>
                  <a:gd name="connsiteX2" fmla="*/ 208357 w 520418"/>
                  <a:gd name="connsiteY2" fmla="*/ 118345 h 634910"/>
                  <a:gd name="connsiteX3" fmla="*/ 208357 w 520418"/>
                  <a:gd name="connsiteY3" fmla="*/ 314 h 634910"/>
                  <a:gd name="connsiteX4" fmla="*/ 229174 w 520418"/>
                  <a:gd name="connsiteY4" fmla="*/ 314 h 634910"/>
                  <a:gd name="connsiteX5" fmla="*/ 229174 w 520418"/>
                  <a:gd name="connsiteY5" fmla="*/ 131876 h 634910"/>
                  <a:gd name="connsiteX6" fmla="*/ 223137 w 520418"/>
                  <a:gd name="connsiteY6" fmla="*/ 134791 h 634910"/>
                  <a:gd name="connsiteX7" fmla="*/ 21007 w 520418"/>
                  <a:gd name="connsiteY7" fmla="*/ 388963 h 634910"/>
                  <a:gd name="connsiteX8" fmla="*/ 260399 w 520418"/>
                  <a:gd name="connsiteY8" fmla="*/ 614408 h 634910"/>
                  <a:gd name="connsiteX9" fmla="*/ 499792 w 520418"/>
                  <a:gd name="connsiteY9" fmla="*/ 388963 h 634910"/>
                  <a:gd name="connsiteX10" fmla="*/ 297661 w 520418"/>
                  <a:gd name="connsiteY10" fmla="*/ 134582 h 634910"/>
                  <a:gd name="connsiteX11" fmla="*/ 291624 w 520418"/>
                  <a:gd name="connsiteY11" fmla="*/ 131668 h 634910"/>
                  <a:gd name="connsiteX12" fmla="*/ 291624 w 520418"/>
                  <a:gd name="connsiteY12" fmla="*/ 314 h 634910"/>
                  <a:gd name="connsiteX13" fmla="*/ 312441 w 520418"/>
                  <a:gd name="connsiteY13" fmla="*/ 314 h 634910"/>
                  <a:gd name="connsiteX14" fmla="*/ 312441 w 520418"/>
                  <a:gd name="connsiteY14" fmla="*/ 118762 h 634910"/>
                  <a:gd name="connsiteX15" fmla="*/ 520609 w 520418"/>
                  <a:gd name="connsiteY15" fmla="*/ 389379 h 634910"/>
                  <a:gd name="connsiteX16" fmla="*/ 260399 w 520418"/>
                  <a:gd name="connsiteY16" fmla="*/ 635225 h 634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0418" h="634910">
                    <a:moveTo>
                      <a:pt x="260399" y="635225"/>
                    </a:moveTo>
                    <a:cubicBezTo>
                      <a:pt x="116972" y="635225"/>
                      <a:pt x="190" y="524688"/>
                      <a:pt x="190" y="388963"/>
                    </a:cubicBezTo>
                    <a:cubicBezTo>
                      <a:pt x="190" y="253238"/>
                      <a:pt x="133001" y="156024"/>
                      <a:pt x="208357" y="118345"/>
                    </a:cubicBezTo>
                    <a:lnTo>
                      <a:pt x="208357" y="314"/>
                    </a:lnTo>
                    <a:lnTo>
                      <a:pt x="229174" y="314"/>
                    </a:lnTo>
                    <a:lnTo>
                      <a:pt x="229174" y="131876"/>
                    </a:lnTo>
                    <a:lnTo>
                      <a:pt x="223137" y="134791"/>
                    </a:lnTo>
                    <a:cubicBezTo>
                      <a:pt x="153193" y="166848"/>
                      <a:pt x="21007" y="263022"/>
                      <a:pt x="21007" y="388963"/>
                    </a:cubicBezTo>
                    <a:cubicBezTo>
                      <a:pt x="21007" y="514904"/>
                      <a:pt x="128421" y="614408"/>
                      <a:pt x="260399" y="614408"/>
                    </a:cubicBezTo>
                    <a:cubicBezTo>
                      <a:pt x="392377" y="614408"/>
                      <a:pt x="499792" y="513239"/>
                      <a:pt x="499792" y="388963"/>
                    </a:cubicBezTo>
                    <a:cubicBezTo>
                      <a:pt x="499792" y="264687"/>
                      <a:pt x="367606" y="166848"/>
                      <a:pt x="297661" y="134582"/>
                    </a:cubicBezTo>
                    <a:lnTo>
                      <a:pt x="291624" y="131668"/>
                    </a:lnTo>
                    <a:lnTo>
                      <a:pt x="291624" y="314"/>
                    </a:lnTo>
                    <a:lnTo>
                      <a:pt x="312441" y="314"/>
                    </a:lnTo>
                    <a:lnTo>
                      <a:pt x="312441" y="118762"/>
                    </a:lnTo>
                    <a:cubicBezTo>
                      <a:pt x="387798" y="156024"/>
                      <a:pt x="520609" y="256152"/>
                      <a:pt x="520609" y="389379"/>
                    </a:cubicBezTo>
                    <a:cubicBezTo>
                      <a:pt x="520609" y="522607"/>
                      <a:pt x="403827" y="635225"/>
                      <a:pt x="260399" y="635225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5" name="Frihandsfigur: Form 94">
                <a:extLst>
                  <a:ext uri="{FF2B5EF4-FFF2-40B4-BE49-F238E27FC236}">
                    <a16:creationId xmlns:a16="http://schemas.microsoft.com/office/drawing/2014/main" id="{F6B1E54F-9AA4-AC4B-9198-8BEF33D50233}"/>
                  </a:ext>
                </a:extLst>
              </p:cNvPr>
              <p:cNvSpPr/>
              <p:nvPr/>
            </p:nvSpPr>
            <p:spPr>
              <a:xfrm rot="7218148">
                <a:off x="5380504" y="3971135"/>
                <a:ext cx="395518" cy="431593"/>
              </a:xfrm>
              <a:custGeom>
                <a:avLst/>
                <a:gdLst>
                  <a:gd name="connsiteX0" fmla="*/ 197944 w 395518"/>
                  <a:gd name="connsiteY0" fmla="*/ 431840 h 431593"/>
                  <a:gd name="connsiteX1" fmla="*/ 185 w 395518"/>
                  <a:gd name="connsiteY1" fmla="*/ 244489 h 431593"/>
                  <a:gd name="connsiteX2" fmla="*/ 193156 w 395518"/>
                  <a:gd name="connsiteY2" fmla="*/ 2807 h 431593"/>
                  <a:gd name="connsiteX3" fmla="*/ 197944 w 395518"/>
                  <a:gd name="connsiteY3" fmla="*/ 309 h 431593"/>
                  <a:gd name="connsiteX4" fmla="*/ 202732 w 395518"/>
                  <a:gd name="connsiteY4" fmla="*/ 2807 h 431593"/>
                  <a:gd name="connsiteX5" fmla="*/ 395703 w 395518"/>
                  <a:gd name="connsiteY5" fmla="*/ 244489 h 431593"/>
                  <a:gd name="connsiteX6" fmla="*/ 197944 w 395518"/>
                  <a:gd name="connsiteY6" fmla="*/ 431840 h 431593"/>
                  <a:gd name="connsiteX7" fmla="*/ 197944 w 395518"/>
                  <a:gd name="connsiteY7" fmla="*/ 23832 h 431593"/>
                  <a:gd name="connsiteX8" fmla="*/ 21002 w 395518"/>
                  <a:gd name="connsiteY8" fmla="*/ 244489 h 431593"/>
                  <a:gd name="connsiteX9" fmla="*/ 197944 w 395518"/>
                  <a:gd name="connsiteY9" fmla="*/ 411023 h 431593"/>
                  <a:gd name="connsiteX10" fmla="*/ 374887 w 395518"/>
                  <a:gd name="connsiteY10" fmla="*/ 244489 h 431593"/>
                  <a:gd name="connsiteX11" fmla="*/ 197944 w 395518"/>
                  <a:gd name="connsiteY11" fmla="*/ 23832 h 43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5518" h="431593">
                    <a:moveTo>
                      <a:pt x="197944" y="431840"/>
                    </a:moveTo>
                    <a:cubicBezTo>
                      <a:pt x="91673" y="434521"/>
                      <a:pt x="3247" y="350751"/>
                      <a:pt x="185" y="244489"/>
                    </a:cubicBezTo>
                    <a:cubicBezTo>
                      <a:pt x="185" y="104393"/>
                      <a:pt x="185246" y="6970"/>
                      <a:pt x="193156" y="2807"/>
                    </a:cubicBezTo>
                    <a:lnTo>
                      <a:pt x="197944" y="309"/>
                    </a:lnTo>
                    <a:lnTo>
                      <a:pt x="202732" y="2807"/>
                    </a:lnTo>
                    <a:cubicBezTo>
                      <a:pt x="210642" y="6970"/>
                      <a:pt x="395703" y="104393"/>
                      <a:pt x="395703" y="244489"/>
                    </a:cubicBezTo>
                    <a:cubicBezTo>
                      <a:pt x="392641" y="350751"/>
                      <a:pt x="304216" y="434521"/>
                      <a:pt x="197944" y="431840"/>
                    </a:cubicBezTo>
                    <a:close/>
                    <a:moveTo>
                      <a:pt x="197944" y="23832"/>
                    </a:moveTo>
                    <a:cubicBezTo>
                      <a:pt x="169217" y="40069"/>
                      <a:pt x="21002" y="127916"/>
                      <a:pt x="21002" y="244489"/>
                    </a:cubicBezTo>
                    <a:cubicBezTo>
                      <a:pt x="24059" y="339256"/>
                      <a:pt x="103168" y="413709"/>
                      <a:pt x="197944" y="411023"/>
                    </a:cubicBezTo>
                    <a:cubicBezTo>
                      <a:pt x="292721" y="413709"/>
                      <a:pt x="371829" y="339256"/>
                      <a:pt x="374887" y="244489"/>
                    </a:cubicBezTo>
                    <a:cubicBezTo>
                      <a:pt x="374887" y="128748"/>
                      <a:pt x="226671" y="40069"/>
                      <a:pt x="197944" y="23832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6" name="Frihandsfigur: Form 95">
                <a:extLst>
                  <a:ext uri="{FF2B5EF4-FFF2-40B4-BE49-F238E27FC236}">
                    <a16:creationId xmlns:a16="http://schemas.microsoft.com/office/drawing/2014/main" id="{D1D70F22-B98D-F9BC-EFB2-619CC7577DD8}"/>
                  </a:ext>
                </a:extLst>
              </p:cNvPr>
              <p:cNvSpPr/>
              <p:nvPr/>
            </p:nvSpPr>
            <p:spPr>
              <a:xfrm rot="7218148">
                <a:off x="5431373" y="4026516"/>
                <a:ext cx="270617" cy="307294"/>
              </a:xfrm>
              <a:custGeom>
                <a:avLst/>
                <a:gdLst>
                  <a:gd name="connsiteX0" fmla="*/ 135493 w 270617"/>
                  <a:gd name="connsiteY0" fmla="*/ 307563 h 307294"/>
                  <a:gd name="connsiteX1" fmla="*/ 184 w 270617"/>
                  <a:gd name="connsiteY1" fmla="*/ 179123 h 307294"/>
                  <a:gd name="connsiteX2" fmla="*/ 130080 w 270617"/>
                  <a:gd name="connsiteY2" fmla="*/ 3638 h 307294"/>
                  <a:gd name="connsiteX3" fmla="*/ 135493 w 270617"/>
                  <a:gd name="connsiteY3" fmla="*/ 308 h 307294"/>
                  <a:gd name="connsiteX4" fmla="*/ 140905 w 270617"/>
                  <a:gd name="connsiteY4" fmla="*/ 3638 h 307294"/>
                  <a:gd name="connsiteX5" fmla="*/ 270802 w 270617"/>
                  <a:gd name="connsiteY5" fmla="*/ 179123 h 307294"/>
                  <a:gd name="connsiteX6" fmla="*/ 135493 w 270617"/>
                  <a:gd name="connsiteY6" fmla="*/ 307563 h 307294"/>
                  <a:gd name="connsiteX7" fmla="*/ 135493 w 270617"/>
                  <a:gd name="connsiteY7" fmla="*/ 25080 h 307294"/>
                  <a:gd name="connsiteX8" fmla="*/ 21001 w 270617"/>
                  <a:gd name="connsiteY8" fmla="*/ 179123 h 307294"/>
                  <a:gd name="connsiteX9" fmla="*/ 135493 w 270617"/>
                  <a:gd name="connsiteY9" fmla="*/ 286746 h 307294"/>
                  <a:gd name="connsiteX10" fmla="*/ 249985 w 270617"/>
                  <a:gd name="connsiteY10" fmla="*/ 179123 h 307294"/>
                  <a:gd name="connsiteX11" fmla="*/ 135493 w 270617"/>
                  <a:gd name="connsiteY11" fmla="*/ 25080 h 307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617" h="307294">
                    <a:moveTo>
                      <a:pt x="135493" y="307563"/>
                    </a:moveTo>
                    <a:cubicBezTo>
                      <a:pt x="62717" y="309311"/>
                      <a:pt x="2226" y="251890"/>
                      <a:pt x="184" y="179123"/>
                    </a:cubicBezTo>
                    <a:cubicBezTo>
                      <a:pt x="184" y="84199"/>
                      <a:pt x="125084" y="6969"/>
                      <a:pt x="130080" y="3638"/>
                    </a:cubicBezTo>
                    <a:lnTo>
                      <a:pt x="135493" y="308"/>
                    </a:lnTo>
                    <a:lnTo>
                      <a:pt x="140905" y="3638"/>
                    </a:lnTo>
                    <a:cubicBezTo>
                      <a:pt x="146109" y="6969"/>
                      <a:pt x="270802" y="84199"/>
                      <a:pt x="270802" y="179123"/>
                    </a:cubicBezTo>
                    <a:cubicBezTo>
                      <a:pt x="268759" y="251890"/>
                      <a:pt x="208268" y="309311"/>
                      <a:pt x="135493" y="307563"/>
                    </a:cubicBezTo>
                    <a:close/>
                    <a:moveTo>
                      <a:pt x="135493" y="25080"/>
                    </a:moveTo>
                    <a:cubicBezTo>
                      <a:pt x="112178" y="40692"/>
                      <a:pt x="21001" y="106265"/>
                      <a:pt x="21001" y="179123"/>
                    </a:cubicBezTo>
                    <a:cubicBezTo>
                      <a:pt x="23039" y="240395"/>
                      <a:pt x="74212" y="288499"/>
                      <a:pt x="135493" y="286746"/>
                    </a:cubicBezTo>
                    <a:cubicBezTo>
                      <a:pt x="196773" y="288499"/>
                      <a:pt x="247947" y="240395"/>
                      <a:pt x="249985" y="179123"/>
                    </a:cubicBezTo>
                    <a:cubicBezTo>
                      <a:pt x="249985" y="106265"/>
                      <a:pt x="159016" y="40484"/>
                      <a:pt x="135493" y="25080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97" name="Frihandsfigur: Form 96">
                <a:extLst>
                  <a:ext uri="{FF2B5EF4-FFF2-40B4-BE49-F238E27FC236}">
                    <a16:creationId xmlns:a16="http://schemas.microsoft.com/office/drawing/2014/main" id="{AF3B5224-3965-4CAB-5869-430F13BD0B7C}"/>
                  </a:ext>
                </a:extLst>
              </p:cNvPr>
              <p:cNvSpPr/>
              <p:nvPr/>
            </p:nvSpPr>
            <p:spPr>
              <a:xfrm rot="7218148">
                <a:off x="5482508" y="4081531"/>
                <a:ext cx="145717" cy="184040"/>
              </a:xfrm>
              <a:custGeom>
                <a:avLst/>
                <a:gdLst>
                  <a:gd name="connsiteX0" fmla="*/ 73041 w 145717"/>
                  <a:gd name="connsiteY0" fmla="*/ 184326 h 184040"/>
                  <a:gd name="connsiteX1" fmla="*/ 183 w 145717"/>
                  <a:gd name="connsiteY1" fmla="*/ 115007 h 184040"/>
                  <a:gd name="connsiteX2" fmla="*/ 66172 w 145717"/>
                  <a:gd name="connsiteY2" fmla="*/ 6551 h 184040"/>
                  <a:gd name="connsiteX3" fmla="*/ 73041 w 145717"/>
                  <a:gd name="connsiteY3" fmla="*/ 306 h 184040"/>
                  <a:gd name="connsiteX4" fmla="*/ 79911 w 145717"/>
                  <a:gd name="connsiteY4" fmla="*/ 6551 h 184040"/>
                  <a:gd name="connsiteX5" fmla="*/ 145900 w 145717"/>
                  <a:gd name="connsiteY5" fmla="*/ 115007 h 184040"/>
                  <a:gd name="connsiteX6" fmla="*/ 73041 w 145717"/>
                  <a:gd name="connsiteY6" fmla="*/ 184326 h 184040"/>
                  <a:gd name="connsiteX7" fmla="*/ 73041 w 145717"/>
                  <a:gd name="connsiteY7" fmla="*/ 28201 h 184040"/>
                  <a:gd name="connsiteX8" fmla="*/ 20999 w 145717"/>
                  <a:gd name="connsiteY8" fmla="*/ 114590 h 184040"/>
                  <a:gd name="connsiteX9" fmla="*/ 77700 w 145717"/>
                  <a:gd name="connsiteY9" fmla="*/ 161973 h 184040"/>
                  <a:gd name="connsiteX10" fmla="*/ 125083 w 145717"/>
                  <a:gd name="connsiteY10" fmla="*/ 114590 h 184040"/>
                  <a:gd name="connsiteX11" fmla="*/ 73041 w 145717"/>
                  <a:gd name="connsiteY11" fmla="*/ 28201 h 18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717" h="184040">
                    <a:moveTo>
                      <a:pt x="73041" y="184326"/>
                    </a:moveTo>
                    <a:cubicBezTo>
                      <a:pt x="33798" y="185259"/>
                      <a:pt x="1205" y="154248"/>
                      <a:pt x="183" y="115007"/>
                    </a:cubicBezTo>
                    <a:cubicBezTo>
                      <a:pt x="183" y="65879"/>
                      <a:pt x="62633" y="9049"/>
                      <a:pt x="66172" y="6551"/>
                    </a:cubicBezTo>
                    <a:lnTo>
                      <a:pt x="73041" y="306"/>
                    </a:lnTo>
                    <a:lnTo>
                      <a:pt x="79911" y="6551"/>
                    </a:lnTo>
                    <a:cubicBezTo>
                      <a:pt x="82617" y="8841"/>
                      <a:pt x="145900" y="65671"/>
                      <a:pt x="145900" y="115007"/>
                    </a:cubicBezTo>
                    <a:cubicBezTo>
                      <a:pt x="144878" y="154248"/>
                      <a:pt x="112285" y="185259"/>
                      <a:pt x="73041" y="184326"/>
                    </a:cubicBezTo>
                    <a:close/>
                    <a:moveTo>
                      <a:pt x="73041" y="28201"/>
                    </a:moveTo>
                    <a:cubicBezTo>
                      <a:pt x="53890" y="46936"/>
                      <a:pt x="20999" y="85447"/>
                      <a:pt x="20999" y="114590"/>
                    </a:cubicBezTo>
                    <a:cubicBezTo>
                      <a:pt x="23572" y="143332"/>
                      <a:pt x="48958" y="164546"/>
                      <a:pt x="77700" y="161973"/>
                    </a:cubicBezTo>
                    <a:cubicBezTo>
                      <a:pt x="102876" y="159719"/>
                      <a:pt x="122829" y="139766"/>
                      <a:pt x="125083" y="114590"/>
                    </a:cubicBezTo>
                    <a:cubicBezTo>
                      <a:pt x="125083" y="85655"/>
                      <a:pt x="92193" y="47352"/>
                      <a:pt x="73041" y="28201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98" name="Bild 9">
              <a:extLst>
                <a:ext uri="{FF2B5EF4-FFF2-40B4-BE49-F238E27FC236}">
                  <a16:creationId xmlns:a16="http://schemas.microsoft.com/office/drawing/2014/main" id="{1D314F88-4E13-A4C4-91AC-F9EF05D2A2BC}"/>
                </a:ext>
              </a:extLst>
            </p:cNvPr>
            <p:cNvGrpSpPr/>
            <p:nvPr/>
          </p:nvGrpSpPr>
          <p:grpSpPr>
            <a:xfrm>
              <a:off x="5267267" y="2656409"/>
              <a:ext cx="797517" cy="841429"/>
              <a:chOff x="5267267" y="2656409"/>
              <a:chExt cx="797517" cy="841429"/>
            </a:xfrm>
          </p:grpSpPr>
          <p:sp>
            <p:nvSpPr>
              <p:cNvPr id="99" name="Frihandsfigur: Form 98">
                <a:extLst>
                  <a:ext uri="{FF2B5EF4-FFF2-40B4-BE49-F238E27FC236}">
                    <a16:creationId xmlns:a16="http://schemas.microsoft.com/office/drawing/2014/main" id="{62565BF3-DC4F-C8A6-95B2-405B2DF16496}"/>
                  </a:ext>
                </a:extLst>
              </p:cNvPr>
              <p:cNvSpPr/>
              <p:nvPr/>
            </p:nvSpPr>
            <p:spPr>
              <a:xfrm rot="-9413702">
                <a:off x="5374592" y="2744057"/>
                <a:ext cx="582868" cy="666134"/>
              </a:xfrm>
              <a:custGeom>
                <a:avLst/>
                <a:gdLst>
                  <a:gd name="connsiteX0" fmla="*/ 291629 w 582868"/>
                  <a:gd name="connsiteY0" fmla="*/ 666327 h 666134"/>
                  <a:gd name="connsiteX1" fmla="*/ 194 w 582868"/>
                  <a:gd name="connsiteY1" fmla="*/ 388840 h 666134"/>
                  <a:gd name="connsiteX2" fmla="*/ 208362 w 582868"/>
                  <a:gd name="connsiteY2" fmla="*/ 99696 h 666134"/>
                  <a:gd name="connsiteX3" fmla="*/ 208362 w 582868"/>
                  <a:gd name="connsiteY3" fmla="*/ 192 h 666134"/>
                  <a:gd name="connsiteX4" fmla="*/ 374895 w 582868"/>
                  <a:gd name="connsiteY4" fmla="*/ 192 h 666134"/>
                  <a:gd name="connsiteX5" fmla="*/ 374895 w 582868"/>
                  <a:gd name="connsiteY5" fmla="*/ 99696 h 666134"/>
                  <a:gd name="connsiteX6" fmla="*/ 583063 w 582868"/>
                  <a:gd name="connsiteY6" fmla="*/ 388840 h 666134"/>
                  <a:gd name="connsiteX7" fmla="*/ 291629 w 582868"/>
                  <a:gd name="connsiteY7" fmla="*/ 666327 h 66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2868" h="666134">
                    <a:moveTo>
                      <a:pt x="291629" y="666327"/>
                    </a:moveTo>
                    <a:cubicBezTo>
                      <a:pt x="130923" y="666327"/>
                      <a:pt x="194" y="541427"/>
                      <a:pt x="194" y="388840"/>
                    </a:cubicBezTo>
                    <a:cubicBezTo>
                      <a:pt x="194" y="249993"/>
                      <a:pt x="121556" y="147366"/>
                      <a:pt x="208362" y="99696"/>
                    </a:cubicBezTo>
                    <a:lnTo>
                      <a:pt x="208362" y="192"/>
                    </a:lnTo>
                    <a:lnTo>
                      <a:pt x="374895" y="192"/>
                    </a:lnTo>
                    <a:lnTo>
                      <a:pt x="374895" y="99696"/>
                    </a:lnTo>
                    <a:cubicBezTo>
                      <a:pt x="461701" y="147366"/>
                      <a:pt x="583063" y="249993"/>
                      <a:pt x="583063" y="388840"/>
                    </a:cubicBezTo>
                    <a:cubicBezTo>
                      <a:pt x="583063" y="541427"/>
                      <a:pt x="452334" y="666327"/>
                      <a:pt x="291629" y="666327"/>
                    </a:cubicBezTo>
                    <a:close/>
                  </a:path>
                </a:pathLst>
              </a:custGeom>
              <a:solidFill>
                <a:srgbClr val="E7CFDC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0" name="Frihandsfigur: Form 99">
                <a:extLst>
                  <a:ext uri="{FF2B5EF4-FFF2-40B4-BE49-F238E27FC236}">
                    <a16:creationId xmlns:a16="http://schemas.microsoft.com/office/drawing/2014/main" id="{22C43971-F735-9EC3-FC48-24F47D807967}"/>
                  </a:ext>
                </a:extLst>
              </p:cNvPr>
              <p:cNvSpPr/>
              <p:nvPr/>
            </p:nvSpPr>
            <p:spPr>
              <a:xfrm rot="-9413702">
                <a:off x="5399691" y="2774030"/>
                <a:ext cx="520417" cy="634909"/>
              </a:xfrm>
              <a:custGeom>
                <a:avLst/>
                <a:gdLst>
                  <a:gd name="connsiteX0" fmla="*/ 260403 w 520417"/>
                  <a:gd name="connsiteY0" fmla="*/ 635104 h 634909"/>
                  <a:gd name="connsiteX1" fmla="*/ 194 w 520417"/>
                  <a:gd name="connsiteY1" fmla="*/ 388843 h 634909"/>
                  <a:gd name="connsiteX2" fmla="*/ 208361 w 520417"/>
                  <a:gd name="connsiteY2" fmla="*/ 118225 h 634909"/>
                  <a:gd name="connsiteX3" fmla="*/ 208361 w 520417"/>
                  <a:gd name="connsiteY3" fmla="*/ 194 h 634909"/>
                  <a:gd name="connsiteX4" fmla="*/ 229178 w 520417"/>
                  <a:gd name="connsiteY4" fmla="*/ 194 h 634909"/>
                  <a:gd name="connsiteX5" fmla="*/ 229178 w 520417"/>
                  <a:gd name="connsiteY5" fmla="*/ 131756 h 634909"/>
                  <a:gd name="connsiteX6" fmla="*/ 223141 w 520417"/>
                  <a:gd name="connsiteY6" fmla="*/ 134670 h 634909"/>
                  <a:gd name="connsiteX7" fmla="*/ 21011 w 520417"/>
                  <a:gd name="connsiteY7" fmla="*/ 388843 h 634909"/>
                  <a:gd name="connsiteX8" fmla="*/ 260403 w 520417"/>
                  <a:gd name="connsiteY8" fmla="*/ 614288 h 634909"/>
                  <a:gd name="connsiteX9" fmla="*/ 499795 w 520417"/>
                  <a:gd name="connsiteY9" fmla="*/ 388843 h 634909"/>
                  <a:gd name="connsiteX10" fmla="*/ 297665 w 520417"/>
                  <a:gd name="connsiteY10" fmla="*/ 134462 h 634909"/>
                  <a:gd name="connsiteX11" fmla="*/ 291628 w 520417"/>
                  <a:gd name="connsiteY11" fmla="*/ 131548 h 634909"/>
                  <a:gd name="connsiteX12" fmla="*/ 291628 w 520417"/>
                  <a:gd name="connsiteY12" fmla="*/ 194 h 634909"/>
                  <a:gd name="connsiteX13" fmla="*/ 312445 w 520417"/>
                  <a:gd name="connsiteY13" fmla="*/ 194 h 634909"/>
                  <a:gd name="connsiteX14" fmla="*/ 312445 w 520417"/>
                  <a:gd name="connsiteY14" fmla="*/ 118642 h 634909"/>
                  <a:gd name="connsiteX15" fmla="*/ 520612 w 520417"/>
                  <a:gd name="connsiteY15" fmla="*/ 389259 h 634909"/>
                  <a:gd name="connsiteX16" fmla="*/ 260403 w 520417"/>
                  <a:gd name="connsiteY16" fmla="*/ 635104 h 63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0417" h="634909">
                    <a:moveTo>
                      <a:pt x="260403" y="635104"/>
                    </a:moveTo>
                    <a:cubicBezTo>
                      <a:pt x="116976" y="635104"/>
                      <a:pt x="194" y="524568"/>
                      <a:pt x="194" y="388843"/>
                    </a:cubicBezTo>
                    <a:cubicBezTo>
                      <a:pt x="194" y="253118"/>
                      <a:pt x="133004" y="155904"/>
                      <a:pt x="208361" y="118225"/>
                    </a:cubicBezTo>
                    <a:lnTo>
                      <a:pt x="208361" y="194"/>
                    </a:lnTo>
                    <a:lnTo>
                      <a:pt x="229178" y="194"/>
                    </a:lnTo>
                    <a:lnTo>
                      <a:pt x="229178" y="131756"/>
                    </a:lnTo>
                    <a:lnTo>
                      <a:pt x="223141" y="134670"/>
                    </a:lnTo>
                    <a:cubicBezTo>
                      <a:pt x="153197" y="166728"/>
                      <a:pt x="21011" y="262901"/>
                      <a:pt x="21011" y="388843"/>
                    </a:cubicBezTo>
                    <a:cubicBezTo>
                      <a:pt x="21011" y="514784"/>
                      <a:pt x="128425" y="614288"/>
                      <a:pt x="260403" y="614288"/>
                    </a:cubicBezTo>
                    <a:cubicBezTo>
                      <a:pt x="392381" y="614288"/>
                      <a:pt x="499795" y="513118"/>
                      <a:pt x="499795" y="388843"/>
                    </a:cubicBezTo>
                    <a:cubicBezTo>
                      <a:pt x="499795" y="264567"/>
                      <a:pt x="367609" y="166728"/>
                      <a:pt x="297665" y="134462"/>
                    </a:cubicBezTo>
                    <a:lnTo>
                      <a:pt x="291628" y="131548"/>
                    </a:lnTo>
                    <a:lnTo>
                      <a:pt x="291628" y="194"/>
                    </a:lnTo>
                    <a:lnTo>
                      <a:pt x="312445" y="194"/>
                    </a:lnTo>
                    <a:lnTo>
                      <a:pt x="312445" y="118642"/>
                    </a:lnTo>
                    <a:cubicBezTo>
                      <a:pt x="387801" y="155904"/>
                      <a:pt x="520612" y="256032"/>
                      <a:pt x="520612" y="389259"/>
                    </a:cubicBezTo>
                    <a:cubicBezTo>
                      <a:pt x="520612" y="522486"/>
                      <a:pt x="403830" y="635104"/>
                      <a:pt x="260403" y="635104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1" name="Frihandsfigur: Form 100">
                <a:extLst>
                  <a:ext uri="{FF2B5EF4-FFF2-40B4-BE49-F238E27FC236}">
                    <a16:creationId xmlns:a16="http://schemas.microsoft.com/office/drawing/2014/main" id="{301A509F-D5A8-237C-9A1B-3DAE6EF5694F}"/>
                  </a:ext>
                </a:extLst>
              </p:cNvPr>
              <p:cNvSpPr/>
              <p:nvPr/>
            </p:nvSpPr>
            <p:spPr>
              <a:xfrm rot="-9413702">
                <a:off x="5483024" y="2826739"/>
                <a:ext cx="395517" cy="431593"/>
              </a:xfrm>
              <a:custGeom>
                <a:avLst/>
                <a:gdLst>
                  <a:gd name="connsiteX0" fmla="*/ 197955 w 395517"/>
                  <a:gd name="connsiteY0" fmla="*/ 431717 h 431593"/>
                  <a:gd name="connsiteX1" fmla="*/ 196 w 395517"/>
                  <a:gd name="connsiteY1" fmla="*/ 244367 h 431593"/>
                  <a:gd name="connsiteX2" fmla="*/ 193167 w 395517"/>
                  <a:gd name="connsiteY2" fmla="*/ 2685 h 431593"/>
                  <a:gd name="connsiteX3" fmla="*/ 197955 w 395517"/>
                  <a:gd name="connsiteY3" fmla="*/ 187 h 431593"/>
                  <a:gd name="connsiteX4" fmla="*/ 202743 w 395517"/>
                  <a:gd name="connsiteY4" fmla="*/ 2685 h 431593"/>
                  <a:gd name="connsiteX5" fmla="*/ 395714 w 395517"/>
                  <a:gd name="connsiteY5" fmla="*/ 244367 h 431593"/>
                  <a:gd name="connsiteX6" fmla="*/ 197955 w 395517"/>
                  <a:gd name="connsiteY6" fmla="*/ 431717 h 431593"/>
                  <a:gd name="connsiteX7" fmla="*/ 197955 w 395517"/>
                  <a:gd name="connsiteY7" fmla="*/ 23710 h 431593"/>
                  <a:gd name="connsiteX8" fmla="*/ 21013 w 395517"/>
                  <a:gd name="connsiteY8" fmla="*/ 244367 h 431593"/>
                  <a:gd name="connsiteX9" fmla="*/ 197955 w 395517"/>
                  <a:gd name="connsiteY9" fmla="*/ 410901 h 431593"/>
                  <a:gd name="connsiteX10" fmla="*/ 374897 w 395517"/>
                  <a:gd name="connsiteY10" fmla="*/ 244367 h 431593"/>
                  <a:gd name="connsiteX11" fmla="*/ 197955 w 395517"/>
                  <a:gd name="connsiteY11" fmla="*/ 23710 h 431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5517" h="431593">
                    <a:moveTo>
                      <a:pt x="197955" y="431717"/>
                    </a:moveTo>
                    <a:cubicBezTo>
                      <a:pt x="91683" y="434398"/>
                      <a:pt x="3258" y="350628"/>
                      <a:pt x="196" y="244367"/>
                    </a:cubicBezTo>
                    <a:cubicBezTo>
                      <a:pt x="196" y="104270"/>
                      <a:pt x="185257" y="6848"/>
                      <a:pt x="193167" y="2685"/>
                    </a:cubicBezTo>
                    <a:lnTo>
                      <a:pt x="197955" y="187"/>
                    </a:lnTo>
                    <a:lnTo>
                      <a:pt x="202743" y="2685"/>
                    </a:lnTo>
                    <a:cubicBezTo>
                      <a:pt x="210653" y="6848"/>
                      <a:pt x="395714" y="104270"/>
                      <a:pt x="395714" y="244367"/>
                    </a:cubicBezTo>
                    <a:cubicBezTo>
                      <a:pt x="392652" y="350628"/>
                      <a:pt x="304226" y="434398"/>
                      <a:pt x="197955" y="431717"/>
                    </a:cubicBezTo>
                    <a:close/>
                    <a:moveTo>
                      <a:pt x="197955" y="23710"/>
                    </a:moveTo>
                    <a:cubicBezTo>
                      <a:pt x="169228" y="39947"/>
                      <a:pt x="21013" y="127793"/>
                      <a:pt x="21013" y="244367"/>
                    </a:cubicBezTo>
                    <a:cubicBezTo>
                      <a:pt x="24070" y="339133"/>
                      <a:pt x="103178" y="413586"/>
                      <a:pt x="197955" y="410901"/>
                    </a:cubicBezTo>
                    <a:cubicBezTo>
                      <a:pt x="292731" y="413586"/>
                      <a:pt x="371839" y="339133"/>
                      <a:pt x="374897" y="244367"/>
                    </a:cubicBezTo>
                    <a:cubicBezTo>
                      <a:pt x="374897" y="128626"/>
                      <a:pt x="226682" y="39947"/>
                      <a:pt x="197955" y="23710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2" name="Frihandsfigur: Form 101">
                <a:extLst>
                  <a:ext uri="{FF2B5EF4-FFF2-40B4-BE49-F238E27FC236}">
                    <a16:creationId xmlns:a16="http://schemas.microsoft.com/office/drawing/2014/main" id="{482D1AFA-4129-C95B-8996-780C45AFA4B3}"/>
                  </a:ext>
                </a:extLst>
              </p:cNvPr>
              <p:cNvSpPr/>
              <p:nvPr/>
            </p:nvSpPr>
            <p:spPr>
              <a:xfrm rot="-9413702">
                <a:off x="5550739" y="2876550"/>
                <a:ext cx="270617" cy="307293"/>
              </a:xfrm>
              <a:custGeom>
                <a:avLst/>
                <a:gdLst>
                  <a:gd name="connsiteX0" fmla="*/ 135505 w 270617"/>
                  <a:gd name="connsiteY0" fmla="*/ 307439 h 307293"/>
                  <a:gd name="connsiteX1" fmla="*/ 197 w 270617"/>
                  <a:gd name="connsiteY1" fmla="*/ 179000 h 307293"/>
                  <a:gd name="connsiteX2" fmla="*/ 130093 w 270617"/>
                  <a:gd name="connsiteY2" fmla="*/ 3515 h 307293"/>
                  <a:gd name="connsiteX3" fmla="*/ 135505 w 270617"/>
                  <a:gd name="connsiteY3" fmla="*/ 185 h 307293"/>
                  <a:gd name="connsiteX4" fmla="*/ 140918 w 270617"/>
                  <a:gd name="connsiteY4" fmla="*/ 3515 h 307293"/>
                  <a:gd name="connsiteX5" fmla="*/ 270814 w 270617"/>
                  <a:gd name="connsiteY5" fmla="*/ 179000 h 307293"/>
                  <a:gd name="connsiteX6" fmla="*/ 135505 w 270617"/>
                  <a:gd name="connsiteY6" fmla="*/ 307439 h 307293"/>
                  <a:gd name="connsiteX7" fmla="*/ 135505 w 270617"/>
                  <a:gd name="connsiteY7" fmla="*/ 24957 h 307293"/>
                  <a:gd name="connsiteX8" fmla="*/ 21013 w 270617"/>
                  <a:gd name="connsiteY8" fmla="*/ 179000 h 307293"/>
                  <a:gd name="connsiteX9" fmla="*/ 135505 w 270617"/>
                  <a:gd name="connsiteY9" fmla="*/ 286623 h 307293"/>
                  <a:gd name="connsiteX10" fmla="*/ 249997 w 270617"/>
                  <a:gd name="connsiteY10" fmla="*/ 179000 h 307293"/>
                  <a:gd name="connsiteX11" fmla="*/ 135505 w 270617"/>
                  <a:gd name="connsiteY11" fmla="*/ 24957 h 307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0617" h="307293">
                    <a:moveTo>
                      <a:pt x="135505" y="307439"/>
                    </a:moveTo>
                    <a:cubicBezTo>
                      <a:pt x="62730" y="309188"/>
                      <a:pt x="2239" y="251767"/>
                      <a:pt x="197" y="179000"/>
                    </a:cubicBezTo>
                    <a:cubicBezTo>
                      <a:pt x="197" y="84076"/>
                      <a:pt x="125097" y="6846"/>
                      <a:pt x="130093" y="3515"/>
                    </a:cubicBezTo>
                    <a:lnTo>
                      <a:pt x="135505" y="185"/>
                    </a:lnTo>
                    <a:lnTo>
                      <a:pt x="140918" y="3515"/>
                    </a:lnTo>
                    <a:cubicBezTo>
                      <a:pt x="146122" y="6846"/>
                      <a:pt x="270814" y="84076"/>
                      <a:pt x="270814" y="179000"/>
                    </a:cubicBezTo>
                    <a:cubicBezTo>
                      <a:pt x="268772" y="251767"/>
                      <a:pt x="208281" y="309188"/>
                      <a:pt x="135505" y="307439"/>
                    </a:cubicBezTo>
                    <a:close/>
                    <a:moveTo>
                      <a:pt x="135505" y="24957"/>
                    </a:moveTo>
                    <a:cubicBezTo>
                      <a:pt x="112191" y="40569"/>
                      <a:pt x="21013" y="106142"/>
                      <a:pt x="21013" y="179000"/>
                    </a:cubicBezTo>
                    <a:cubicBezTo>
                      <a:pt x="23051" y="240272"/>
                      <a:pt x="74225" y="288376"/>
                      <a:pt x="135505" y="286623"/>
                    </a:cubicBezTo>
                    <a:cubicBezTo>
                      <a:pt x="196786" y="288376"/>
                      <a:pt x="247959" y="240272"/>
                      <a:pt x="249997" y="179000"/>
                    </a:cubicBezTo>
                    <a:cubicBezTo>
                      <a:pt x="249997" y="106142"/>
                      <a:pt x="159028" y="40361"/>
                      <a:pt x="135505" y="24957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3" name="Frihandsfigur: Form 102">
                <a:extLst>
                  <a:ext uri="{FF2B5EF4-FFF2-40B4-BE49-F238E27FC236}">
                    <a16:creationId xmlns:a16="http://schemas.microsoft.com/office/drawing/2014/main" id="{FF50C8E9-1CFB-9007-101B-AE128DC7DCCB}"/>
                  </a:ext>
                </a:extLst>
              </p:cNvPr>
              <p:cNvSpPr/>
              <p:nvPr/>
            </p:nvSpPr>
            <p:spPr>
              <a:xfrm rot="-9413702">
                <a:off x="5618332" y="2926122"/>
                <a:ext cx="145717" cy="184040"/>
              </a:xfrm>
              <a:custGeom>
                <a:avLst/>
                <a:gdLst>
                  <a:gd name="connsiteX0" fmla="*/ 73056 w 145717"/>
                  <a:gd name="connsiteY0" fmla="*/ 184203 h 184040"/>
                  <a:gd name="connsiteX1" fmla="*/ 197 w 145717"/>
                  <a:gd name="connsiteY1" fmla="*/ 114883 h 184040"/>
                  <a:gd name="connsiteX2" fmla="*/ 66186 w 145717"/>
                  <a:gd name="connsiteY2" fmla="*/ 6428 h 184040"/>
                  <a:gd name="connsiteX3" fmla="*/ 73056 w 145717"/>
                  <a:gd name="connsiteY3" fmla="*/ 183 h 184040"/>
                  <a:gd name="connsiteX4" fmla="*/ 79925 w 145717"/>
                  <a:gd name="connsiteY4" fmla="*/ 6428 h 184040"/>
                  <a:gd name="connsiteX5" fmla="*/ 145914 w 145717"/>
                  <a:gd name="connsiteY5" fmla="*/ 114883 h 184040"/>
                  <a:gd name="connsiteX6" fmla="*/ 73056 w 145717"/>
                  <a:gd name="connsiteY6" fmla="*/ 184203 h 184040"/>
                  <a:gd name="connsiteX7" fmla="*/ 73056 w 145717"/>
                  <a:gd name="connsiteY7" fmla="*/ 28077 h 184040"/>
                  <a:gd name="connsiteX8" fmla="*/ 21014 w 145717"/>
                  <a:gd name="connsiteY8" fmla="*/ 114467 h 184040"/>
                  <a:gd name="connsiteX9" fmla="*/ 77714 w 145717"/>
                  <a:gd name="connsiteY9" fmla="*/ 161850 h 184040"/>
                  <a:gd name="connsiteX10" fmla="*/ 125097 w 145717"/>
                  <a:gd name="connsiteY10" fmla="*/ 114467 h 184040"/>
                  <a:gd name="connsiteX11" fmla="*/ 73056 w 145717"/>
                  <a:gd name="connsiteY11" fmla="*/ 28077 h 184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5717" h="184040">
                    <a:moveTo>
                      <a:pt x="73056" y="184203"/>
                    </a:moveTo>
                    <a:cubicBezTo>
                      <a:pt x="33812" y="185135"/>
                      <a:pt x="1219" y="154124"/>
                      <a:pt x="197" y="114883"/>
                    </a:cubicBezTo>
                    <a:cubicBezTo>
                      <a:pt x="197" y="65755"/>
                      <a:pt x="62647" y="8926"/>
                      <a:pt x="66186" y="6428"/>
                    </a:cubicBezTo>
                    <a:lnTo>
                      <a:pt x="73056" y="183"/>
                    </a:lnTo>
                    <a:lnTo>
                      <a:pt x="79925" y="6428"/>
                    </a:lnTo>
                    <a:cubicBezTo>
                      <a:pt x="82631" y="8718"/>
                      <a:pt x="145914" y="65547"/>
                      <a:pt x="145914" y="114883"/>
                    </a:cubicBezTo>
                    <a:cubicBezTo>
                      <a:pt x="144892" y="154124"/>
                      <a:pt x="112299" y="185135"/>
                      <a:pt x="73056" y="184203"/>
                    </a:cubicBezTo>
                    <a:close/>
                    <a:moveTo>
                      <a:pt x="73056" y="28077"/>
                    </a:moveTo>
                    <a:cubicBezTo>
                      <a:pt x="53904" y="46812"/>
                      <a:pt x="21014" y="85323"/>
                      <a:pt x="21014" y="114467"/>
                    </a:cubicBezTo>
                    <a:cubicBezTo>
                      <a:pt x="23587" y="143208"/>
                      <a:pt x="48973" y="164423"/>
                      <a:pt x="77714" y="161850"/>
                    </a:cubicBezTo>
                    <a:cubicBezTo>
                      <a:pt x="102890" y="159595"/>
                      <a:pt x="122843" y="139642"/>
                      <a:pt x="125097" y="114467"/>
                    </a:cubicBezTo>
                    <a:cubicBezTo>
                      <a:pt x="125097" y="85531"/>
                      <a:pt x="92207" y="47229"/>
                      <a:pt x="73056" y="28077"/>
                    </a:cubicBezTo>
                    <a:close/>
                  </a:path>
                </a:pathLst>
              </a:custGeom>
              <a:solidFill>
                <a:srgbClr val="CF9FB9"/>
              </a:solidFill>
              <a:ln w="208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104" name="Bild 9">
            <a:extLst>
              <a:ext uri="{FF2B5EF4-FFF2-40B4-BE49-F238E27FC236}">
                <a16:creationId xmlns:a16="http://schemas.microsoft.com/office/drawing/2014/main" id="{1759306E-B783-9594-DC4D-453231CA4113}"/>
              </a:ext>
            </a:extLst>
          </p:cNvPr>
          <p:cNvGrpSpPr/>
          <p:nvPr/>
        </p:nvGrpSpPr>
        <p:grpSpPr>
          <a:xfrm>
            <a:off x="4438718" y="2150054"/>
            <a:ext cx="3230066" cy="2812099"/>
            <a:chOff x="4438718" y="2150054"/>
            <a:chExt cx="3230066" cy="2812099"/>
          </a:xfrm>
        </p:grpSpPr>
        <p:grpSp>
          <p:nvGrpSpPr>
            <p:cNvPr id="105" name="Bild 9">
              <a:extLst>
                <a:ext uri="{FF2B5EF4-FFF2-40B4-BE49-F238E27FC236}">
                  <a16:creationId xmlns:a16="http://schemas.microsoft.com/office/drawing/2014/main" id="{1E0F152F-2226-AF4F-2CCF-6AADCC82E8C4}"/>
                </a:ext>
              </a:extLst>
            </p:cNvPr>
            <p:cNvGrpSpPr/>
            <p:nvPr/>
          </p:nvGrpSpPr>
          <p:grpSpPr>
            <a:xfrm>
              <a:off x="5927576" y="3604599"/>
              <a:ext cx="413608" cy="413608"/>
              <a:chOff x="5927576" y="3604599"/>
              <a:chExt cx="413608" cy="413608"/>
            </a:xfrm>
          </p:grpSpPr>
          <p:sp>
            <p:nvSpPr>
              <p:cNvPr id="106" name="Frihandsfigur: Form 105">
                <a:extLst>
                  <a:ext uri="{FF2B5EF4-FFF2-40B4-BE49-F238E27FC236}">
                    <a16:creationId xmlns:a16="http://schemas.microsoft.com/office/drawing/2014/main" id="{77D89400-F679-3854-21F6-21F71D0C22E1}"/>
                  </a:ext>
                </a:extLst>
              </p:cNvPr>
              <p:cNvSpPr/>
              <p:nvPr/>
            </p:nvSpPr>
            <p:spPr>
              <a:xfrm>
                <a:off x="5927576" y="3604599"/>
                <a:ext cx="413608" cy="413608"/>
              </a:xfrm>
              <a:custGeom>
                <a:avLst/>
                <a:gdLst>
                  <a:gd name="connsiteX0" fmla="*/ 413853 w 413608"/>
                  <a:gd name="connsiteY0" fmla="*/ 207075 h 413608"/>
                  <a:gd name="connsiteX1" fmla="*/ 207049 w 413608"/>
                  <a:gd name="connsiteY1" fmla="*/ 413879 h 413608"/>
                  <a:gd name="connsiteX2" fmla="*/ 244 w 413608"/>
                  <a:gd name="connsiteY2" fmla="*/ 207075 h 413608"/>
                  <a:gd name="connsiteX3" fmla="*/ 207049 w 413608"/>
                  <a:gd name="connsiteY3" fmla="*/ 271 h 413608"/>
                  <a:gd name="connsiteX4" fmla="*/ 413853 w 413608"/>
                  <a:gd name="connsiteY4" fmla="*/ 207075 h 41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608" h="413608">
                    <a:moveTo>
                      <a:pt x="413853" y="207075"/>
                    </a:moveTo>
                    <a:cubicBezTo>
                      <a:pt x="413853" y="321289"/>
                      <a:pt x="321263" y="413879"/>
                      <a:pt x="207049" y="413879"/>
                    </a:cubicBezTo>
                    <a:cubicBezTo>
                      <a:pt x="92834" y="413879"/>
                      <a:pt x="244" y="321289"/>
                      <a:pt x="244" y="207075"/>
                    </a:cubicBezTo>
                    <a:cubicBezTo>
                      <a:pt x="244" y="92860"/>
                      <a:pt x="92834" y="271"/>
                      <a:pt x="207049" y="271"/>
                    </a:cubicBezTo>
                    <a:cubicBezTo>
                      <a:pt x="321263" y="271"/>
                      <a:pt x="413853" y="92860"/>
                      <a:pt x="413853" y="207075"/>
                    </a:cubicBezTo>
                    <a:close/>
                  </a:path>
                </a:pathLst>
              </a:custGeom>
              <a:solidFill>
                <a:srgbClr val="D64621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7" name="Frihandsfigur: Form 106">
                <a:extLst>
                  <a:ext uri="{FF2B5EF4-FFF2-40B4-BE49-F238E27FC236}">
                    <a16:creationId xmlns:a16="http://schemas.microsoft.com/office/drawing/2014/main" id="{CEE39415-78A8-E38A-F70F-B2371BF752E1}"/>
                  </a:ext>
                </a:extLst>
              </p:cNvPr>
              <p:cNvSpPr/>
              <p:nvPr/>
            </p:nvSpPr>
            <p:spPr>
              <a:xfrm>
                <a:off x="6060436" y="3679190"/>
                <a:ext cx="45589" cy="45651"/>
              </a:xfrm>
              <a:custGeom>
                <a:avLst/>
                <a:gdLst>
                  <a:gd name="connsiteX0" fmla="*/ 15100 w 45589"/>
                  <a:gd name="connsiteY0" fmla="*/ 45918 h 45651"/>
                  <a:gd name="connsiteX1" fmla="*/ 243 w 45589"/>
                  <a:gd name="connsiteY1" fmla="*/ 31232 h 45651"/>
                  <a:gd name="connsiteX2" fmla="*/ 4612 w 45589"/>
                  <a:gd name="connsiteY2" fmla="*/ 20658 h 45651"/>
                  <a:gd name="connsiteX3" fmla="*/ 21452 w 45589"/>
                  <a:gd name="connsiteY3" fmla="*/ 3819 h 45651"/>
                  <a:gd name="connsiteX4" fmla="*/ 42280 w 45589"/>
                  <a:gd name="connsiteY4" fmla="*/ 5430 h 45651"/>
                  <a:gd name="connsiteX5" fmla="*/ 42280 w 45589"/>
                  <a:gd name="connsiteY5" fmla="*/ 24647 h 45651"/>
                  <a:gd name="connsiteX6" fmla="*/ 25588 w 45589"/>
                  <a:gd name="connsiteY6" fmla="*/ 41634 h 45651"/>
                  <a:gd name="connsiteX7" fmla="*/ 15100 w 45589"/>
                  <a:gd name="connsiteY7" fmla="*/ 45918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100" y="45918"/>
                    </a:moveTo>
                    <a:cubicBezTo>
                      <a:pt x="6942" y="45965"/>
                      <a:pt x="290" y="39391"/>
                      <a:pt x="243" y="31232"/>
                    </a:cubicBezTo>
                    <a:cubicBezTo>
                      <a:pt x="219" y="27264"/>
                      <a:pt x="1794" y="23453"/>
                      <a:pt x="4612" y="20658"/>
                    </a:cubicBezTo>
                    <a:lnTo>
                      <a:pt x="21452" y="3819"/>
                    </a:lnTo>
                    <a:cubicBezTo>
                      <a:pt x="27649" y="-1488"/>
                      <a:pt x="36974" y="-767"/>
                      <a:pt x="42280" y="5430"/>
                    </a:cubicBezTo>
                    <a:cubicBezTo>
                      <a:pt x="47016" y="10960"/>
                      <a:pt x="47016" y="19116"/>
                      <a:pt x="42280" y="24647"/>
                    </a:cubicBezTo>
                    <a:lnTo>
                      <a:pt x="25588" y="41634"/>
                    </a:lnTo>
                    <a:cubicBezTo>
                      <a:pt x="22801" y="44399"/>
                      <a:pt x="19026" y="45940"/>
                      <a:pt x="15100" y="4591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8" name="Frihandsfigur: Form 107">
                <a:extLst>
                  <a:ext uri="{FF2B5EF4-FFF2-40B4-BE49-F238E27FC236}">
                    <a16:creationId xmlns:a16="http://schemas.microsoft.com/office/drawing/2014/main" id="{4B3E6A5A-AAED-F59C-FDC1-8EB98C74CA58}"/>
                  </a:ext>
                </a:extLst>
              </p:cNvPr>
              <p:cNvSpPr/>
              <p:nvPr/>
            </p:nvSpPr>
            <p:spPr>
              <a:xfrm>
                <a:off x="5992929" y="3787332"/>
                <a:ext cx="47201" cy="47263"/>
              </a:xfrm>
              <a:custGeom>
                <a:avLst/>
                <a:gdLst>
                  <a:gd name="connsiteX0" fmla="*/ 15098 w 47201"/>
                  <a:gd name="connsiteY0" fmla="*/ 47534 h 47263"/>
                  <a:gd name="connsiteX1" fmla="*/ 240 w 47201"/>
                  <a:gd name="connsiteY1" fmla="*/ 32848 h 47263"/>
                  <a:gd name="connsiteX2" fmla="*/ 4610 w 47201"/>
                  <a:gd name="connsiteY2" fmla="*/ 22274 h 47263"/>
                  <a:gd name="connsiteX3" fmla="*/ 21449 w 47201"/>
                  <a:gd name="connsiteY3" fmla="*/ 5434 h 47263"/>
                  <a:gd name="connsiteX4" fmla="*/ 42277 w 47201"/>
                  <a:gd name="connsiteY4" fmla="*/ 3823 h 47263"/>
                  <a:gd name="connsiteX5" fmla="*/ 43889 w 47201"/>
                  <a:gd name="connsiteY5" fmla="*/ 24651 h 47263"/>
                  <a:gd name="connsiteX6" fmla="*/ 42277 w 47201"/>
                  <a:gd name="connsiteY6" fmla="*/ 26262 h 47263"/>
                  <a:gd name="connsiteX7" fmla="*/ 25585 w 47201"/>
                  <a:gd name="connsiteY7" fmla="*/ 43250 h 47263"/>
                  <a:gd name="connsiteX8" fmla="*/ 15098 w 47201"/>
                  <a:gd name="connsiteY8" fmla="*/ 47534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098" y="47534"/>
                    </a:moveTo>
                    <a:cubicBezTo>
                      <a:pt x="6939" y="47581"/>
                      <a:pt x="288" y="41006"/>
                      <a:pt x="240" y="32848"/>
                    </a:cubicBezTo>
                    <a:cubicBezTo>
                      <a:pt x="217" y="28880"/>
                      <a:pt x="1792" y="25069"/>
                      <a:pt x="4610" y="22274"/>
                    </a:cubicBezTo>
                    <a:lnTo>
                      <a:pt x="21449" y="5434"/>
                    </a:lnTo>
                    <a:cubicBezTo>
                      <a:pt x="26756" y="-763"/>
                      <a:pt x="36081" y="-1483"/>
                      <a:pt x="42277" y="3823"/>
                    </a:cubicBezTo>
                    <a:cubicBezTo>
                      <a:pt x="48474" y="9129"/>
                      <a:pt x="49196" y="18454"/>
                      <a:pt x="43889" y="24651"/>
                    </a:cubicBezTo>
                    <a:cubicBezTo>
                      <a:pt x="43394" y="25228"/>
                      <a:pt x="42855" y="25767"/>
                      <a:pt x="42277" y="26262"/>
                    </a:cubicBezTo>
                    <a:lnTo>
                      <a:pt x="25585" y="43250"/>
                    </a:lnTo>
                    <a:cubicBezTo>
                      <a:pt x="22798" y="46015"/>
                      <a:pt x="19024" y="47556"/>
                      <a:pt x="15098" y="47534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09" name="Frihandsfigur: Form 108">
                <a:extLst>
                  <a:ext uri="{FF2B5EF4-FFF2-40B4-BE49-F238E27FC236}">
                    <a16:creationId xmlns:a16="http://schemas.microsoft.com/office/drawing/2014/main" id="{B1AD862C-A12D-5A05-B7F7-3850E0F6616F}"/>
                  </a:ext>
                </a:extLst>
              </p:cNvPr>
              <p:cNvSpPr/>
              <p:nvPr/>
            </p:nvSpPr>
            <p:spPr>
              <a:xfrm>
                <a:off x="6111103" y="3787332"/>
                <a:ext cx="47201" cy="47263"/>
              </a:xfrm>
              <a:custGeom>
                <a:avLst/>
                <a:gdLst>
                  <a:gd name="connsiteX0" fmla="*/ 15102 w 47201"/>
                  <a:gd name="connsiteY0" fmla="*/ 47534 h 47263"/>
                  <a:gd name="connsiteX1" fmla="*/ 245 w 47201"/>
                  <a:gd name="connsiteY1" fmla="*/ 32848 h 47263"/>
                  <a:gd name="connsiteX2" fmla="*/ 4614 w 47201"/>
                  <a:gd name="connsiteY2" fmla="*/ 22274 h 47263"/>
                  <a:gd name="connsiteX3" fmla="*/ 21454 w 47201"/>
                  <a:gd name="connsiteY3" fmla="*/ 5434 h 47263"/>
                  <a:gd name="connsiteX4" fmla="*/ 42282 w 47201"/>
                  <a:gd name="connsiteY4" fmla="*/ 3823 h 47263"/>
                  <a:gd name="connsiteX5" fmla="*/ 43894 w 47201"/>
                  <a:gd name="connsiteY5" fmla="*/ 24651 h 47263"/>
                  <a:gd name="connsiteX6" fmla="*/ 42282 w 47201"/>
                  <a:gd name="connsiteY6" fmla="*/ 26262 h 47263"/>
                  <a:gd name="connsiteX7" fmla="*/ 25442 w 47201"/>
                  <a:gd name="connsiteY7" fmla="*/ 43102 h 47263"/>
                  <a:gd name="connsiteX8" fmla="*/ 15102 w 47201"/>
                  <a:gd name="connsiteY8" fmla="*/ 47534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102" y="47534"/>
                    </a:moveTo>
                    <a:cubicBezTo>
                      <a:pt x="6944" y="47581"/>
                      <a:pt x="292" y="41006"/>
                      <a:pt x="245" y="32848"/>
                    </a:cubicBezTo>
                    <a:cubicBezTo>
                      <a:pt x="221" y="28880"/>
                      <a:pt x="1796" y="25069"/>
                      <a:pt x="4614" y="22274"/>
                    </a:cubicBezTo>
                    <a:lnTo>
                      <a:pt x="21454" y="5434"/>
                    </a:lnTo>
                    <a:cubicBezTo>
                      <a:pt x="26760" y="-763"/>
                      <a:pt x="36085" y="-1483"/>
                      <a:pt x="42282" y="3823"/>
                    </a:cubicBezTo>
                    <a:cubicBezTo>
                      <a:pt x="48479" y="9129"/>
                      <a:pt x="49200" y="18454"/>
                      <a:pt x="43894" y="24651"/>
                    </a:cubicBezTo>
                    <a:cubicBezTo>
                      <a:pt x="43399" y="25228"/>
                      <a:pt x="42860" y="25767"/>
                      <a:pt x="42282" y="26262"/>
                    </a:cubicBezTo>
                    <a:lnTo>
                      <a:pt x="25442" y="43102"/>
                    </a:lnTo>
                    <a:cubicBezTo>
                      <a:pt x="22716" y="45885"/>
                      <a:pt x="18999" y="47477"/>
                      <a:pt x="15102" y="47534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0" name="Frihandsfigur: Form 109">
                <a:extLst>
                  <a:ext uri="{FF2B5EF4-FFF2-40B4-BE49-F238E27FC236}">
                    <a16:creationId xmlns:a16="http://schemas.microsoft.com/office/drawing/2014/main" id="{7BF61CDF-338F-8399-D426-83DA856ACB41}"/>
                  </a:ext>
                </a:extLst>
              </p:cNvPr>
              <p:cNvSpPr/>
              <p:nvPr/>
            </p:nvSpPr>
            <p:spPr>
              <a:xfrm>
                <a:off x="6229276" y="3787332"/>
                <a:ext cx="47201" cy="47263"/>
              </a:xfrm>
              <a:custGeom>
                <a:avLst/>
                <a:gdLst>
                  <a:gd name="connsiteX0" fmla="*/ 15107 w 47201"/>
                  <a:gd name="connsiteY0" fmla="*/ 47534 h 47263"/>
                  <a:gd name="connsiteX1" fmla="*/ 249 w 47201"/>
                  <a:gd name="connsiteY1" fmla="*/ 32848 h 47263"/>
                  <a:gd name="connsiteX2" fmla="*/ 4619 w 47201"/>
                  <a:gd name="connsiteY2" fmla="*/ 22274 h 47263"/>
                  <a:gd name="connsiteX3" fmla="*/ 21459 w 47201"/>
                  <a:gd name="connsiteY3" fmla="*/ 5434 h 47263"/>
                  <a:gd name="connsiteX4" fmla="*/ 42287 w 47201"/>
                  <a:gd name="connsiteY4" fmla="*/ 3823 h 47263"/>
                  <a:gd name="connsiteX5" fmla="*/ 43898 w 47201"/>
                  <a:gd name="connsiteY5" fmla="*/ 24651 h 47263"/>
                  <a:gd name="connsiteX6" fmla="*/ 42287 w 47201"/>
                  <a:gd name="connsiteY6" fmla="*/ 26262 h 47263"/>
                  <a:gd name="connsiteX7" fmla="*/ 25447 w 47201"/>
                  <a:gd name="connsiteY7" fmla="*/ 43102 h 47263"/>
                  <a:gd name="connsiteX8" fmla="*/ 15107 w 47201"/>
                  <a:gd name="connsiteY8" fmla="*/ 47534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107" y="47534"/>
                    </a:moveTo>
                    <a:cubicBezTo>
                      <a:pt x="6948" y="47581"/>
                      <a:pt x="297" y="41006"/>
                      <a:pt x="249" y="32848"/>
                    </a:cubicBezTo>
                    <a:cubicBezTo>
                      <a:pt x="226" y="28880"/>
                      <a:pt x="1800" y="25069"/>
                      <a:pt x="4619" y="22274"/>
                    </a:cubicBezTo>
                    <a:lnTo>
                      <a:pt x="21459" y="5434"/>
                    </a:lnTo>
                    <a:cubicBezTo>
                      <a:pt x="26765" y="-763"/>
                      <a:pt x="36090" y="-1483"/>
                      <a:pt x="42287" y="3823"/>
                    </a:cubicBezTo>
                    <a:cubicBezTo>
                      <a:pt x="48483" y="9129"/>
                      <a:pt x="49204" y="18454"/>
                      <a:pt x="43898" y="24651"/>
                    </a:cubicBezTo>
                    <a:cubicBezTo>
                      <a:pt x="43403" y="25228"/>
                      <a:pt x="42864" y="25767"/>
                      <a:pt x="42287" y="26262"/>
                    </a:cubicBezTo>
                    <a:lnTo>
                      <a:pt x="25447" y="43102"/>
                    </a:lnTo>
                    <a:cubicBezTo>
                      <a:pt x="22720" y="45885"/>
                      <a:pt x="19004" y="47477"/>
                      <a:pt x="15107" y="47534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1" name="Frihandsfigur: Form 110">
                <a:extLst>
                  <a:ext uri="{FF2B5EF4-FFF2-40B4-BE49-F238E27FC236}">
                    <a16:creationId xmlns:a16="http://schemas.microsoft.com/office/drawing/2014/main" id="{635AEFF5-52FD-0691-5B8A-BEB0546FF409}"/>
                  </a:ext>
                </a:extLst>
              </p:cNvPr>
              <p:cNvSpPr/>
              <p:nvPr/>
            </p:nvSpPr>
            <p:spPr>
              <a:xfrm>
                <a:off x="6178609" y="3679190"/>
                <a:ext cx="45589" cy="45651"/>
              </a:xfrm>
              <a:custGeom>
                <a:avLst/>
                <a:gdLst>
                  <a:gd name="connsiteX0" fmla="*/ 15105 w 45589"/>
                  <a:gd name="connsiteY0" fmla="*/ 45918 h 45651"/>
                  <a:gd name="connsiteX1" fmla="*/ 247 w 45589"/>
                  <a:gd name="connsiteY1" fmla="*/ 31232 h 45651"/>
                  <a:gd name="connsiteX2" fmla="*/ 4617 w 45589"/>
                  <a:gd name="connsiteY2" fmla="*/ 20658 h 45651"/>
                  <a:gd name="connsiteX3" fmla="*/ 21457 w 45589"/>
                  <a:gd name="connsiteY3" fmla="*/ 3819 h 45651"/>
                  <a:gd name="connsiteX4" fmla="*/ 42285 w 45589"/>
                  <a:gd name="connsiteY4" fmla="*/ 5430 h 45651"/>
                  <a:gd name="connsiteX5" fmla="*/ 42285 w 45589"/>
                  <a:gd name="connsiteY5" fmla="*/ 24647 h 45651"/>
                  <a:gd name="connsiteX6" fmla="*/ 25593 w 45589"/>
                  <a:gd name="connsiteY6" fmla="*/ 41634 h 45651"/>
                  <a:gd name="connsiteX7" fmla="*/ 15105 w 45589"/>
                  <a:gd name="connsiteY7" fmla="*/ 45918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105" y="45918"/>
                    </a:moveTo>
                    <a:cubicBezTo>
                      <a:pt x="6946" y="45965"/>
                      <a:pt x="295" y="39391"/>
                      <a:pt x="247" y="31232"/>
                    </a:cubicBezTo>
                    <a:cubicBezTo>
                      <a:pt x="224" y="27264"/>
                      <a:pt x="1798" y="23453"/>
                      <a:pt x="4617" y="20658"/>
                    </a:cubicBezTo>
                    <a:lnTo>
                      <a:pt x="21457" y="3819"/>
                    </a:lnTo>
                    <a:cubicBezTo>
                      <a:pt x="27653" y="-1488"/>
                      <a:pt x="36979" y="-767"/>
                      <a:pt x="42285" y="5430"/>
                    </a:cubicBezTo>
                    <a:cubicBezTo>
                      <a:pt x="47021" y="10960"/>
                      <a:pt x="47021" y="19116"/>
                      <a:pt x="42285" y="24647"/>
                    </a:cubicBezTo>
                    <a:lnTo>
                      <a:pt x="25593" y="41634"/>
                    </a:lnTo>
                    <a:cubicBezTo>
                      <a:pt x="22805" y="44399"/>
                      <a:pt x="19031" y="45940"/>
                      <a:pt x="15105" y="4591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2" name="Frihandsfigur: Form 111">
                <a:extLst>
                  <a:ext uri="{FF2B5EF4-FFF2-40B4-BE49-F238E27FC236}">
                    <a16:creationId xmlns:a16="http://schemas.microsoft.com/office/drawing/2014/main" id="{75144B80-54E7-38CE-E66F-99B09A33B720}"/>
                  </a:ext>
                </a:extLst>
              </p:cNvPr>
              <p:cNvSpPr/>
              <p:nvPr/>
            </p:nvSpPr>
            <p:spPr>
              <a:xfrm>
                <a:off x="6060436" y="3898698"/>
                <a:ext cx="45589" cy="45651"/>
              </a:xfrm>
              <a:custGeom>
                <a:avLst/>
                <a:gdLst>
                  <a:gd name="connsiteX0" fmla="*/ 15100 w 45589"/>
                  <a:gd name="connsiteY0" fmla="*/ 45926 h 45651"/>
                  <a:gd name="connsiteX1" fmla="*/ 243 w 45589"/>
                  <a:gd name="connsiteY1" fmla="*/ 31240 h 45651"/>
                  <a:gd name="connsiteX2" fmla="*/ 4612 w 45589"/>
                  <a:gd name="connsiteY2" fmla="*/ 20667 h 45651"/>
                  <a:gd name="connsiteX3" fmla="*/ 21452 w 45589"/>
                  <a:gd name="connsiteY3" fmla="*/ 3827 h 45651"/>
                  <a:gd name="connsiteX4" fmla="*/ 42280 w 45589"/>
                  <a:gd name="connsiteY4" fmla="*/ 5439 h 45651"/>
                  <a:gd name="connsiteX5" fmla="*/ 42280 w 45589"/>
                  <a:gd name="connsiteY5" fmla="*/ 24655 h 45651"/>
                  <a:gd name="connsiteX6" fmla="*/ 25440 w 45589"/>
                  <a:gd name="connsiteY6" fmla="*/ 41495 h 45651"/>
                  <a:gd name="connsiteX7" fmla="*/ 15100 w 45589"/>
                  <a:gd name="connsiteY7" fmla="*/ 45926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100" y="45926"/>
                    </a:moveTo>
                    <a:cubicBezTo>
                      <a:pt x="6942" y="45974"/>
                      <a:pt x="290" y="39399"/>
                      <a:pt x="243" y="31240"/>
                    </a:cubicBezTo>
                    <a:cubicBezTo>
                      <a:pt x="219" y="27273"/>
                      <a:pt x="1794" y="23462"/>
                      <a:pt x="4612" y="20667"/>
                    </a:cubicBezTo>
                    <a:lnTo>
                      <a:pt x="21452" y="3827"/>
                    </a:lnTo>
                    <a:cubicBezTo>
                      <a:pt x="27649" y="-1479"/>
                      <a:pt x="36974" y="-758"/>
                      <a:pt x="42280" y="5439"/>
                    </a:cubicBezTo>
                    <a:cubicBezTo>
                      <a:pt x="47016" y="10969"/>
                      <a:pt x="47016" y="19125"/>
                      <a:pt x="42280" y="24655"/>
                    </a:cubicBezTo>
                    <a:lnTo>
                      <a:pt x="25440" y="41495"/>
                    </a:lnTo>
                    <a:cubicBezTo>
                      <a:pt x="22713" y="44278"/>
                      <a:pt x="18997" y="45870"/>
                      <a:pt x="15100" y="45926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3" name="Frihandsfigur: Form 112">
                <a:extLst>
                  <a:ext uri="{FF2B5EF4-FFF2-40B4-BE49-F238E27FC236}">
                    <a16:creationId xmlns:a16="http://schemas.microsoft.com/office/drawing/2014/main" id="{33474B34-FAAA-0A86-2598-517E1F9D62F2}"/>
                  </a:ext>
                </a:extLst>
              </p:cNvPr>
              <p:cNvSpPr/>
              <p:nvPr/>
            </p:nvSpPr>
            <p:spPr>
              <a:xfrm>
                <a:off x="6178609" y="3898698"/>
                <a:ext cx="45589" cy="45651"/>
              </a:xfrm>
              <a:custGeom>
                <a:avLst/>
                <a:gdLst>
                  <a:gd name="connsiteX0" fmla="*/ 15105 w 45589"/>
                  <a:gd name="connsiteY0" fmla="*/ 45926 h 45651"/>
                  <a:gd name="connsiteX1" fmla="*/ 247 w 45589"/>
                  <a:gd name="connsiteY1" fmla="*/ 31240 h 45651"/>
                  <a:gd name="connsiteX2" fmla="*/ 4617 w 45589"/>
                  <a:gd name="connsiteY2" fmla="*/ 20667 h 45651"/>
                  <a:gd name="connsiteX3" fmla="*/ 21457 w 45589"/>
                  <a:gd name="connsiteY3" fmla="*/ 3827 h 45651"/>
                  <a:gd name="connsiteX4" fmla="*/ 42285 w 45589"/>
                  <a:gd name="connsiteY4" fmla="*/ 5439 h 45651"/>
                  <a:gd name="connsiteX5" fmla="*/ 42285 w 45589"/>
                  <a:gd name="connsiteY5" fmla="*/ 24655 h 45651"/>
                  <a:gd name="connsiteX6" fmla="*/ 25445 w 45589"/>
                  <a:gd name="connsiteY6" fmla="*/ 41495 h 45651"/>
                  <a:gd name="connsiteX7" fmla="*/ 15105 w 45589"/>
                  <a:gd name="connsiteY7" fmla="*/ 45926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105" y="45926"/>
                    </a:moveTo>
                    <a:cubicBezTo>
                      <a:pt x="6946" y="45974"/>
                      <a:pt x="295" y="39399"/>
                      <a:pt x="247" y="31240"/>
                    </a:cubicBezTo>
                    <a:cubicBezTo>
                      <a:pt x="224" y="27273"/>
                      <a:pt x="1798" y="23462"/>
                      <a:pt x="4617" y="20667"/>
                    </a:cubicBezTo>
                    <a:lnTo>
                      <a:pt x="21457" y="3827"/>
                    </a:lnTo>
                    <a:cubicBezTo>
                      <a:pt x="27653" y="-1479"/>
                      <a:pt x="36979" y="-758"/>
                      <a:pt x="42285" y="5439"/>
                    </a:cubicBezTo>
                    <a:cubicBezTo>
                      <a:pt x="47021" y="10969"/>
                      <a:pt x="47021" y="19125"/>
                      <a:pt x="42285" y="24655"/>
                    </a:cubicBezTo>
                    <a:lnTo>
                      <a:pt x="25445" y="41495"/>
                    </a:lnTo>
                    <a:cubicBezTo>
                      <a:pt x="22718" y="44278"/>
                      <a:pt x="19002" y="45870"/>
                      <a:pt x="15105" y="45926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14" name="Bild 9">
              <a:extLst>
                <a:ext uri="{FF2B5EF4-FFF2-40B4-BE49-F238E27FC236}">
                  <a16:creationId xmlns:a16="http://schemas.microsoft.com/office/drawing/2014/main" id="{E63A4C80-9656-C7B0-863A-489D992DFD3E}"/>
                </a:ext>
              </a:extLst>
            </p:cNvPr>
            <p:cNvGrpSpPr/>
            <p:nvPr/>
          </p:nvGrpSpPr>
          <p:grpSpPr>
            <a:xfrm>
              <a:off x="7255177" y="4247704"/>
              <a:ext cx="413608" cy="413608"/>
              <a:chOff x="7255177" y="4247704"/>
              <a:chExt cx="413608" cy="413608"/>
            </a:xfrm>
          </p:grpSpPr>
          <p:sp>
            <p:nvSpPr>
              <p:cNvPr id="115" name="Frihandsfigur: Form 114">
                <a:extLst>
                  <a:ext uri="{FF2B5EF4-FFF2-40B4-BE49-F238E27FC236}">
                    <a16:creationId xmlns:a16="http://schemas.microsoft.com/office/drawing/2014/main" id="{F09FDCEC-6F7F-A616-C391-70F0B2318533}"/>
                  </a:ext>
                </a:extLst>
              </p:cNvPr>
              <p:cNvSpPr/>
              <p:nvPr/>
            </p:nvSpPr>
            <p:spPr>
              <a:xfrm>
                <a:off x="7255177" y="4247704"/>
                <a:ext cx="413608" cy="413608"/>
              </a:xfrm>
              <a:custGeom>
                <a:avLst/>
                <a:gdLst>
                  <a:gd name="connsiteX0" fmla="*/ 413995 w 413608"/>
                  <a:gd name="connsiteY0" fmla="*/ 207143 h 413608"/>
                  <a:gd name="connsiteX1" fmla="*/ 207190 w 413608"/>
                  <a:gd name="connsiteY1" fmla="*/ 413948 h 413608"/>
                  <a:gd name="connsiteX2" fmla="*/ 386 w 413608"/>
                  <a:gd name="connsiteY2" fmla="*/ 207143 h 413608"/>
                  <a:gd name="connsiteX3" fmla="*/ 207190 w 413608"/>
                  <a:gd name="connsiteY3" fmla="*/ 339 h 413608"/>
                  <a:gd name="connsiteX4" fmla="*/ 413995 w 413608"/>
                  <a:gd name="connsiteY4" fmla="*/ 207143 h 41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608" h="413608">
                    <a:moveTo>
                      <a:pt x="413995" y="207143"/>
                    </a:moveTo>
                    <a:cubicBezTo>
                      <a:pt x="413995" y="321358"/>
                      <a:pt x="321405" y="413948"/>
                      <a:pt x="207190" y="413948"/>
                    </a:cubicBezTo>
                    <a:cubicBezTo>
                      <a:pt x="92976" y="413948"/>
                      <a:pt x="386" y="321358"/>
                      <a:pt x="386" y="207143"/>
                    </a:cubicBezTo>
                    <a:cubicBezTo>
                      <a:pt x="386" y="92929"/>
                      <a:pt x="92976" y="339"/>
                      <a:pt x="207190" y="339"/>
                    </a:cubicBezTo>
                    <a:cubicBezTo>
                      <a:pt x="321405" y="339"/>
                      <a:pt x="413995" y="92929"/>
                      <a:pt x="413995" y="207143"/>
                    </a:cubicBezTo>
                    <a:close/>
                  </a:path>
                </a:pathLst>
              </a:custGeom>
              <a:solidFill>
                <a:srgbClr val="D64621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6" name="Frihandsfigur: Form 115">
                <a:extLst>
                  <a:ext uri="{FF2B5EF4-FFF2-40B4-BE49-F238E27FC236}">
                    <a16:creationId xmlns:a16="http://schemas.microsoft.com/office/drawing/2014/main" id="{14E99EF2-A814-2AD9-8359-17DE00DF039D}"/>
                  </a:ext>
                </a:extLst>
              </p:cNvPr>
              <p:cNvSpPr/>
              <p:nvPr/>
            </p:nvSpPr>
            <p:spPr>
              <a:xfrm>
                <a:off x="7388036" y="4322294"/>
                <a:ext cx="45589" cy="45651"/>
              </a:xfrm>
              <a:custGeom>
                <a:avLst/>
                <a:gdLst>
                  <a:gd name="connsiteX0" fmla="*/ 15242 w 45589"/>
                  <a:gd name="connsiteY0" fmla="*/ 45987 h 45651"/>
                  <a:gd name="connsiteX1" fmla="*/ 385 w 45589"/>
                  <a:gd name="connsiteY1" fmla="*/ 31301 h 45651"/>
                  <a:gd name="connsiteX2" fmla="*/ 4754 w 45589"/>
                  <a:gd name="connsiteY2" fmla="*/ 20727 h 45651"/>
                  <a:gd name="connsiteX3" fmla="*/ 21594 w 45589"/>
                  <a:gd name="connsiteY3" fmla="*/ 3887 h 45651"/>
                  <a:gd name="connsiteX4" fmla="*/ 42422 w 45589"/>
                  <a:gd name="connsiteY4" fmla="*/ 5499 h 45651"/>
                  <a:gd name="connsiteX5" fmla="*/ 42422 w 45589"/>
                  <a:gd name="connsiteY5" fmla="*/ 24715 h 45651"/>
                  <a:gd name="connsiteX6" fmla="*/ 25730 w 45589"/>
                  <a:gd name="connsiteY6" fmla="*/ 41703 h 45651"/>
                  <a:gd name="connsiteX7" fmla="*/ 15242 w 45589"/>
                  <a:gd name="connsiteY7" fmla="*/ 45987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42" y="45987"/>
                    </a:moveTo>
                    <a:cubicBezTo>
                      <a:pt x="7084" y="46034"/>
                      <a:pt x="432" y="39459"/>
                      <a:pt x="385" y="31301"/>
                    </a:cubicBezTo>
                    <a:cubicBezTo>
                      <a:pt x="361" y="27333"/>
                      <a:pt x="1936" y="23522"/>
                      <a:pt x="4754" y="20727"/>
                    </a:cubicBezTo>
                    <a:lnTo>
                      <a:pt x="21594" y="3887"/>
                    </a:lnTo>
                    <a:cubicBezTo>
                      <a:pt x="27791" y="-1419"/>
                      <a:pt x="37116" y="-698"/>
                      <a:pt x="42422" y="5499"/>
                    </a:cubicBezTo>
                    <a:cubicBezTo>
                      <a:pt x="47158" y="11029"/>
                      <a:pt x="47158" y="19185"/>
                      <a:pt x="42422" y="24715"/>
                    </a:cubicBezTo>
                    <a:lnTo>
                      <a:pt x="25730" y="41703"/>
                    </a:lnTo>
                    <a:cubicBezTo>
                      <a:pt x="22942" y="44468"/>
                      <a:pt x="19168" y="46009"/>
                      <a:pt x="15242" y="45987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7" name="Frihandsfigur: Form 116">
                <a:extLst>
                  <a:ext uri="{FF2B5EF4-FFF2-40B4-BE49-F238E27FC236}">
                    <a16:creationId xmlns:a16="http://schemas.microsoft.com/office/drawing/2014/main" id="{7B51368C-F91A-D630-DB11-4BF9543FDB85}"/>
                  </a:ext>
                </a:extLst>
              </p:cNvPr>
              <p:cNvSpPr/>
              <p:nvPr/>
            </p:nvSpPr>
            <p:spPr>
              <a:xfrm>
                <a:off x="7320529" y="4430436"/>
                <a:ext cx="47201" cy="47263"/>
              </a:xfrm>
              <a:custGeom>
                <a:avLst/>
                <a:gdLst>
                  <a:gd name="connsiteX0" fmla="*/ 15239 w 47201"/>
                  <a:gd name="connsiteY0" fmla="*/ 47602 h 47263"/>
                  <a:gd name="connsiteX1" fmla="*/ 382 w 47201"/>
                  <a:gd name="connsiteY1" fmla="*/ 32916 h 47263"/>
                  <a:gd name="connsiteX2" fmla="*/ 4751 w 47201"/>
                  <a:gd name="connsiteY2" fmla="*/ 22343 h 47263"/>
                  <a:gd name="connsiteX3" fmla="*/ 21591 w 47201"/>
                  <a:gd name="connsiteY3" fmla="*/ 5503 h 47263"/>
                  <a:gd name="connsiteX4" fmla="*/ 42419 w 47201"/>
                  <a:gd name="connsiteY4" fmla="*/ 3891 h 47263"/>
                  <a:gd name="connsiteX5" fmla="*/ 44031 w 47201"/>
                  <a:gd name="connsiteY5" fmla="*/ 24719 h 47263"/>
                  <a:gd name="connsiteX6" fmla="*/ 42419 w 47201"/>
                  <a:gd name="connsiteY6" fmla="*/ 26331 h 47263"/>
                  <a:gd name="connsiteX7" fmla="*/ 25727 w 47201"/>
                  <a:gd name="connsiteY7" fmla="*/ 43319 h 47263"/>
                  <a:gd name="connsiteX8" fmla="*/ 15239 w 47201"/>
                  <a:gd name="connsiteY8" fmla="*/ 47602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39" y="47602"/>
                    </a:moveTo>
                    <a:cubicBezTo>
                      <a:pt x="7081" y="47650"/>
                      <a:pt x="429" y="41075"/>
                      <a:pt x="382" y="32916"/>
                    </a:cubicBezTo>
                    <a:cubicBezTo>
                      <a:pt x="359" y="28949"/>
                      <a:pt x="1934" y="25137"/>
                      <a:pt x="4751" y="22343"/>
                    </a:cubicBezTo>
                    <a:lnTo>
                      <a:pt x="21591" y="5503"/>
                    </a:lnTo>
                    <a:cubicBezTo>
                      <a:pt x="26898" y="-694"/>
                      <a:pt x="36223" y="-1415"/>
                      <a:pt x="42419" y="3891"/>
                    </a:cubicBezTo>
                    <a:cubicBezTo>
                      <a:pt x="48616" y="9197"/>
                      <a:pt x="49337" y="18523"/>
                      <a:pt x="44031" y="24719"/>
                    </a:cubicBezTo>
                    <a:cubicBezTo>
                      <a:pt x="43536" y="25297"/>
                      <a:pt x="42997" y="25836"/>
                      <a:pt x="42419" y="26331"/>
                    </a:cubicBezTo>
                    <a:lnTo>
                      <a:pt x="25727" y="43319"/>
                    </a:lnTo>
                    <a:cubicBezTo>
                      <a:pt x="22940" y="46084"/>
                      <a:pt x="19166" y="47624"/>
                      <a:pt x="15239" y="4760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8" name="Frihandsfigur: Form 117">
                <a:extLst>
                  <a:ext uri="{FF2B5EF4-FFF2-40B4-BE49-F238E27FC236}">
                    <a16:creationId xmlns:a16="http://schemas.microsoft.com/office/drawing/2014/main" id="{DAB67812-01E7-134C-AD02-0DA8C9C082D1}"/>
                  </a:ext>
                </a:extLst>
              </p:cNvPr>
              <p:cNvSpPr/>
              <p:nvPr/>
            </p:nvSpPr>
            <p:spPr>
              <a:xfrm>
                <a:off x="7438703" y="4430436"/>
                <a:ext cx="47201" cy="47263"/>
              </a:xfrm>
              <a:custGeom>
                <a:avLst/>
                <a:gdLst>
                  <a:gd name="connsiteX0" fmla="*/ 15244 w 47201"/>
                  <a:gd name="connsiteY0" fmla="*/ 47602 h 47263"/>
                  <a:gd name="connsiteX1" fmla="*/ 387 w 47201"/>
                  <a:gd name="connsiteY1" fmla="*/ 32916 h 47263"/>
                  <a:gd name="connsiteX2" fmla="*/ 4756 w 47201"/>
                  <a:gd name="connsiteY2" fmla="*/ 22343 h 47263"/>
                  <a:gd name="connsiteX3" fmla="*/ 21596 w 47201"/>
                  <a:gd name="connsiteY3" fmla="*/ 5503 h 47263"/>
                  <a:gd name="connsiteX4" fmla="*/ 42424 w 47201"/>
                  <a:gd name="connsiteY4" fmla="*/ 3891 h 47263"/>
                  <a:gd name="connsiteX5" fmla="*/ 44036 w 47201"/>
                  <a:gd name="connsiteY5" fmla="*/ 24719 h 47263"/>
                  <a:gd name="connsiteX6" fmla="*/ 42424 w 47201"/>
                  <a:gd name="connsiteY6" fmla="*/ 26331 h 47263"/>
                  <a:gd name="connsiteX7" fmla="*/ 25584 w 47201"/>
                  <a:gd name="connsiteY7" fmla="*/ 43171 h 47263"/>
                  <a:gd name="connsiteX8" fmla="*/ 15244 w 47201"/>
                  <a:gd name="connsiteY8" fmla="*/ 47602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44" y="47602"/>
                    </a:moveTo>
                    <a:cubicBezTo>
                      <a:pt x="7086" y="47650"/>
                      <a:pt x="434" y="41075"/>
                      <a:pt x="387" y="32916"/>
                    </a:cubicBezTo>
                    <a:cubicBezTo>
                      <a:pt x="363" y="28949"/>
                      <a:pt x="1938" y="25137"/>
                      <a:pt x="4756" y="22343"/>
                    </a:cubicBezTo>
                    <a:lnTo>
                      <a:pt x="21596" y="5503"/>
                    </a:lnTo>
                    <a:cubicBezTo>
                      <a:pt x="26902" y="-694"/>
                      <a:pt x="36227" y="-1415"/>
                      <a:pt x="42424" y="3891"/>
                    </a:cubicBezTo>
                    <a:cubicBezTo>
                      <a:pt x="48621" y="9197"/>
                      <a:pt x="49342" y="18523"/>
                      <a:pt x="44036" y="24719"/>
                    </a:cubicBezTo>
                    <a:cubicBezTo>
                      <a:pt x="43541" y="25297"/>
                      <a:pt x="43002" y="25836"/>
                      <a:pt x="42424" y="26331"/>
                    </a:cubicBezTo>
                    <a:lnTo>
                      <a:pt x="25584" y="43171"/>
                    </a:lnTo>
                    <a:cubicBezTo>
                      <a:pt x="22857" y="45954"/>
                      <a:pt x="19141" y="47546"/>
                      <a:pt x="15244" y="4760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19" name="Frihandsfigur: Form 118">
                <a:extLst>
                  <a:ext uri="{FF2B5EF4-FFF2-40B4-BE49-F238E27FC236}">
                    <a16:creationId xmlns:a16="http://schemas.microsoft.com/office/drawing/2014/main" id="{E2A43B2D-18D5-5D78-7DEA-C2D2DBA240DC}"/>
                  </a:ext>
                </a:extLst>
              </p:cNvPr>
              <p:cNvSpPr/>
              <p:nvPr/>
            </p:nvSpPr>
            <p:spPr>
              <a:xfrm>
                <a:off x="7556877" y="4430436"/>
                <a:ext cx="47201" cy="47263"/>
              </a:xfrm>
              <a:custGeom>
                <a:avLst/>
                <a:gdLst>
                  <a:gd name="connsiteX0" fmla="*/ 15249 w 47201"/>
                  <a:gd name="connsiteY0" fmla="*/ 47602 h 47263"/>
                  <a:gd name="connsiteX1" fmla="*/ 391 w 47201"/>
                  <a:gd name="connsiteY1" fmla="*/ 32916 h 47263"/>
                  <a:gd name="connsiteX2" fmla="*/ 4761 w 47201"/>
                  <a:gd name="connsiteY2" fmla="*/ 22343 h 47263"/>
                  <a:gd name="connsiteX3" fmla="*/ 21600 w 47201"/>
                  <a:gd name="connsiteY3" fmla="*/ 5503 h 47263"/>
                  <a:gd name="connsiteX4" fmla="*/ 42429 w 47201"/>
                  <a:gd name="connsiteY4" fmla="*/ 3891 h 47263"/>
                  <a:gd name="connsiteX5" fmla="*/ 44040 w 47201"/>
                  <a:gd name="connsiteY5" fmla="*/ 24719 h 47263"/>
                  <a:gd name="connsiteX6" fmla="*/ 42429 w 47201"/>
                  <a:gd name="connsiteY6" fmla="*/ 26331 h 47263"/>
                  <a:gd name="connsiteX7" fmla="*/ 25589 w 47201"/>
                  <a:gd name="connsiteY7" fmla="*/ 43171 h 47263"/>
                  <a:gd name="connsiteX8" fmla="*/ 15249 w 47201"/>
                  <a:gd name="connsiteY8" fmla="*/ 47602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49" y="47602"/>
                    </a:moveTo>
                    <a:cubicBezTo>
                      <a:pt x="7090" y="47650"/>
                      <a:pt x="438" y="41075"/>
                      <a:pt x="391" y="32916"/>
                    </a:cubicBezTo>
                    <a:cubicBezTo>
                      <a:pt x="368" y="28949"/>
                      <a:pt x="1942" y="25137"/>
                      <a:pt x="4761" y="22343"/>
                    </a:cubicBezTo>
                    <a:lnTo>
                      <a:pt x="21600" y="5503"/>
                    </a:lnTo>
                    <a:cubicBezTo>
                      <a:pt x="26906" y="-694"/>
                      <a:pt x="36232" y="-1415"/>
                      <a:pt x="42429" y="3891"/>
                    </a:cubicBezTo>
                    <a:cubicBezTo>
                      <a:pt x="48625" y="9197"/>
                      <a:pt x="49346" y="18523"/>
                      <a:pt x="44040" y="24719"/>
                    </a:cubicBezTo>
                    <a:cubicBezTo>
                      <a:pt x="43545" y="25297"/>
                      <a:pt x="43006" y="25836"/>
                      <a:pt x="42429" y="26331"/>
                    </a:cubicBezTo>
                    <a:lnTo>
                      <a:pt x="25589" y="43171"/>
                    </a:lnTo>
                    <a:cubicBezTo>
                      <a:pt x="22862" y="45954"/>
                      <a:pt x="19145" y="47546"/>
                      <a:pt x="15249" y="4760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0" name="Frihandsfigur: Form 119">
                <a:extLst>
                  <a:ext uri="{FF2B5EF4-FFF2-40B4-BE49-F238E27FC236}">
                    <a16:creationId xmlns:a16="http://schemas.microsoft.com/office/drawing/2014/main" id="{FAA50CCA-ADB2-8F51-8E51-A68BB71DE27C}"/>
                  </a:ext>
                </a:extLst>
              </p:cNvPr>
              <p:cNvSpPr/>
              <p:nvPr/>
            </p:nvSpPr>
            <p:spPr>
              <a:xfrm>
                <a:off x="7506210" y="4322294"/>
                <a:ext cx="45589" cy="45651"/>
              </a:xfrm>
              <a:custGeom>
                <a:avLst/>
                <a:gdLst>
                  <a:gd name="connsiteX0" fmla="*/ 15247 w 45589"/>
                  <a:gd name="connsiteY0" fmla="*/ 45987 h 45651"/>
                  <a:gd name="connsiteX1" fmla="*/ 389 w 45589"/>
                  <a:gd name="connsiteY1" fmla="*/ 31301 h 45651"/>
                  <a:gd name="connsiteX2" fmla="*/ 4759 w 45589"/>
                  <a:gd name="connsiteY2" fmla="*/ 20727 h 45651"/>
                  <a:gd name="connsiteX3" fmla="*/ 21598 w 45589"/>
                  <a:gd name="connsiteY3" fmla="*/ 3887 h 45651"/>
                  <a:gd name="connsiteX4" fmla="*/ 42427 w 45589"/>
                  <a:gd name="connsiteY4" fmla="*/ 5499 h 45651"/>
                  <a:gd name="connsiteX5" fmla="*/ 42427 w 45589"/>
                  <a:gd name="connsiteY5" fmla="*/ 24715 h 45651"/>
                  <a:gd name="connsiteX6" fmla="*/ 25735 w 45589"/>
                  <a:gd name="connsiteY6" fmla="*/ 41703 h 45651"/>
                  <a:gd name="connsiteX7" fmla="*/ 15247 w 45589"/>
                  <a:gd name="connsiteY7" fmla="*/ 45987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47" y="45987"/>
                    </a:moveTo>
                    <a:cubicBezTo>
                      <a:pt x="7088" y="46034"/>
                      <a:pt x="436" y="39459"/>
                      <a:pt x="389" y="31301"/>
                    </a:cubicBezTo>
                    <a:cubicBezTo>
                      <a:pt x="366" y="27333"/>
                      <a:pt x="1940" y="23522"/>
                      <a:pt x="4759" y="20727"/>
                    </a:cubicBezTo>
                    <a:lnTo>
                      <a:pt x="21598" y="3887"/>
                    </a:lnTo>
                    <a:cubicBezTo>
                      <a:pt x="27795" y="-1419"/>
                      <a:pt x="37121" y="-698"/>
                      <a:pt x="42427" y="5499"/>
                    </a:cubicBezTo>
                    <a:cubicBezTo>
                      <a:pt x="47162" y="11029"/>
                      <a:pt x="47162" y="19185"/>
                      <a:pt x="42427" y="24715"/>
                    </a:cubicBezTo>
                    <a:lnTo>
                      <a:pt x="25735" y="41703"/>
                    </a:lnTo>
                    <a:cubicBezTo>
                      <a:pt x="22947" y="44468"/>
                      <a:pt x="19173" y="46009"/>
                      <a:pt x="15247" y="45987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1" name="Frihandsfigur: Form 120">
                <a:extLst>
                  <a:ext uri="{FF2B5EF4-FFF2-40B4-BE49-F238E27FC236}">
                    <a16:creationId xmlns:a16="http://schemas.microsoft.com/office/drawing/2014/main" id="{338D8D41-0FA3-4841-836F-FE6290D0E385}"/>
                  </a:ext>
                </a:extLst>
              </p:cNvPr>
              <p:cNvSpPr/>
              <p:nvPr/>
            </p:nvSpPr>
            <p:spPr>
              <a:xfrm>
                <a:off x="7388036" y="4541802"/>
                <a:ext cx="45589" cy="45651"/>
              </a:xfrm>
              <a:custGeom>
                <a:avLst/>
                <a:gdLst>
                  <a:gd name="connsiteX0" fmla="*/ 15242 w 45589"/>
                  <a:gd name="connsiteY0" fmla="*/ 45995 h 45651"/>
                  <a:gd name="connsiteX1" fmla="*/ 385 w 45589"/>
                  <a:gd name="connsiteY1" fmla="*/ 31309 h 45651"/>
                  <a:gd name="connsiteX2" fmla="*/ 4754 w 45589"/>
                  <a:gd name="connsiteY2" fmla="*/ 20735 h 45651"/>
                  <a:gd name="connsiteX3" fmla="*/ 21594 w 45589"/>
                  <a:gd name="connsiteY3" fmla="*/ 3896 h 45651"/>
                  <a:gd name="connsiteX4" fmla="*/ 42422 w 45589"/>
                  <a:gd name="connsiteY4" fmla="*/ 5507 h 45651"/>
                  <a:gd name="connsiteX5" fmla="*/ 42422 w 45589"/>
                  <a:gd name="connsiteY5" fmla="*/ 24724 h 45651"/>
                  <a:gd name="connsiteX6" fmla="*/ 25582 w 45589"/>
                  <a:gd name="connsiteY6" fmla="*/ 41564 h 45651"/>
                  <a:gd name="connsiteX7" fmla="*/ 15242 w 45589"/>
                  <a:gd name="connsiteY7" fmla="*/ 45995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42" y="45995"/>
                    </a:moveTo>
                    <a:cubicBezTo>
                      <a:pt x="7084" y="46042"/>
                      <a:pt x="432" y="39467"/>
                      <a:pt x="385" y="31309"/>
                    </a:cubicBezTo>
                    <a:cubicBezTo>
                      <a:pt x="361" y="27341"/>
                      <a:pt x="1936" y="23530"/>
                      <a:pt x="4754" y="20735"/>
                    </a:cubicBezTo>
                    <a:lnTo>
                      <a:pt x="21594" y="3896"/>
                    </a:lnTo>
                    <a:cubicBezTo>
                      <a:pt x="27791" y="-1410"/>
                      <a:pt x="37116" y="-690"/>
                      <a:pt x="42422" y="5507"/>
                    </a:cubicBezTo>
                    <a:cubicBezTo>
                      <a:pt x="47158" y="11038"/>
                      <a:pt x="47158" y="19193"/>
                      <a:pt x="42422" y="24724"/>
                    </a:cubicBezTo>
                    <a:lnTo>
                      <a:pt x="25582" y="41564"/>
                    </a:lnTo>
                    <a:cubicBezTo>
                      <a:pt x="22855" y="44347"/>
                      <a:pt x="19139" y="45939"/>
                      <a:pt x="15242" y="45995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2" name="Frihandsfigur: Form 121">
                <a:extLst>
                  <a:ext uri="{FF2B5EF4-FFF2-40B4-BE49-F238E27FC236}">
                    <a16:creationId xmlns:a16="http://schemas.microsoft.com/office/drawing/2014/main" id="{3A75C9C3-8F83-9EDB-A730-4484776153BC}"/>
                  </a:ext>
                </a:extLst>
              </p:cNvPr>
              <p:cNvSpPr/>
              <p:nvPr/>
            </p:nvSpPr>
            <p:spPr>
              <a:xfrm>
                <a:off x="7506210" y="4541802"/>
                <a:ext cx="45589" cy="45651"/>
              </a:xfrm>
              <a:custGeom>
                <a:avLst/>
                <a:gdLst>
                  <a:gd name="connsiteX0" fmla="*/ 15247 w 45589"/>
                  <a:gd name="connsiteY0" fmla="*/ 45995 h 45651"/>
                  <a:gd name="connsiteX1" fmla="*/ 389 w 45589"/>
                  <a:gd name="connsiteY1" fmla="*/ 31309 h 45651"/>
                  <a:gd name="connsiteX2" fmla="*/ 4759 w 45589"/>
                  <a:gd name="connsiteY2" fmla="*/ 20735 h 45651"/>
                  <a:gd name="connsiteX3" fmla="*/ 21598 w 45589"/>
                  <a:gd name="connsiteY3" fmla="*/ 3896 h 45651"/>
                  <a:gd name="connsiteX4" fmla="*/ 42427 w 45589"/>
                  <a:gd name="connsiteY4" fmla="*/ 5507 h 45651"/>
                  <a:gd name="connsiteX5" fmla="*/ 42427 w 45589"/>
                  <a:gd name="connsiteY5" fmla="*/ 24724 h 45651"/>
                  <a:gd name="connsiteX6" fmla="*/ 25587 w 45589"/>
                  <a:gd name="connsiteY6" fmla="*/ 41564 h 45651"/>
                  <a:gd name="connsiteX7" fmla="*/ 15247 w 45589"/>
                  <a:gd name="connsiteY7" fmla="*/ 45995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47" y="45995"/>
                    </a:moveTo>
                    <a:cubicBezTo>
                      <a:pt x="7088" y="46042"/>
                      <a:pt x="436" y="39467"/>
                      <a:pt x="389" y="31309"/>
                    </a:cubicBezTo>
                    <a:cubicBezTo>
                      <a:pt x="366" y="27341"/>
                      <a:pt x="1940" y="23530"/>
                      <a:pt x="4759" y="20735"/>
                    </a:cubicBezTo>
                    <a:lnTo>
                      <a:pt x="21598" y="3896"/>
                    </a:lnTo>
                    <a:cubicBezTo>
                      <a:pt x="27795" y="-1410"/>
                      <a:pt x="37121" y="-690"/>
                      <a:pt x="42427" y="5507"/>
                    </a:cubicBezTo>
                    <a:cubicBezTo>
                      <a:pt x="47162" y="11038"/>
                      <a:pt x="47162" y="19193"/>
                      <a:pt x="42427" y="24724"/>
                    </a:cubicBezTo>
                    <a:lnTo>
                      <a:pt x="25587" y="41564"/>
                    </a:lnTo>
                    <a:cubicBezTo>
                      <a:pt x="22860" y="44347"/>
                      <a:pt x="19143" y="45939"/>
                      <a:pt x="15247" y="45995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23" name="Bild 9">
              <a:extLst>
                <a:ext uri="{FF2B5EF4-FFF2-40B4-BE49-F238E27FC236}">
                  <a16:creationId xmlns:a16="http://schemas.microsoft.com/office/drawing/2014/main" id="{B8721F7D-FB6E-BF1D-79BC-9AEBE4DF22B6}"/>
                </a:ext>
              </a:extLst>
            </p:cNvPr>
            <p:cNvGrpSpPr/>
            <p:nvPr/>
          </p:nvGrpSpPr>
          <p:grpSpPr>
            <a:xfrm>
              <a:off x="6488629" y="2150054"/>
              <a:ext cx="512844" cy="512844"/>
              <a:chOff x="6488629" y="2150054"/>
              <a:chExt cx="512844" cy="512844"/>
            </a:xfrm>
          </p:grpSpPr>
          <p:sp>
            <p:nvSpPr>
              <p:cNvPr id="124" name="Frihandsfigur: Form 123">
                <a:extLst>
                  <a:ext uri="{FF2B5EF4-FFF2-40B4-BE49-F238E27FC236}">
                    <a16:creationId xmlns:a16="http://schemas.microsoft.com/office/drawing/2014/main" id="{66B61B83-F7E9-963A-862B-377A4A6907E0}"/>
                  </a:ext>
                </a:extLst>
              </p:cNvPr>
              <p:cNvSpPr/>
              <p:nvPr/>
            </p:nvSpPr>
            <p:spPr>
              <a:xfrm>
                <a:off x="6488629" y="2150054"/>
                <a:ext cx="512844" cy="512844"/>
              </a:xfrm>
              <a:custGeom>
                <a:avLst/>
                <a:gdLst>
                  <a:gd name="connsiteX0" fmla="*/ 513155 w 512844"/>
                  <a:gd name="connsiteY0" fmla="*/ 256543 h 512844"/>
                  <a:gd name="connsiteX1" fmla="*/ 256732 w 512844"/>
                  <a:gd name="connsiteY1" fmla="*/ 512965 h 512844"/>
                  <a:gd name="connsiteX2" fmla="*/ 310 w 512844"/>
                  <a:gd name="connsiteY2" fmla="*/ 256543 h 512844"/>
                  <a:gd name="connsiteX3" fmla="*/ 256732 w 512844"/>
                  <a:gd name="connsiteY3" fmla="*/ 121 h 512844"/>
                  <a:gd name="connsiteX4" fmla="*/ 513155 w 512844"/>
                  <a:gd name="connsiteY4" fmla="*/ 256543 h 512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2844" h="512844">
                    <a:moveTo>
                      <a:pt x="513155" y="256543"/>
                    </a:moveTo>
                    <a:cubicBezTo>
                      <a:pt x="513155" y="398161"/>
                      <a:pt x="398350" y="512965"/>
                      <a:pt x="256732" y="512965"/>
                    </a:cubicBezTo>
                    <a:cubicBezTo>
                      <a:pt x="115114" y="512965"/>
                      <a:pt x="310" y="398161"/>
                      <a:pt x="310" y="256543"/>
                    </a:cubicBezTo>
                    <a:cubicBezTo>
                      <a:pt x="310" y="114925"/>
                      <a:pt x="115114" y="121"/>
                      <a:pt x="256732" y="121"/>
                    </a:cubicBezTo>
                    <a:cubicBezTo>
                      <a:pt x="398350" y="121"/>
                      <a:pt x="513155" y="114925"/>
                      <a:pt x="513155" y="256543"/>
                    </a:cubicBezTo>
                    <a:close/>
                  </a:path>
                </a:pathLst>
              </a:custGeom>
              <a:solidFill>
                <a:srgbClr val="D64621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5" name="Frihandsfigur: Form 124">
                <a:extLst>
                  <a:ext uri="{FF2B5EF4-FFF2-40B4-BE49-F238E27FC236}">
                    <a16:creationId xmlns:a16="http://schemas.microsoft.com/office/drawing/2014/main" id="{4E4E7CB2-E438-3AE5-0FFC-18B3C676127B}"/>
                  </a:ext>
                </a:extLst>
              </p:cNvPr>
              <p:cNvSpPr/>
              <p:nvPr/>
            </p:nvSpPr>
            <p:spPr>
              <a:xfrm>
                <a:off x="6653365" y="2242541"/>
                <a:ext cx="56527" cy="56605"/>
              </a:xfrm>
              <a:custGeom>
                <a:avLst/>
                <a:gdLst>
                  <a:gd name="connsiteX0" fmla="*/ 18729 w 56527"/>
                  <a:gd name="connsiteY0" fmla="*/ 56718 h 56605"/>
                  <a:gd name="connsiteX1" fmla="*/ 307 w 56527"/>
                  <a:gd name="connsiteY1" fmla="*/ 38509 h 56605"/>
                  <a:gd name="connsiteX2" fmla="*/ 5725 w 56527"/>
                  <a:gd name="connsiteY2" fmla="*/ 25398 h 56605"/>
                  <a:gd name="connsiteX3" fmla="*/ 26605 w 56527"/>
                  <a:gd name="connsiteY3" fmla="*/ 4518 h 56605"/>
                  <a:gd name="connsiteX4" fmla="*/ 52430 w 56527"/>
                  <a:gd name="connsiteY4" fmla="*/ 6516 h 56605"/>
                  <a:gd name="connsiteX5" fmla="*/ 52430 w 56527"/>
                  <a:gd name="connsiteY5" fmla="*/ 30343 h 56605"/>
                  <a:gd name="connsiteX6" fmla="*/ 31733 w 56527"/>
                  <a:gd name="connsiteY6" fmla="*/ 51407 h 56605"/>
                  <a:gd name="connsiteX7" fmla="*/ 18729 w 56527"/>
                  <a:gd name="connsiteY7" fmla="*/ 56718 h 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27" h="56605">
                    <a:moveTo>
                      <a:pt x="18729" y="56718"/>
                    </a:moveTo>
                    <a:cubicBezTo>
                      <a:pt x="8613" y="56777"/>
                      <a:pt x="365" y="48625"/>
                      <a:pt x="307" y="38509"/>
                    </a:cubicBezTo>
                    <a:cubicBezTo>
                      <a:pt x="277" y="33589"/>
                      <a:pt x="2230" y="28863"/>
                      <a:pt x="5725" y="25398"/>
                    </a:cubicBezTo>
                    <a:lnTo>
                      <a:pt x="26605" y="4518"/>
                    </a:lnTo>
                    <a:cubicBezTo>
                      <a:pt x="34288" y="-2062"/>
                      <a:pt x="45851" y="-1167"/>
                      <a:pt x="52430" y="6516"/>
                    </a:cubicBezTo>
                    <a:cubicBezTo>
                      <a:pt x="58302" y="13373"/>
                      <a:pt x="58302" y="23486"/>
                      <a:pt x="52430" y="30343"/>
                    </a:cubicBezTo>
                    <a:lnTo>
                      <a:pt x="31733" y="51407"/>
                    </a:lnTo>
                    <a:cubicBezTo>
                      <a:pt x="28277" y="54835"/>
                      <a:pt x="23597" y="56746"/>
                      <a:pt x="18729" y="5671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6" name="Frihandsfigur: Form 125">
                <a:extLst>
                  <a:ext uri="{FF2B5EF4-FFF2-40B4-BE49-F238E27FC236}">
                    <a16:creationId xmlns:a16="http://schemas.microsoft.com/office/drawing/2014/main" id="{2DE15BA0-3539-6891-5B8F-C3AE6DC5E8B4}"/>
                  </a:ext>
                </a:extLst>
              </p:cNvPr>
              <p:cNvSpPr/>
              <p:nvPr/>
            </p:nvSpPr>
            <p:spPr>
              <a:xfrm>
                <a:off x="6569661" y="2376630"/>
                <a:ext cx="58526" cy="58603"/>
              </a:xfrm>
              <a:custGeom>
                <a:avLst/>
                <a:gdLst>
                  <a:gd name="connsiteX0" fmla="*/ 18725 w 58526"/>
                  <a:gd name="connsiteY0" fmla="*/ 58723 h 58603"/>
                  <a:gd name="connsiteX1" fmla="*/ 302 w 58526"/>
                  <a:gd name="connsiteY1" fmla="*/ 40514 h 58603"/>
                  <a:gd name="connsiteX2" fmla="*/ 5720 w 58526"/>
                  <a:gd name="connsiteY2" fmla="*/ 27403 h 58603"/>
                  <a:gd name="connsiteX3" fmla="*/ 26600 w 58526"/>
                  <a:gd name="connsiteY3" fmla="*/ 6523 h 58603"/>
                  <a:gd name="connsiteX4" fmla="*/ 52426 w 58526"/>
                  <a:gd name="connsiteY4" fmla="*/ 4525 h 58603"/>
                  <a:gd name="connsiteX5" fmla="*/ 54424 w 58526"/>
                  <a:gd name="connsiteY5" fmla="*/ 30350 h 58603"/>
                  <a:gd name="connsiteX6" fmla="*/ 52426 w 58526"/>
                  <a:gd name="connsiteY6" fmla="*/ 32348 h 58603"/>
                  <a:gd name="connsiteX7" fmla="*/ 31729 w 58526"/>
                  <a:gd name="connsiteY7" fmla="*/ 53412 h 58603"/>
                  <a:gd name="connsiteX8" fmla="*/ 18725 w 58526"/>
                  <a:gd name="connsiteY8" fmla="*/ 58723 h 5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26" h="58603">
                    <a:moveTo>
                      <a:pt x="18725" y="58723"/>
                    </a:moveTo>
                    <a:cubicBezTo>
                      <a:pt x="8609" y="58782"/>
                      <a:pt x="361" y="50629"/>
                      <a:pt x="302" y="40514"/>
                    </a:cubicBezTo>
                    <a:cubicBezTo>
                      <a:pt x="274" y="35594"/>
                      <a:pt x="2226" y="30868"/>
                      <a:pt x="5720" y="27403"/>
                    </a:cubicBezTo>
                    <a:lnTo>
                      <a:pt x="26600" y="6523"/>
                    </a:lnTo>
                    <a:cubicBezTo>
                      <a:pt x="33180" y="-1161"/>
                      <a:pt x="44743" y="-2054"/>
                      <a:pt x="52426" y="4525"/>
                    </a:cubicBezTo>
                    <a:cubicBezTo>
                      <a:pt x="60109" y="11104"/>
                      <a:pt x="61004" y="22667"/>
                      <a:pt x="54424" y="30350"/>
                    </a:cubicBezTo>
                    <a:cubicBezTo>
                      <a:pt x="53810" y="31066"/>
                      <a:pt x="53142" y="31735"/>
                      <a:pt x="52426" y="32348"/>
                    </a:cubicBezTo>
                    <a:lnTo>
                      <a:pt x="31729" y="53412"/>
                    </a:lnTo>
                    <a:cubicBezTo>
                      <a:pt x="28272" y="56840"/>
                      <a:pt x="23593" y="58751"/>
                      <a:pt x="18725" y="5872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7" name="Frihandsfigur: Form 126">
                <a:extLst>
                  <a:ext uri="{FF2B5EF4-FFF2-40B4-BE49-F238E27FC236}">
                    <a16:creationId xmlns:a16="http://schemas.microsoft.com/office/drawing/2014/main" id="{D28B9D07-9A29-E19B-5CAE-9C163047E9DC}"/>
                  </a:ext>
                </a:extLst>
              </p:cNvPr>
              <p:cNvSpPr/>
              <p:nvPr/>
            </p:nvSpPr>
            <p:spPr>
              <a:xfrm>
                <a:off x="6716188" y="2376630"/>
                <a:ext cx="58526" cy="58603"/>
              </a:xfrm>
              <a:custGeom>
                <a:avLst/>
                <a:gdLst>
                  <a:gd name="connsiteX0" fmla="*/ 18732 w 58526"/>
                  <a:gd name="connsiteY0" fmla="*/ 58723 h 58603"/>
                  <a:gd name="connsiteX1" fmla="*/ 310 w 58526"/>
                  <a:gd name="connsiteY1" fmla="*/ 40514 h 58603"/>
                  <a:gd name="connsiteX2" fmla="*/ 5728 w 58526"/>
                  <a:gd name="connsiteY2" fmla="*/ 27403 h 58603"/>
                  <a:gd name="connsiteX3" fmla="*/ 26608 w 58526"/>
                  <a:gd name="connsiteY3" fmla="*/ 6523 h 58603"/>
                  <a:gd name="connsiteX4" fmla="*/ 52433 w 58526"/>
                  <a:gd name="connsiteY4" fmla="*/ 4525 h 58603"/>
                  <a:gd name="connsiteX5" fmla="*/ 54432 w 58526"/>
                  <a:gd name="connsiteY5" fmla="*/ 30350 h 58603"/>
                  <a:gd name="connsiteX6" fmla="*/ 52433 w 58526"/>
                  <a:gd name="connsiteY6" fmla="*/ 32348 h 58603"/>
                  <a:gd name="connsiteX7" fmla="*/ 31553 w 58526"/>
                  <a:gd name="connsiteY7" fmla="*/ 53229 h 58603"/>
                  <a:gd name="connsiteX8" fmla="*/ 18732 w 58526"/>
                  <a:gd name="connsiteY8" fmla="*/ 58723 h 5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26" h="58603">
                    <a:moveTo>
                      <a:pt x="18732" y="58723"/>
                    </a:moveTo>
                    <a:cubicBezTo>
                      <a:pt x="8616" y="58782"/>
                      <a:pt x="369" y="50629"/>
                      <a:pt x="310" y="40514"/>
                    </a:cubicBezTo>
                    <a:cubicBezTo>
                      <a:pt x="281" y="35594"/>
                      <a:pt x="2233" y="30868"/>
                      <a:pt x="5728" y="27403"/>
                    </a:cubicBezTo>
                    <a:lnTo>
                      <a:pt x="26608" y="6523"/>
                    </a:lnTo>
                    <a:cubicBezTo>
                      <a:pt x="33187" y="-1161"/>
                      <a:pt x="44750" y="-2054"/>
                      <a:pt x="52433" y="4525"/>
                    </a:cubicBezTo>
                    <a:cubicBezTo>
                      <a:pt x="60117" y="11104"/>
                      <a:pt x="61011" y="22667"/>
                      <a:pt x="54432" y="30350"/>
                    </a:cubicBezTo>
                    <a:cubicBezTo>
                      <a:pt x="53818" y="31066"/>
                      <a:pt x="53150" y="31735"/>
                      <a:pt x="52433" y="32348"/>
                    </a:cubicBezTo>
                    <a:lnTo>
                      <a:pt x="31553" y="53229"/>
                    </a:lnTo>
                    <a:cubicBezTo>
                      <a:pt x="28172" y="56679"/>
                      <a:pt x="23564" y="58654"/>
                      <a:pt x="18732" y="5872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8" name="Frihandsfigur: Form 127">
                <a:extLst>
                  <a:ext uri="{FF2B5EF4-FFF2-40B4-BE49-F238E27FC236}">
                    <a16:creationId xmlns:a16="http://schemas.microsoft.com/office/drawing/2014/main" id="{1DBBE346-0607-046D-03E5-1C0C5939E088}"/>
                  </a:ext>
                </a:extLst>
              </p:cNvPr>
              <p:cNvSpPr/>
              <p:nvPr/>
            </p:nvSpPr>
            <p:spPr>
              <a:xfrm>
                <a:off x="6862716" y="2376630"/>
                <a:ext cx="58526" cy="58603"/>
              </a:xfrm>
              <a:custGeom>
                <a:avLst/>
                <a:gdLst>
                  <a:gd name="connsiteX0" fmla="*/ 18740 w 58526"/>
                  <a:gd name="connsiteY0" fmla="*/ 58723 h 58603"/>
                  <a:gd name="connsiteX1" fmla="*/ 318 w 58526"/>
                  <a:gd name="connsiteY1" fmla="*/ 40514 h 58603"/>
                  <a:gd name="connsiteX2" fmla="*/ 5736 w 58526"/>
                  <a:gd name="connsiteY2" fmla="*/ 27403 h 58603"/>
                  <a:gd name="connsiteX3" fmla="*/ 26616 w 58526"/>
                  <a:gd name="connsiteY3" fmla="*/ 6523 h 58603"/>
                  <a:gd name="connsiteX4" fmla="*/ 52441 w 58526"/>
                  <a:gd name="connsiteY4" fmla="*/ 4525 h 58603"/>
                  <a:gd name="connsiteX5" fmla="*/ 54439 w 58526"/>
                  <a:gd name="connsiteY5" fmla="*/ 30350 h 58603"/>
                  <a:gd name="connsiteX6" fmla="*/ 52441 w 58526"/>
                  <a:gd name="connsiteY6" fmla="*/ 32348 h 58603"/>
                  <a:gd name="connsiteX7" fmla="*/ 31561 w 58526"/>
                  <a:gd name="connsiteY7" fmla="*/ 53229 h 58603"/>
                  <a:gd name="connsiteX8" fmla="*/ 18740 w 58526"/>
                  <a:gd name="connsiteY8" fmla="*/ 58723 h 58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526" h="58603">
                    <a:moveTo>
                      <a:pt x="18740" y="58723"/>
                    </a:moveTo>
                    <a:cubicBezTo>
                      <a:pt x="8624" y="58782"/>
                      <a:pt x="376" y="50629"/>
                      <a:pt x="318" y="40514"/>
                    </a:cubicBezTo>
                    <a:cubicBezTo>
                      <a:pt x="288" y="35594"/>
                      <a:pt x="2241" y="30868"/>
                      <a:pt x="5736" y="27403"/>
                    </a:cubicBezTo>
                    <a:lnTo>
                      <a:pt x="26616" y="6523"/>
                    </a:lnTo>
                    <a:cubicBezTo>
                      <a:pt x="33195" y="-1161"/>
                      <a:pt x="44758" y="-2054"/>
                      <a:pt x="52441" y="4525"/>
                    </a:cubicBezTo>
                    <a:cubicBezTo>
                      <a:pt x="60125" y="11104"/>
                      <a:pt x="61018" y="22667"/>
                      <a:pt x="54439" y="30350"/>
                    </a:cubicBezTo>
                    <a:cubicBezTo>
                      <a:pt x="53826" y="31066"/>
                      <a:pt x="53157" y="31735"/>
                      <a:pt x="52441" y="32348"/>
                    </a:cubicBezTo>
                    <a:lnTo>
                      <a:pt x="31561" y="53229"/>
                    </a:lnTo>
                    <a:cubicBezTo>
                      <a:pt x="28180" y="56679"/>
                      <a:pt x="23572" y="58654"/>
                      <a:pt x="18740" y="5872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29" name="Frihandsfigur: Form 128">
                <a:extLst>
                  <a:ext uri="{FF2B5EF4-FFF2-40B4-BE49-F238E27FC236}">
                    <a16:creationId xmlns:a16="http://schemas.microsoft.com/office/drawing/2014/main" id="{4E1F1EB9-9EB8-F94B-2E72-23687A5FDF83}"/>
                  </a:ext>
                </a:extLst>
              </p:cNvPr>
              <p:cNvSpPr/>
              <p:nvPr/>
            </p:nvSpPr>
            <p:spPr>
              <a:xfrm>
                <a:off x="6799892" y="2242541"/>
                <a:ext cx="56527" cy="56605"/>
              </a:xfrm>
              <a:custGeom>
                <a:avLst/>
                <a:gdLst>
                  <a:gd name="connsiteX0" fmla="*/ 18737 w 56527"/>
                  <a:gd name="connsiteY0" fmla="*/ 56718 h 56605"/>
                  <a:gd name="connsiteX1" fmla="*/ 314 w 56527"/>
                  <a:gd name="connsiteY1" fmla="*/ 38509 h 56605"/>
                  <a:gd name="connsiteX2" fmla="*/ 5732 w 56527"/>
                  <a:gd name="connsiteY2" fmla="*/ 25398 h 56605"/>
                  <a:gd name="connsiteX3" fmla="*/ 26612 w 56527"/>
                  <a:gd name="connsiteY3" fmla="*/ 4518 h 56605"/>
                  <a:gd name="connsiteX4" fmla="*/ 52438 w 56527"/>
                  <a:gd name="connsiteY4" fmla="*/ 6516 h 56605"/>
                  <a:gd name="connsiteX5" fmla="*/ 52438 w 56527"/>
                  <a:gd name="connsiteY5" fmla="*/ 30343 h 56605"/>
                  <a:gd name="connsiteX6" fmla="*/ 31741 w 56527"/>
                  <a:gd name="connsiteY6" fmla="*/ 51407 h 56605"/>
                  <a:gd name="connsiteX7" fmla="*/ 18737 w 56527"/>
                  <a:gd name="connsiteY7" fmla="*/ 56718 h 5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27" h="56605">
                    <a:moveTo>
                      <a:pt x="18737" y="56718"/>
                    </a:moveTo>
                    <a:cubicBezTo>
                      <a:pt x="8621" y="56777"/>
                      <a:pt x="373" y="48625"/>
                      <a:pt x="314" y="38509"/>
                    </a:cubicBezTo>
                    <a:cubicBezTo>
                      <a:pt x="285" y="33589"/>
                      <a:pt x="2238" y="28863"/>
                      <a:pt x="5732" y="25398"/>
                    </a:cubicBezTo>
                    <a:lnTo>
                      <a:pt x="26612" y="4518"/>
                    </a:lnTo>
                    <a:cubicBezTo>
                      <a:pt x="34296" y="-2062"/>
                      <a:pt x="45859" y="-1167"/>
                      <a:pt x="52438" y="6516"/>
                    </a:cubicBezTo>
                    <a:cubicBezTo>
                      <a:pt x="58310" y="13373"/>
                      <a:pt x="58310" y="23486"/>
                      <a:pt x="52438" y="30343"/>
                    </a:cubicBezTo>
                    <a:lnTo>
                      <a:pt x="31741" y="51407"/>
                    </a:lnTo>
                    <a:cubicBezTo>
                      <a:pt x="28285" y="54835"/>
                      <a:pt x="23605" y="56746"/>
                      <a:pt x="18737" y="5671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0" name="Frihandsfigur: Form 129">
                <a:extLst>
                  <a:ext uri="{FF2B5EF4-FFF2-40B4-BE49-F238E27FC236}">
                    <a16:creationId xmlns:a16="http://schemas.microsoft.com/office/drawing/2014/main" id="{4AD97153-6D25-C3C6-549E-97CFAE9D7148}"/>
                  </a:ext>
                </a:extLst>
              </p:cNvPr>
              <p:cNvSpPr/>
              <p:nvPr/>
            </p:nvSpPr>
            <p:spPr>
              <a:xfrm>
                <a:off x="6653365" y="2514715"/>
                <a:ext cx="56527" cy="56604"/>
              </a:xfrm>
              <a:custGeom>
                <a:avLst/>
                <a:gdLst>
                  <a:gd name="connsiteX0" fmla="*/ 18729 w 56527"/>
                  <a:gd name="connsiteY0" fmla="*/ 56732 h 56604"/>
                  <a:gd name="connsiteX1" fmla="*/ 307 w 56527"/>
                  <a:gd name="connsiteY1" fmla="*/ 38523 h 56604"/>
                  <a:gd name="connsiteX2" fmla="*/ 5725 w 56527"/>
                  <a:gd name="connsiteY2" fmla="*/ 25412 h 56604"/>
                  <a:gd name="connsiteX3" fmla="*/ 26605 w 56527"/>
                  <a:gd name="connsiteY3" fmla="*/ 4532 h 56604"/>
                  <a:gd name="connsiteX4" fmla="*/ 52430 w 56527"/>
                  <a:gd name="connsiteY4" fmla="*/ 6530 h 56604"/>
                  <a:gd name="connsiteX5" fmla="*/ 52430 w 56527"/>
                  <a:gd name="connsiteY5" fmla="*/ 30357 h 56604"/>
                  <a:gd name="connsiteX6" fmla="*/ 31550 w 56527"/>
                  <a:gd name="connsiteY6" fmla="*/ 51237 h 56604"/>
                  <a:gd name="connsiteX7" fmla="*/ 18729 w 56527"/>
                  <a:gd name="connsiteY7" fmla="*/ 56732 h 5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27" h="56604">
                    <a:moveTo>
                      <a:pt x="18729" y="56732"/>
                    </a:moveTo>
                    <a:cubicBezTo>
                      <a:pt x="8613" y="56791"/>
                      <a:pt x="365" y="48638"/>
                      <a:pt x="307" y="38523"/>
                    </a:cubicBezTo>
                    <a:cubicBezTo>
                      <a:pt x="277" y="33603"/>
                      <a:pt x="2230" y="28877"/>
                      <a:pt x="5725" y="25412"/>
                    </a:cubicBezTo>
                    <a:lnTo>
                      <a:pt x="26605" y="4532"/>
                    </a:lnTo>
                    <a:cubicBezTo>
                      <a:pt x="34288" y="-2047"/>
                      <a:pt x="45851" y="-1153"/>
                      <a:pt x="52430" y="6530"/>
                    </a:cubicBezTo>
                    <a:cubicBezTo>
                      <a:pt x="58302" y="13388"/>
                      <a:pt x="58302" y="23500"/>
                      <a:pt x="52430" y="30357"/>
                    </a:cubicBezTo>
                    <a:lnTo>
                      <a:pt x="31550" y="51237"/>
                    </a:lnTo>
                    <a:cubicBezTo>
                      <a:pt x="28169" y="54688"/>
                      <a:pt x="23561" y="56663"/>
                      <a:pt x="18729" y="5673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1" name="Frihandsfigur: Form 130">
                <a:extLst>
                  <a:ext uri="{FF2B5EF4-FFF2-40B4-BE49-F238E27FC236}">
                    <a16:creationId xmlns:a16="http://schemas.microsoft.com/office/drawing/2014/main" id="{071A8FB4-F686-09AE-3599-E35DF5A78046}"/>
                  </a:ext>
                </a:extLst>
              </p:cNvPr>
              <p:cNvSpPr/>
              <p:nvPr/>
            </p:nvSpPr>
            <p:spPr>
              <a:xfrm>
                <a:off x="6799892" y="2514715"/>
                <a:ext cx="56527" cy="56604"/>
              </a:xfrm>
              <a:custGeom>
                <a:avLst/>
                <a:gdLst>
                  <a:gd name="connsiteX0" fmla="*/ 18737 w 56527"/>
                  <a:gd name="connsiteY0" fmla="*/ 56732 h 56604"/>
                  <a:gd name="connsiteX1" fmla="*/ 314 w 56527"/>
                  <a:gd name="connsiteY1" fmla="*/ 38523 h 56604"/>
                  <a:gd name="connsiteX2" fmla="*/ 5732 w 56527"/>
                  <a:gd name="connsiteY2" fmla="*/ 25412 h 56604"/>
                  <a:gd name="connsiteX3" fmla="*/ 26612 w 56527"/>
                  <a:gd name="connsiteY3" fmla="*/ 4532 h 56604"/>
                  <a:gd name="connsiteX4" fmla="*/ 52438 w 56527"/>
                  <a:gd name="connsiteY4" fmla="*/ 6530 h 56604"/>
                  <a:gd name="connsiteX5" fmla="*/ 52438 w 56527"/>
                  <a:gd name="connsiteY5" fmla="*/ 30357 h 56604"/>
                  <a:gd name="connsiteX6" fmla="*/ 31558 w 56527"/>
                  <a:gd name="connsiteY6" fmla="*/ 51237 h 56604"/>
                  <a:gd name="connsiteX7" fmla="*/ 18737 w 56527"/>
                  <a:gd name="connsiteY7" fmla="*/ 56732 h 56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527" h="56604">
                    <a:moveTo>
                      <a:pt x="18737" y="56732"/>
                    </a:moveTo>
                    <a:cubicBezTo>
                      <a:pt x="8621" y="56791"/>
                      <a:pt x="373" y="48638"/>
                      <a:pt x="314" y="38523"/>
                    </a:cubicBezTo>
                    <a:cubicBezTo>
                      <a:pt x="285" y="33603"/>
                      <a:pt x="2238" y="28877"/>
                      <a:pt x="5732" y="25412"/>
                    </a:cubicBezTo>
                    <a:lnTo>
                      <a:pt x="26612" y="4532"/>
                    </a:lnTo>
                    <a:cubicBezTo>
                      <a:pt x="34296" y="-2047"/>
                      <a:pt x="45859" y="-1153"/>
                      <a:pt x="52438" y="6530"/>
                    </a:cubicBezTo>
                    <a:cubicBezTo>
                      <a:pt x="58310" y="13388"/>
                      <a:pt x="58310" y="23500"/>
                      <a:pt x="52438" y="30357"/>
                    </a:cubicBezTo>
                    <a:lnTo>
                      <a:pt x="31558" y="51237"/>
                    </a:lnTo>
                    <a:cubicBezTo>
                      <a:pt x="28177" y="54688"/>
                      <a:pt x="23568" y="56663"/>
                      <a:pt x="18737" y="5673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83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32" name="Bild 9">
              <a:extLst>
                <a:ext uri="{FF2B5EF4-FFF2-40B4-BE49-F238E27FC236}">
                  <a16:creationId xmlns:a16="http://schemas.microsoft.com/office/drawing/2014/main" id="{54905F33-612E-6665-A930-CF539261A7D4}"/>
                </a:ext>
              </a:extLst>
            </p:cNvPr>
            <p:cNvGrpSpPr/>
            <p:nvPr/>
          </p:nvGrpSpPr>
          <p:grpSpPr>
            <a:xfrm>
              <a:off x="5198524" y="4523136"/>
              <a:ext cx="413608" cy="413608"/>
              <a:chOff x="5198524" y="4523136"/>
              <a:chExt cx="413608" cy="413608"/>
            </a:xfrm>
          </p:grpSpPr>
          <p:sp>
            <p:nvSpPr>
              <p:cNvPr id="133" name="Frihandsfigur: Form 132">
                <a:extLst>
                  <a:ext uri="{FF2B5EF4-FFF2-40B4-BE49-F238E27FC236}">
                    <a16:creationId xmlns:a16="http://schemas.microsoft.com/office/drawing/2014/main" id="{1561499B-1542-D1FF-261F-AB9126A6FD11}"/>
                  </a:ext>
                </a:extLst>
              </p:cNvPr>
              <p:cNvSpPr/>
              <p:nvPr/>
            </p:nvSpPr>
            <p:spPr>
              <a:xfrm>
                <a:off x="5198524" y="4523136"/>
                <a:ext cx="413608" cy="413608"/>
              </a:xfrm>
              <a:custGeom>
                <a:avLst/>
                <a:gdLst>
                  <a:gd name="connsiteX0" fmla="*/ 413775 w 413608"/>
                  <a:gd name="connsiteY0" fmla="*/ 207173 h 413608"/>
                  <a:gd name="connsiteX1" fmla="*/ 206971 w 413608"/>
                  <a:gd name="connsiteY1" fmla="*/ 413977 h 413608"/>
                  <a:gd name="connsiteX2" fmla="*/ 167 w 413608"/>
                  <a:gd name="connsiteY2" fmla="*/ 207173 h 413608"/>
                  <a:gd name="connsiteX3" fmla="*/ 206971 w 413608"/>
                  <a:gd name="connsiteY3" fmla="*/ 369 h 413608"/>
                  <a:gd name="connsiteX4" fmla="*/ 413775 w 413608"/>
                  <a:gd name="connsiteY4" fmla="*/ 207173 h 41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608" h="413608">
                    <a:moveTo>
                      <a:pt x="413775" y="207173"/>
                    </a:moveTo>
                    <a:cubicBezTo>
                      <a:pt x="413775" y="321388"/>
                      <a:pt x="321185" y="413977"/>
                      <a:pt x="206971" y="413977"/>
                    </a:cubicBezTo>
                    <a:cubicBezTo>
                      <a:pt x="92756" y="413977"/>
                      <a:pt x="167" y="321388"/>
                      <a:pt x="167" y="207173"/>
                    </a:cubicBezTo>
                    <a:cubicBezTo>
                      <a:pt x="167" y="92958"/>
                      <a:pt x="92756" y="369"/>
                      <a:pt x="206971" y="369"/>
                    </a:cubicBezTo>
                    <a:cubicBezTo>
                      <a:pt x="321185" y="369"/>
                      <a:pt x="413775" y="92958"/>
                      <a:pt x="413775" y="207173"/>
                    </a:cubicBezTo>
                    <a:close/>
                  </a:path>
                </a:pathLst>
              </a:custGeom>
              <a:solidFill>
                <a:srgbClr val="D64621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4" name="Frihandsfigur: Form 133">
                <a:extLst>
                  <a:ext uri="{FF2B5EF4-FFF2-40B4-BE49-F238E27FC236}">
                    <a16:creationId xmlns:a16="http://schemas.microsoft.com/office/drawing/2014/main" id="{70CB8CA4-F8B2-47A5-9EFC-77596BC6D5F8}"/>
                  </a:ext>
                </a:extLst>
              </p:cNvPr>
              <p:cNvSpPr/>
              <p:nvPr/>
            </p:nvSpPr>
            <p:spPr>
              <a:xfrm>
                <a:off x="5331383" y="4597727"/>
                <a:ext cx="45589" cy="45651"/>
              </a:xfrm>
              <a:custGeom>
                <a:avLst/>
                <a:gdLst>
                  <a:gd name="connsiteX0" fmla="*/ 15022 w 45589"/>
                  <a:gd name="connsiteY0" fmla="*/ 46016 h 45651"/>
                  <a:gd name="connsiteX1" fmla="*/ 165 w 45589"/>
                  <a:gd name="connsiteY1" fmla="*/ 31331 h 45651"/>
                  <a:gd name="connsiteX2" fmla="*/ 4534 w 45589"/>
                  <a:gd name="connsiteY2" fmla="*/ 20756 h 45651"/>
                  <a:gd name="connsiteX3" fmla="*/ 21374 w 45589"/>
                  <a:gd name="connsiteY3" fmla="*/ 3917 h 45651"/>
                  <a:gd name="connsiteX4" fmla="*/ 42202 w 45589"/>
                  <a:gd name="connsiteY4" fmla="*/ 5528 h 45651"/>
                  <a:gd name="connsiteX5" fmla="*/ 42202 w 45589"/>
                  <a:gd name="connsiteY5" fmla="*/ 24745 h 45651"/>
                  <a:gd name="connsiteX6" fmla="*/ 25510 w 45589"/>
                  <a:gd name="connsiteY6" fmla="*/ 41732 h 45651"/>
                  <a:gd name="connsiteX7" fmla="*/ 15022 w 45589"/>
                  <a:gd name="connsiteY7" fmla="*/ 46016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22" y="46016"/>
                    </a:moveTo>
                    <a:cubicBezTo>
                      <a:pt x="6864" y="46063"/>
                      <a:pt x="212" y="39489"/>
                      <a:pt x="165" y="31331"/>
                    </a:cubicBezTo>
                    <a:cubicBezTo>
                      <a:pt x="141" y="27362"/>
                      <a:pt x="1716" y="23551"/>
                      <a:pt x="4534" y="20756"/>
                    </a:cubicBezTo>
                    <a:lnTo>
                      <a:pt x="21374" y="3917"/>
                    </a:lnTo>
                    <a:cubicBezTo>
                      <a:pt x="27571" y="-1390"/>
                      <a:pt x="36896" y="-668"/>
                      <a:pt x="42202" y="5528"/>
                    </a:cubicBezTo>
                    <a:cubicBezTo>
                      <a:pt x="46938" y="11058"/>
                      <a:pt x="46938" y="19215"/>
                      <a:pt x="42202" y="24745"/>
                    </a:cubicBezTo>
                    <a:lnTo>
                      <a:pt x="25510" y="41732"/>
                    </a:lnTo>
                    <a:cubicBezTo>
                      <a:pt x="22723" y="44498"/>
                      <a:pt x="18949" y="46038"/>
                      <a:pt x="15022" y="46016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5" name="Frihandsfigur: Form 134">
                <a:extLst>
                  <a:ext uri="{FF2B5EF4-FFF2-40B4-BE49-F238E27FC236}">
                    <a16:creationId xmlns:a16="http://schemas.microsoft.com/office/drawing/2014/main" id="{EE3AF899-6362-CB8C-518D-99562C5315B1}"/>
                  </a:ext>
                </a:extLst>
              </p:cNvPr>
              <p:cNvSpPr/>
              <p:nvPr/>
            </p:nvSpPr>
            <p:spPr>
              <a:xfrm>
                <a:off x="5263877" y="4705869"/>
                <a:ext cx="47201" cy="47263"/>
              </a:xfrm>
              <a:custGeom>
                <a:avLst/>
                <a:gdLst>
                  <a:gd name="connsiteX0" fmla="*/ 15020 w 47201"/>
                  <a:gd name="connsiteY0" fmla="*/ 47632 h 47263"/>
                  <a:gd name="connsiteX1" fmla="*/ 162 w 47201"/>
                  <a:gd name="connsiteY1" fmla="*/ 32946 h 47263"/>
                  <a:gd name="connsiteX2" fmla="*/ 4532 w 47201"/>
                  <a:gd name="connsiteY2" fmla="*/ 22372 h 47263"/>
                  <a:gd name="connsiteX3" fmla="*/ 21371 w 47201"/>
                  <a:gd name="connsiteY3" fmla="*/ 5532 h 47263"/>
                  <a:gd name="connsiteX4" fmla="*/ 42200 w 47201"/>
                  <a:gd name="connsiteY4" fmla="*/ 3921 h 47263"/>
                  <a:gd name="connsiteX5" fmla="*/ 43811 w 47201"/>
                  <a:gd name="connsiteY5" fmla="*/ 24749 h 47263"/>
                  <a:gd name="connsiteX6" fmla="*/ 42200 w 47201"/>
                  <a:gd name="connsiteY6" fmla="*/ 26360 h 47263"/>
                  <a:gd name="connsiteX7" fmla="*/ 25508 w 47201"/>
                  <a:gd name="connsiteY7" fmla="*/ 43348 h 47263"/>
                  <a:gd name="connsiteX8" fmla="*/ 15020 w 47201"/>
                  <a:gd name="connsiteY8" fmla="*/ 47632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020" y="47632"/>
                    </a:moveTo>
                    <a:cubicBezTo>
                      <a:pt x="6862" y="47679"/>
                      <a:pt x="210" y="41104"/>
                      <a:pt x="162" y="32946"/>
                    </a:cubicBezTo>
                    <a:cubicBezTo>
                      <a:pt x="139" y="28978"/>
                      <a:pt x="1714" y="25167"/>
                      <a:pt x="4532" y="22372"/>
                    </a:cubicBezTo>
                    <a:lnTo>
                      <a:pt x="21371" y="5532"/>
                    </a:lnTo>
                    <a:cubicBezTo>
                      <a:pt x="26678" y="-664"/>
                      <a:pt x="36003" y="-1385"/>
                      <a:pt x="42200" y="3921"/>
                    </a:cubicBezTo>
                    <a:cubicBezTo>
                      <a:pt x="48396" y="9227"/>
                      <a:pt x="49118" y="18552"/>
                      <a:pt x="43811" y="24749"/>
                    </a:cubicBezTo>
                    <a:cubicBezTo>
                      <a:pt x="43316" y="25326"/>
                      <a:pt x="42777" y="25866"/>
                      <a:pt x="42200" y="26360"/>
                    </a:cubicBezTo>
                    <a:lnTo>
                      <a:pt x="25508" y="43348"/>
                    </a:lnTo>
                    <a:cubicBezTo>
                      <a:pt x="22720" y="46113"/>
                      <a:pt x="18946" y="47654"/>
                      <a:pt x="15020" y="4763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6" name="Frihandsfigur: Form 135">
                <a:extLst>
                  <a:ext uri="{FF2B5EF4-FFF2-40B4-BE49-F238E27FC236}">
                    <a16:creationId xmlns:a16="http://schemas.microsoft.com/office/drawing/2014/main" id="{97303B89-38A0-29A4-A9E3-74767E5CDC9D}"/>
                  </a:ext>
                </a:extLst>
              </p:cNvPr>
              <p:cNvSpPr/>
              <p:nvPr/>
            </p:nvSpPr>
            <p:spPr>
              <a:xfrm>
                <a:off x="5382050" y="4705869"/>
                <a:ext cx="47201" cy="47263"/>
              </a:xfrm>
              <a:custGeom>
                <a:avLst/>
                <a:gdLst>
                  <a:gd name="connsiteX0" fmla="*/ 15024 w 47201"/>
                  <a:gd name="connsiteY0" fmla="*/ 47632 h 47263"/>
                  <a:gd name="connsiteX1" fmla="*/ 167 w 47201"/>
                  <a:gd name="connsiteY1" fmla="*/ 32946 h 47263"/>
                  <a:gd name="connsiteX2" fmla="*/ 4536 w 47201"/>
                  <a:gd name="connsiteY2" fmla="*/ 22372 h 47263"/>
                  <a:gd name="connsiteX3" fmla="*/ 21376 w 47201"/>
                  <a:gd name="connsiteY3" fmla="*/ 5532 h 47263"/>
                  <a:gd name="connsiteX4" fmla="*/ 42204 w 47201"/>
                  <a:gd name="connsiteY4" fmla="*/ 3921 h 47263"/>
                  <a:gd name="connsiteX5" fmla="*/ 43816 w 47201"/>
                  <a:gd name="connsiteY5" fmla="*/ 24749 h 47263"/>
                  <a:gd name="connsiteX6" fmla="*/ 42204 w 47201"/>
                  <a:gd name="connsiteY6" fmla="*/ 26360 h 47263"/>
                  <a:gd name="connsiteX7" fmla="*/ 25364 w 47201"/>
                  <a:gd name="connsiteY7" fmla="*/ 43200 h 47263"/>
                  <a:gd name="connsiteX8" fmla="*/ 15024 w 47201"/>
                  <a:gd name="connsiteY8" fmla="*/ 47632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024" y="47632"/>
                    </a:moveTo>
                    <a:cubicBezTo>
                      <a:pt x="6866" y="47679"/>
                      <a:pt x="214" y="41104"/>
                      <a:pt x="167" y="32946"/>
                    </a:cubicBezTo>
                    <a:cubicBezTo>
                      <a:pt x="143" y="28978"/>
                      <a:pt x="1718" y="25167"/>
                      <a:pt x="4536" y="22372"/>
                    </a:cubicBezTo>
                    <a:lnTo>
                      <a:pt x="21376" y="5532"/>
                    </a:lnTo>
                    <a:cubicBezTo>
                      <a:pt x="26682" y="-664"/>
                      <a:pt x="36007" y="-1385"/>
                      <a:pt x="42204" y="3921"/>
                    </a:cubicBezTo>
                    <a:cubicBezTo>
                      <a:pt x="48401" y="9227"/>
                      <a:pt x="49122" y="18552"/>
                      <a:pt x="43816" y="24749"/>
                    </a:cubicBezTo>
                    <a:cubicBezTo>
                      <a:pt x="43321" y="25326"/>
                      <a:pt x="42782" y="25866"/>
                      <a:pt x="42204" y="26360"/>
                    </a:cubicBezTo>
                    <a:lnTo>
                      <a:pt x="25364" y="43200"/>
                    </a:lnTo>
                    <a:cubicBezTo>
                      <a:pt x="22638" y="45983"/>
                      <a:pt x="18921" y="47576"/>
                      <a:pt x="15024" y="4763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7" name="Frihandsfigur: Form 136">
                <a:extLst>
                  <a:ext uri="{FF2B5EF4-FFF2-40B4-BE49-F238E27FC236}">
                    <a16:creationId xmlns:a16="http://schemas.microsoft.com/office/drawing/2014/main" id="{A645E792-CE71-0D19-4966-98BC4BDC6C48}"/>
                  </a:ext>
                </a:extLst>
              </p:cNvPr>
              <p:cNvSpPr/>
              <p:nvPr/>
            </p:nvSpPr>
            <p:spPr>
              <a:xfrm>
                <a:off x="5500224" y="4705869"/>
                <a:ext cx="47201" cy="47263"/>
              </a:xfrm>
              <a:custGeom>
                <a:avLst/>
                <a:gdLst>
                  <a:gd name="connsiteX0" fmla="*/ 15029 w 47201"/>
                  <a:gd name="connsiteY0" fmla="*/ 47632 h 47263"/>
                  <a:gd name="connsiteX1" fmla="*/ 171 w 47201"/>
                  <a:gd name="connsiteY1" fmla="*/ 32946 h 47263"/>
                  <a:gd name="connsiteX2" fmla="*/ 4541 w 47201"/>
                  <a:gd name="connsiteY2" fmla="*/ 22372 h 47263"/>
                  <a:gd name="connsiteX3" fmla="*/ 21381 w 47201"/>
                  <a:gd name="connsiteY3" fmla="*/ 5532 h 47263"/>
                  <a:gd name="connsiteX4" fmla="*/ 42209 w 47201"/>
                  <a:gd name="connsiteY4" fmla="*/ 3921 h 47263"/>
                  <a:gd name="connsiteX5" fmla="*/ 43820 w 47201"/>
                  <a:gd name="connsiteY5" fmla="*/ 24749 h 47263"/>
                  <a:gd name="connsiteX6" fmla="*/ 42209 w 47201"/>
                  <a:gd name="connsiteY6" fmla="*/ 26360 h 47263"/>
                  <a:gd name="connsiteX7" fmla="*/ 25369 w 47201"/>
                  <a:gd name="connsiteY7" fmla="*/ 43200 h 47263"/>
                  <a:gd name="connsiteX8" fmla="*/ 15029 w 47201"/>
                  <a:gd name="connsiteY8" fmla="*/ 47632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029" y="47632"/>
                    </a:moveTo>
                    <a:cubicBezTo>
                      <a:pt x="6870" y="47679"/>
                      <a:pt x="219" y="41104"/>
                      <a:pt x="171" y="32946"/>
                    </a:cubicBezTo>
                    <a:cubicBezTo>
                      <a:pt x="148" y="28978"/>
                      <a:pt x="1723" y="25167"/>
                      <a:pt x="4541" y="22372"/>
                    </a:cubicBezTo>
                    <a:lnTo>
                      <a:pt x="21381" y="5532"/>
                    </a:lnTo>
                    <a:cubicBezTo>
                      <a:pt x="26687" y="-664"/>
                      <a:pt x="36012" y="-1385"/>
                      <a:pt x="42209" y="3921"/>
                    </a:cubicBezTo>
                    <a:cubicBezTo>
                      <a:pt x="48406" y="9227"/>
                      <a:pt x="49126" y="18552"/>
                      <a:pt x="43820" y="24749"/>
                    </a:cubicBezTo>
                    <a:cubicBezTo>
                      <a:pt x="43326" y="25326"/>
                      <a:pt x="42786" y="25866"/>
                      <a:pt x="42209" y="26360"/>
                    </a:cubicBezTo>
                    <a:lnTo>
                      <a:pt x="25369" y="43200"/>
                    </a:lnTo>
                    <a:cubicBezTo>
                      <a:pt x="22642" y="45983"/>
                      <a:pt x="18926" y="47576"/>
                      <a:pt x="15029" y="4763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8" name="Frihandsfigur: Form 137">
                <a:extLst>
                  <a:ext uri="{FF2B5EF4-FFF2-40B4-BE49-F238E27FC236}">
                    <a16:creationId xmlns:a16="http://schemas.microsoft.com/office/drawing/2014/main" id="{23F51C36-5FE0-87C8-6A39-5C6AB5676554}"/>
                  </a:ext>
                </a:extLst>
              </p:cNvPr>
              <p:cNvSpPr/>
              <p:nvPr/>
            </p:nvSpPr>
            <p:spPr>
              <a:xfrm>
                <a:off x="5449557" y="4597727"/>
                <a:ext cx="45589" cy="45651"/>
              </a:xfrm>
              <a:custGeom>
                <a:avLst/>
                <a:gdLst>
                  <a:gd name="connsiteX0" fmla="*/ 15027 w 45589"/>
                  <a:gd name="connsiteY0" fmla="*/ 46016 h 45651"/>
                  <a:gd name="connsiteX1" fmla="*/ 169 w 45589"/>
                  <a:gd name="connsiteY1" fmla="*/ 31331 h 45651"/>
                  <a:gd name="connsiteX2" fmla="*/ 4539 w 45589"/>
                  <a:gd name="connsiteY2" fmla="*/ 20756 h 45651"/>
                  <a:gd name="connsiteX3" fmla="*/ 21379 w 45589"/>
                  <a:gd name="connsiteY3" fmla="*/ 3917 h 45651"/>
                  <a:gd name="connsiteX4" fmla="*/ 42207 w 45589"/>
                  <a:gd name="connsiteY4" fmla="*/ 5528 h 45651"/>
                  <a:gd name="connsiteX5" fmla="*/ 42207 w 45589"/>
                  <a:gd name="connsiteY5" fmla="*/ 24745 h 45651"/>
                  <a:gd name="connsiteX6" fmla="*/ 25515 w 45589"/>
                  <a:gd name="connsiteY6" fmla="*/ 41732 h 45651"/>
                  <a:gd name="connsiteX7" fmla="*/ 15027 w 45589"/>
                  <a:gd name="connsiteY7" fmla="*/ 46016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27" y="46016"/>
                    </a:moveTo>
                    <a:cubicBezTo>
                      <a:pt x="6868" y="46063"/>
                      <a:pt x="217" y="39489"/>
                      <a:pt x="169" y="31331"/>
                    </a:cubicBezTo>
                    <a:cubicBezTo>
                      <a:pt x="146" y="27362"/>
                      <a:pt x="1721" y="23551"/>
                      <a:pt x="4539" y="20756"/>
                    </a:cubicBezTo>
                    <a:lnTo>
                      <a:pt x="21379" y="3917"/>
                    </a:lnTo>
                    <a:cubicBezTo>
                      <a:pt x="27575" y="-1390"/>
                      <a:pt x="36901" y="-668"/>
                      <a:pt x="42207" y="5528"/>
                    </a:cubicBezTo>
                    <a:cubicBezTo>
                      <a:pt x="46943" y="11058"/>
                      <a:pt x="46943" y="19215"/>
                      <a:pt x="42207" y="24745"/>
                    </a:cubicBezTo>
                    <a:lnTo>
                      <a:pt x="25515" y="41732"/>
                    </a:lnTo>
                    <a:cubicBezTo>
                      <a:pt x="22727" y="44498"/>
                      <a:pt x="18953" y="46038"/>
                      <a:pt x="15027" y="46016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39" name="Frihandsfigur: Form 138">
                <a:extLst>
                  <a:ext uri="{FF2B5EF4-FFF2-40B4-BE49-F238E27FC236}">
                    <a16:creationId xmlns:a16="http://schemas.microsoft.com/office/drawing/2014/main" id="{43B2C3F3-2278-C6E4-5599-7936E04CF177}"/>
                  </a:ext>
                </a:extLst>
              </p:cNvPr>
              <p:cNvSpPr/>
              <p:nvPr/>
            </p:nvSpPr>
            <p:spPr>
              <a:xfrm>
                <a:off x="5331383" y="4817235"/>
                <a:ext cx="45589" cy="45651"/>
              </a:xfrm>
              <a:custGeom>
                <a:avLst/>
                <a:gdLst>
                  <a:gd name="connsiteX0" fmla="*/ 15022 w 45589"/>
                  <a:gd name="connsiteY0" fmla="*/ 46024 h 45651"/>
                  <a:gd name="connsiteX1" fmla="*/ 165 w 45589"/>
                  <a:gd name="connsiteY1" fmla="*/ 31338 h 45651"/>
                  <a:gd name="connsiteX2" fmla="*/ 4534 w 45589"/>
                  <a:gd name="connsiteY2" fmla="*/ 20765 h 45651"/>
                  <a:gd name="connsiteX3" fmla="*/ 21374 w 45589"/>
                  <a:gd name="connsiteY3" fmla="*/ 3925 h 45651"/>
                  <a:gd name="connsiteX4" fmla="*/ 42202 w 45589"/>
                  <a:gd name="connsiteY4" fmla="*/ 5537 h 45651"/>
                  <a:gd name="connsiteX5" fmla="*/ 42202 w 45589"/>
                  <a:gd name="connsiteY5" fmla="*/ 24753 h 45651"/>
                  <a:gd name="connsiteX6" fmla="*/ 25362 w 45589"/>
                  <a:gd name="connsiteY6" fmla="*/ 41593 h 45651"/>
                  <a:gd name="connsiteX7" fmla="*/ 15022 w 45589"/>
                  <a:gd name="connsiteY7" fmla="*/ 46024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22" y="46024"/>
                    </a:moveTo>
                    <a:cubicBezTo>
                      <a:pt x="6864" y="46072"/>
                      <a:pt x="212" y="39497"/>
                      <a:pt x="165" y="31338"/>
                    </a:cubicBezTo>
                    <a:cubicBezTo>
                      <a:pt x="141" y="27371"/>
                      <a:pt x="1716" y="23560"/>
                      <a:pt x="4534" y="20765"/>
                    </a:cubicBezTo>
                    <a:lnTo>
                      <a:pt x="21374" y="3925"/>
                    </a:lnTo>
                    <a:cubicBezTo>
                      <a:pt x="27571" y="-1381"/>
                      <a:pt x="36896" y="-660"/>
                      <a:pt x="42202" y="5537"/>
                    </a:cubicBezTo>
                    <a:cubicBezTo>
                      <a:pt x="46938" y="11067"/>
                      <a:pt x="46938" y="19223"/>
                      <a:pt x="42202" y="24753"/>
                    </a:cubicBezTo>
                    <a:lnTo>
                      <a:pt x="25362" y="41593"/>
                    </a:lnTo>
                    <a:cubicBezTo>
                      <a:pt x="22636" y="44376"/>
                      <a:pt x="18919" y="45968"/>
                      <a:pt x="15022" y="46024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0" name="Frihandsfigur: Form 139">
                <a:extLst>
                  <a:ext uri="{FF2B5EF4-FFF2-40B4-BE49-F238E27FC236}">
                    <a16:creationId xmlns:a16="http://schemas.microsoft.com/office/drawing/2014/main" id="{28A9D386-991E-89C9-D832-9C7F97C6318B}"/>
                  </a:ext>
                </a:extLst>
              </p:cNvPr>
              <p:cNvSpPr/>
              <p:nvPr/>
            </p:nvSpPr>
            <p:spPr>
              <a:xfrm>
                <a:off x="5449557" y="4817235"/>
                <a:ext cx="45589" cy="45651"/>
              </a:xfrm>
              <a:custGeom>
                <a:avLst/>
                <a:gdLst>
                  <a:gd name="connsiteX0" fmla="*/ 15027 w 45589"/>
                  <a:gd name="connsiteY0" fmla="*/ 46024 h 45651"/>
                  <a:gd name="connsiteX1" fmla="*/ 169 w 45589"/>
                  <a:gd name="connsiteY1" fmla="*/ 31338 h 45651"/>
                  <a:gd name="connsiteX2" fmla="*/ 4539 w 45589"/>
                  <a:gd name="connsiteY2" fmla="*/ 20765 h 45651"/>
                  <a:gd name="connsiteX3" fmla="*/ 21379 w 45589"/>
                  <a:gd name="connsiteY3" fmla="*/ 3925 h 45651"/>
                  <a:gd name="connsiteX4" fmla="*/ 42207 w 45589"/>
                  <a:gd name="connsiteY4" fmla="*/ 5537 h 45651"/>
                  <a:gd name="connsiteX5" fmla="*/ 42207 w 45589"/>
                  <a:gd name="connsiteY5" fmla="*/ 24753 h 45651"/>
                  <a:gd name="connsiteX6" fmla="*/ 25367 w 45589"/>
                  <a:gd name="connsiteY6" fmla="*/ 41593 h 45651"/>
                  <a:gd name="connsiteX7" fmla="*/ 15027 w 45589"/>
                  <a:gd name="connsiteY7" fmla="*/ 46024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27" y="46024"/>
                    </a:moveTo>
                    <a:cubicBezTo>
                      <a:pt x="6868" y="46072"/>
                      <a:pt x="217" y="39497"/>
                      <a:pt x="169" y="31338"/>
                    </a:cubicBezTo>
                    <a:cubicBezTo>
                      <a:pt x="146" y="27371"/>
                      <a:pt x="1721" y="23560"/>
                      <a:pt x="4539" y="20765"/>
                    </a:cubicBezTo>
                    <a:lnTo>
                      <a:pt x="21379" y="3925"/>
                    </a:lnTo>
                    <a:cubicBezTo>
                      <a:pt x="27575" y="-1381"/>
                      <a:pt x="36901" y="-660"/>
                      <a:pt x="42207" y="5537"/>
                    </a:cubicBezTo>
                    <a:cubicBezTo>
                      <a:pt x="46943" y="11067"/>
                      <a:pt x="46943" y="19223"/>
                      <a:pt x="42207" y="24753"/>
                    </a:cubicBezTo>
                    <a:lnTo>
                      <a:pt x="25367" y="41593"/>
                    </a:lnTo>
                    <a:cubicBezTo>
                      <a:pt x="22640" y="44376"/>
                      <a:pt x="18924" y="45968"/>
                      <a:pt x="15027" y="46024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41" name="Bild 9">
              <a:extLst>
                <a:ext uri="{FF2B5EF4-FFF2-40B4-BE49-F238E27FC236}">
                  <a16:creationId xmlns:a16="http://schemas.microsoft.com/office/drawing/2014/main" id="{C99613B2-90DC-6F79-9246-30B311356C41}"/>
                </a:ext>
              </a:extLst>
            </p:cNvPr>
            <p:cNvGrpSpPr/>
            <p:nvPr/>
          </p:nvGrpSpPr>
          <p:grpSpPr>
            <a:xfrm>
              <a:off x="5849332" y="2754675"/>
              <a:ext cx="413608" cy="413608"/>
              <a:chOff x="5849332" y="2754675"/>
              <a:chExt cx="413608" cy="413608"/>
            </a:xfrm>
          </p:grpSpPr>
          <p:sp>
            <p:nvSpPr>
              <p:cNvPr id="142" name="Frihandsfigur: Form 141">
                <a:extLst>
                  <a:ext uri="{FF2B5EF4-FFF2-40B4-BE49-F238E27FC236}">
                    <a16:creationId xmlns:a16="http://schemas.microsoft.com/office/drawing/2014/main" id="{73AD0033-BD8D-3DFE-E2A4-3A928DB84165}"/>
                  </a:ext>
                </a:extLst>
              </p:cNvPr>
              <p:cNvSpPr/>
              <p:nvPr/>
            </p:nvSpPr>
            <p:spPr>
              <a:xfrm>
                <a:off x="5849332" y="2754675"/>
                <a:ext cx="413608" cy="413608"/>
              </a:xfrm>
              <a:custGeom>
                <a:avLst/>
                <a:gdLst>
                  <a:gd name="connsiteX0" fmla="*/ 413844 w 413608"/>
                  <a:gd name="connsiteY0" fmla="*/ 206984 h 413608"/>
                  <a:gd name="connsiteX1" fmla="*/ 207040 w 413608"/>
                  <a:gd name="connsiteY1" fmla="*/ 413788 h 413608"/>
                  <a:gd name="connsiteX2" fmla="*/ 236 w 413608"/>
                  <a:gd name="connsiteY2" fmla="*/ 206984 h 413608"/>
                  <a:gd name="connsiteX3" fmla="*/ 207040 w 413608"/>
                  <a:gd name="connsiteY3" fmla="*/ 180 h 413608"/>
                  <a:gd name="connsiteX4" fmla="*/ 413844 w 413608"/>
                  <a:gd name="connsiteY4" fmla="*/ 206984 h 41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608" h="413608">
                    <a:moveTo>
                      <a:pt x="413844" y="206984"/>
                    </a:moveTo>
                    <a:cubicBezTo>
                      <a:pt x="413844" y="321199"/>
                      <a:pt x="321255" y="413788"/>
                      <a:pt x="207040" y="413788"/>
                    </a:cubicBezTo>
                    <a:cubicBezTo>
                      <a:pt x="92825" y="413788"/>
                      <a:pt x="236" y="321199"/>
                      <a:pt x="236" y="206984"/>
                    </a:cubicBezTo>
                    <a:cubicBezTo>
                      <a:pt x="236" y="92769"/>
                      <a:pt x="92825" y="180"/>
                      <a:pt x="207040" y="180"/>
                    </a:cubicBezTo>
                    <a:cubicBezTo>
                      <a:pt x="321255" y="180"/>
                      <a:pt x="413844" y="92769"/>
                      <a:pt x="413844" y="206984"/>
                    </a:cubicBezTo>
                    <a:close/>
                  </a:path>
                </a:pathLst>
              </a:custGeom>
              <a:solidFill>
                <a:srgbClr val="D64621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3" name="Frihandsfigur: Form 142">
                <a:extLst>
                  <a:ext uri="{FF2B5EF4-FFF2-40B4-BE49-F238E27FC236}">
                    <a16:creationId xmlns:a16="http://schemas.microsoft.com/office/drawing/2014/main" id="{437AA8F1-5C4D-B708-7D45-EC95B7FBD5E7}"/>
                  </a:ext>
                </a:extLst>
              </p:cNvPr>
              <p:cNvSpPr/>
              <p:nvPr/>
            </p:nvSpPr>
            <p:spPr>
              <a:xfrm>
                <a:off x="5982191" y="2829265"/>
                <a:ext cx="45589" cy="45651"/>
              </a:xfrm>
              <a:custGeom>
                <a:avLst/>
                <a:gdLst>
                  <a:gd name="connsiteX0" fmla="*/ 15092 w 45589"/>
                  <a:gd name="connsiteY0" fmla="*/ 45827 h 45651"/>
                  <a:gd name="connsiteX1" fmla="*/ 234 w 45589"/>
                  <a:gd name="connsiteY1" fmla="*/ 31142 h 45651"/>
                  <a:gd name="connsiteX2" fmla="*/ 4604 w 45589"/>
                  <a:gd name="connsiteY2" fmla="*/ 20568 h 45651"/>
                  <a:gd name="connsiteX3" fmla="*/ 21444 w 45589"/>
                  <a:gd name="connsiteY3" fmla="*/ 3728 h 45651"/>
                  <a:gd name="connsiteX4" fmla="*/ 42272 w 45589"/>
                  <a:gd name="connsiteY4" fmla="*/ 5339 h 45651"/>
                  <a:gd name="connsiteX5" fmla="*/ 42272 w 45589"/>
                  <a:gd name="connsiteY5" fmla="*/ 24556 h 45651"/>
                  <a:gd name="connsiteX6" fmla="*/ 25580 w 45589"/>
                  <a:gd name="connsiteY6" fmla="*/ 41543 h 45651"/>
                  <a:gd name="connsiteX7" fmla="*/ 15092 w 45589"/>
                  <a:gd name="connsiteY7" fmla="*/ 45827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92" y="45827"/>
                    </a:moveTo>
                    <a:cubicBezTo>
                      <a:pt x="6933" y="45874"/>
                      <a:pt x="282" y="39300"/>
                      <a:pt x="234" y="31142"/>
                    </a:cubicBezTo>
                    <a:cubicBezTo>
                      <a:pt x="211" y="27173"/>
                      <a:pt x="1785" y="23362"/>
                      <a:pt x="4604" y="20568"/>
                    </a:cubicBezTo>
                    <a:lnTo>
                      <a:pt x="21444" y="3728"/>
                    </a:lnTo>
                    <a:cubicBezTo>
                      <a:pt x="27640" y="-1579"/>
                      <a:pt x="36966" y="-857"/>
                      <a:pt x="42272" y="5339"/>
                    </a:cubicBezTo>
                    <a:cubicBezTo>
                      <a:pt x="47008" y="10869"/>
                      <a:pt x="47008" y="19026"/>
                      <a:pt x="42272" y="24556"/>
                    </a:cubicBezTo>
                    <a:lnTo>
                      <a:pt x="25580" y="41543"/>
                    </a:lnTo>
                    <a:cubicBezTo>
                      <a:pt x="22792" y="44309"/>
                      <a:pt x="19018" y="45849"/>
                      <a:pt x="15092" y="45827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4" name="Frihandsfigur: Form 143">
                <a:extLst>
                  <a:ext uri="{FF2B5EF4-FFF2-40B4-BE49-F238E27FC236}">
                    <a16:creationId xmlns:a16="http://schemas.microsoft.com/office/drawing/2014/main" id="{4EC800FA-1135-AE93-50CD-BE6847841758}"/>
                  </a:ext>
                </a:extLst>
              </p:cNvPr>
              <p:cNvSpPr/>
              <p:nvPr/>
            </p:nvSpPr>
            <p:spPr>
              <a:xfrm>
                <a:off x="5914684" y="2937407"/>
                <a:ext cx="47201" cy="47263"/>
              </a:xfrm>
              <a:custGeom>
                <a:avLst/>
                <a:gdLst>
                  <a:gd name="connsiteX0" fmla="*/ 15089 w 47201"/>
                  <a:gd name="connsiteY0" fmla="*/ 47443 h 47263"/>
                  <a:gd name="connsiteX1" fmla="*/ 232 w 47201"/>
                  <a:gd name="connsiteY1" fmla="*/ 32757 h 47263"/>
                  <a:gd name="connsiteX2" fmla="*/ 4601 w 47201"/>
                  <a:gd name="connsiteY2" fmla="*/ 22183 h 47263"/>
                  <a:gd name="connsiteX3" fmla="*/ 21441 w 47201"/>
                  <a:gd name="connsiteY3" fmla="*/ 5343 h 47263"/>
                  <a:gd name="connsiteX4" fmla="*/ 42269 w 47201"/>
                  <a:gd name="connsiteY4" fmla="*/ 3732 h 47263"/>
                  <a:gd name="connsiteX5" fmla="*/ 43881 w 47201"/>
                  <a:gd name="connsiteY5" fmla="*/ 24560 h 47263"/>
                  <a:gd name="connsiteX6" fmla="*/ 42269 w 47201"/>
                  <a:gd name="connsiteY6" fmla="*/ 26172 h 47263"/>
                  <a:gd name="connsiteX7" fmla="*/ 25577 w 47201"/>
                  <a:gd name="connsiteY7" fmla="*/ 43159 h 47263"/>
                  <a:gd name="connsiteX8" fmla="*/ 15089 w 47201"/>
                  <a:gd name="connsiteY8" fmla="*/ 47443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089" y="47443"/>
                    </a:moveTo>
                    <a:cubicBezTo>
                      <a:pt x="6931" y="47490"/>
                      <a:pt x="279" y="40915"/>
                      <a:pt x="232" y="32757"/>
                    </a:cubicBezTo>
                    <a:cubicBezTo>
                      <a:pt x="209" y="28789"/>
                      <a:pt x="1783" y="24978"/>
                      <a:pt x="4601" y="22183"/>
                    </a:cubicBezTo>
                    <a:lnTo>
                      <a:pt x="21441" y="5343"/>
                    </a:lnTo>
                    <a:cubicBezTo>
                      <a:pt x="26748" y="-853"/>
                      <a:pt x="36073" y="-1574"/>
                      <a:pt x="42269" y="3732"/>
                    </a:cubicBezTo>
                    <a:cubicBezTo>
                      <a:pt x="48466" y="9038"/>
                      <a:pt x="49187" y="18363"/>
                      <a:pt x="43881" y="24560"/>
                    </a:cubicBezTo>
                    <a:cubicBezTo>
                      <a:pt x="43386" y="25137"/>
                      <a:pt x="42847" y="25677"/>
                      <a:pt x="42269" y="26172"/>
                    </a:cubicBezTo>
                    <a:lnTo>
                      <a:pt x="25577" y="43159"/>
                    </a:lnTo>
                    <a:cubicBezTo>
                      <a:pt x="22789" y="45924"/>
                      <a:pt x="19015" y="47465"/>
                      <a:pt x="15089" y="4744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5" name="Frihandsfigur: Form 144">
                <a:extLst>
                  <a:ext uri="{FF2B5EF4-FFF2-40B4-BE49-F238E27FC236}">
                    <a16:creationId xmlns:a16="http://schemas.microsoft.com/office/drawing/2014/main" id="{C78FB15B-9F0D-D462-E6BC-C591B2D907F3}"/>
                  </a:ext>
                </a:extLst>
              </p:cNvPr>
              <p:cNvSpPr/>
              <p:nvPr/>
            </p:nvSpPr>
            <p:spPr>
              <a:xfrm>
                <a:off x="6032858" y="2937407"/>
                <a:ext cx="47201" cy="47263"/>
              </a:xfrm>
              <a:custGeom>
                <a:avLst/>
                <a:gdLst>
                  <a:gd name="connsiteX0" fmla="*/ 15094 w 47201"/>
                  <a:gd name="connsiteY0" fmla="*/ 47443 h 47263"/>
                  <a:gd name="connsiteX1" fmla="*/ 236 w 47201"/>
                  <a:gd name="connsiteY1" fmla="*/ 32757 h 47263"/>
                  <a:gd name="connsiteX2" fmla="*/ 4606 w 47201"/>
                  <a:gd name="connsiteY2" fmla="*/ 22183 h 47263"/>
                  <a:gd name="connsiteX3" fmla="*/ 21446 w 47201"/>
                  <a:gd name="connsiteY3" fmla="*/ 5343 h 47263"/>
                  <a:gd name="connsiteX4" fmla="*/ 42274 w 47201"/>
                  <a:gd name="connsiteY4" fmla="*/ 3732 h 47263"/>
                  <a:gd name="connsiteX5" fmla="*/ 43885 w 47201"/>
                  <a:gd name="connsiteY5" fmla="*/ 24560 h 47263"/>
                  <a:gd name="connsiteX6" fmla="*/ 42274 w 47201"/>
                  <a:gd name="connsiteY6" fmla="*/ 26172 h 47263"/>
                  <a:gd name="connsiteX7" fmla="*/ 25434 w 47201"/>
                  <a:gd name="connsiteY7" fmla="*/ 43011 h 47263"/>
                  <a:gd name="connsiteX8" fmla="*/ 15094 w 47201"/>
                  <a:gd name="connsiteY8" fmla="*/ 47443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094" y="47443"/>
                    </a:moveTo>
                    <a:cubicBezTo>
                      <a:pt x="6935" y="47490"/>
                      <a:pt x="284" y="40915"/>
                      <a:pt x="236" y="32757"/>
                    </a:cubicBezTo>
                    <a:cubicBezTo>
                      <a:pt x="213" y="28789"/>
                      <a:pt x="1787" y="24978"/>
                      <a:pt x="4606" y="22183"/>
                    </a:cubicBezTo>
                    <a:lnTo>
                      <a:pt x="21446" y="5343"/>
                    </a:lnTo>
                    <a:cubicBezTo>
                      <a:pt x="26752" y="-853"/>
                      <a:pt x="36077" y="-1574"/>
                      <a:pt x="42274" y="3732"/>
                    </a:cubicBezTo>
                    <a:cubicBezTo>
                      <a:pt x="48471" y="9038"/>
                      <a:pt x="49191" y="18363"/>
                      <a:pt x="43885" y="24560"/>
                    </a:cubicBezTo>
                    <a:cubicBezTo>
                      <a:pt x="43391" y="25137"/>
                      <a:pt x="42851" y="25677"/>
                      <a:pt x="42274" y="26172"/>
                    </a:cubicBezTo>
                    <a:lnTo>
                      <a:pt x="25434" y="43011"/>
                    </a:lnTo>
                    <a:cubicBezTo>
                      <a:pt x="22707" y="45794"/>
                      <a:pt x="18991" y="47387"/>
                      <a:pt x="15094" y="4744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6" name="Frihandsfigur: Form 145">
                <a:extLst>
                  <a:ext uri="{FF2B5EF4-FFF2-40B4-BE49-F238E27FC236}">
                    <a16:creationId xmlns:a16="http://schemas.microsoft.com/office/drawing/2014/main" id="{353BB175-2E79-24D0-F20E-08A6ECD9B783}"/>
                  </a:ext>
                </a:extLst>
              </p:cNvPr>
              <p:cNvSpPr/>
              <p:nvPr/>
            </p:nvSpPr>
            <p:spPr>
              <a:xfrm>
                <a:off x="6151032" y="2937407"/>
                <a:ext cx="47201" cy="47263"/>
              </a:xfrm>
              <a:custGeom>
                <a:avLst/>
                <a:gdLst>
                  <a:gd name="connsiteX0" fmla="*/ 15098 w 47201"/>
                  <a:gd name="connsiteY0" fmla="*/ 47443 h 47263"/>
                  <a:gd name="connsiteX1" fmla="*/ 241 w 47201"/>
                  <a:gd name="connsiteY1" fmla="*/ 32757 h 47263"/>
                  <a:gd name="connsiteX2" fmla="*/ 4610 w 47201"/>
                  <a:gd name="connsiteY2" fmla="*/ 22183 h 47263"/>
                  <a:gd name="connsiteX3" fmla="*/ 21450 w 47201"/>
                  <a:gd name="connsiteY3" fmla="*/ 5343 h 47263"/>
                  <a:gd name="connsiteX4" fmla="*/ 42278 w 47201"/>
                  <a:gd name="connsiteY4" fmla="*/ 3732 h 47263"/>
                  <a:gd name="connsiteX5" fmla="*/ 43890 w 47201"/>
                  <a:gd name="connsiteY5" fmla="*/ 24560 h 47263"/>
                  <a:gd name="connsiteX6" fmla="*/ 42278 w 47201"/>
                  <a:gd name="connsiteY6" fmla="*/ 26172 h 47263"/>
                  <a:gd name="connsiteX7" fmla="*/ 25439 w 47201"/>
                  <a:gd name="connsiteY7" fmla="*/ 43011 h 47263"/>
                  <a:gd name="connsiteX8" fmla="*/ 15098 w 47201"/>
                  <a:gd name="connsiteY8" fmla="*/ 47443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098" y="47443"/>
                    </a:moveTo>
                    <a:cubicBezTo>
                      <a:pt x="6940" y="47490"/>
                      <a:pt x="288" y="40915"/>
                      <a:pt x="241" y="32757"/>
                    </a:cubicBezTo>
                    <a:cubicBezTo>
                      <a:pt x="217" y="28789"/>
                      <a:pt x="1792" y="24978"/>
                      <a:pt x="4610" y="22183"/>
                    </a:cubicBezTo>
                    <a:lnTo>
                      <a:pt x="21450" y="5343"/>
                    </a:lnTo>
                    <a:cubicBezTo>
                      <a:pt x="26756" y="-853"/>
                      <a:pt x="36082" y="-1574"/>
                      <a:pt x="42278" y="3732"/>
                    </a:cubicBezTo>
                    <a:cubicBezTo>
                      <a:pt x="48475" y="9038"/>
                      <a:pt x="49196" y="18363"/>
                      <a:pt x="43890" y="24560"/>
                    </a:cubicBezTo>
                    <a:cubicBezTo>
                      <a:pt x="43395" y="25137"/>
                      <a:pt x="42856" y="25677"/>
                      <a:pt x="42278" y="26172"/>
                    </a:cubicBezTo>
                    <a:lnTo>
                      <a:pt x="25439" y="43011"/>
                    </a:lnTo>
                    <a:cubicBezTo>
                      <a:pt x="22712" y="45794"/>
                      <a:pt x="18995" y="47387"/>
                      <a:pt x="15098" y="4744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7" name="Frihandsfigur: Form 146">
                <a:extLst>
                  <a:ext uri="{FF2B5EF4-FFF2-40B4-BE49-F238E27FC236}">
                    <a16:creationId xmlns:a16="http://schemas.microsoft.com/office/drawing/2014/main" id="{5169F512-C8AC-3613-2200-00264658628B}"/>
                  </a:ext>
                </a:extLst>
              </p:cNvPr>
              <p:cNvSpPr/>
              <p:nvPr/>
            </p:nvSpPr>
            <p:spPr>
              <a:xfrm>
                <a:off x="6100365" y="2829265"/>
                <a:ext cx="45589" cy="45651"/>
              </a:xfrm>
              <a:custGeom>
                <a:avLst/>
                <a:gdLst>
                  <a:gd name="connsiteX0" fmla="*/ 15096 w 45589"/>
                  <a:gd name="connsiteY0" fmla="*/ 45827 h 45651"/>
                  <a:gd name="connsiteX1" fmla="*/ 239 w 45589"/>
                  <a:gd name="connsiteY1" fmla="*/ 31142 h 45651"/>
                  <a:gd name="connsiteX2" fmla="*/ 4608 w 45589"/>
                  <a:gd name="connsiteY2" fmla="*/ 20568 h 45651"/>
                  <a:gd name="connsiteX3" fmla="*/ 21448 w 45589"/>
                  <a:gd name="connsiteY3" fmla="*/ 3728 h 45651"/>
                  <a:gd name="connsiteX4" fmla="*/ 42276 w 45589"/>
                  <a:gd name="connsiteY4" fmla="*/ 5339 h 45651"/>
                  <a:gd name="connsiteX5" fmla="*/ 42276 w 45589"/>
                  <a:gd name="connsiteY5" fmla="*/ 24556 h 45651"/>
                  <a:gd name="connsiteX6" fmla="*/ 25584 w 45589"/>
                  <a:gd name="connsiteY6" fmla="*/ 41543 h 45651"/>
                  <a:gd name="connsiteX7" fmla="*/ 15096 w 45589"/>
                  <a:gd name="connsiteY7" fmla="*/ 45827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96" y="45827"/>
                    </a:moveTo>
                    <a:cubicBezTo>
                      <a:pt x="6938" y="45874"/>
                      <a:pt x="286" y="39300"/>
                      <a:pt x="239" y="31142"/>
                    </a:cubicBezTo>
                    <a:cubicBezTo>
                      <a:pt x="215" y="27173"/>
                      <a:pt x="1790" y="23362"/>
                      <a:pt x="4608" y="20568"/>
                    </a:cubicBezTo>
                    <a:lnTo>
                      <a:pt x="21448" y="3728"/>
                    </a:lnTo>
                    <a:cubicBezTo>
                      <a:pt x="27645" y="-1579"/>
                      <a:pt x="36970" y="-857"/>
                      <a:pt x="42276" y="5339"/>
                    </a:cubicBezTo>
                    <a:cubicBezTo>
                      <a:pt x="47012" y="10869"/>
                      <a:pt x="47012" y="19026"/>
                      <a:pt x="42276" y="24556"/>
                    </a:cubicBezTo>
                    <a:lnTo>
                      <a:pt x="25584" y="41543"/>
                    </a:lnTo>
                    <a:cubicBezTo>
                      <a:pt x="22797" y="44309"/>
                      <a:pt x="19023" y="45849"/>
                      <a:pt x="15096" y="45827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8" name="Frihandsfigur: Form 147">
                <a:extLst>
                  <a:ext uri="{FF2B5EF4-FFF2-40B4-BE49-F238E27FC236}">
                    <a16:creationId xmlns:a16="http://schemas.microsoft.com/office/drawing/2014/main" id="{57CB3EF3-3EE4-05AE-4D2E-6B2BD9602592}"/>
                  </a:ext>
                </a:extLst>
              </p:cNvPr>
              <p:cNvSpPr/>
              <p:nvPr/>
            </p:nvSpPr>
            <p:spPr>
              <a:xfrm>
                <a:off x="5982191" y="3048773"/>
                <a:ext cx="45589" cy="45651"/>
              </a:xfrm>
              <a:custGeom>
                <a:avLst/>
                <a:gdLst>
                  <a:gd name="connsiteX0" fmla="*/ 15092 w 45589"/>
                  <a:gd name="connsiteY0" fmla="*/ 45836 h 45651"/>
                  <a:gd name="connsiteX1" fmla="*/ 234 w 45589"/>
                  <a:gd name="connsiteY1" fmla="*/ 31149 h 45651"/>
                  <a:gd name="connsiteX2" fmla="*/ 4604 w 45589"/>
                  <a:gd name="connsiteY2" fmla="*/ 20576 h 45651"/>
                  <a:gd name="connsiteX3" fmla="*/ 21444 w 45589"/>
                  <a:gd name="connsiteY3" fmla="*/ 3736 h 45651"/>
                  <a:gd name="connsiteX4" fmla="*/ 42272 w 45589"/>
                  <a:gd name="connsiteY4" fmla="*/ 5348 h 45651"/>
                  <a:gd name="connsiteX5" fmla="*/ 42272 w 45589"/>
                  <a:gd name="connsiteY5" fmla="*/ 24564 h 45651"/>
                  <a:gd name="connsiteX6" fmla="*/ 25432 w 45589"/>
                  <a:gd name="connsiteY6" fmla="*/ 41404 h 45651"/>
                  <a:gd name="connsiteX7" fmla="*/ 15092 w 45589"/>
                  <a:gd name="connsiteY7" fmla="*/ 45836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92" y="45836"/>
                    </a:moveTo>
                    <a:cubicBezTo>
                      <a:pt x="6933" y="45883"/>
                      <a:pt x="282" y="39308"/>
                      <a:pt x="234" y="31149"/>
                    </a:cubicBezTo>
                    <a:cubicBezTo>
                      <a:pt x="211" y="27182"/>
                      <a:pt x="1785" y="23371"/>
                      <a:pt x="4604" y="20576"/>
                    </a:cubicBezTo>
                    <a:lnTo>
                      <a:pt x="21444" y="3736"/>
                    </a:lnTo>
                    <a:cubicBezTo>
                      <a:pt x="27640" y="-1570"/>
                      <a:pt x="36966" y="-849"/>
                      <a:pt x="42272" y="5348"/>
                    </a:cubicBezTo>
                    <a:cubicBezTo>
                      <a:pt x="47008" y="10878"/>
                      <a:pt x="47008" y="19034"/>
                      <a:pt x="42272" y="24564"/>
                    </a:cubicBezTo>
                    <a:lnTo>
                      <a:pt x="25432" y="41404"/>
                    </a:lnTo>
                    <a:cubicBezTo>
                      <a:pt x="22705" y="44187"/>
                      <a:pt x="18989" y="45779"/>
                      <a:pt x="15092" y="45836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49" name="Frihandsfigur: Form 148">
                <a:extLst>
                  <a:ext uri="{FF2B5EF4-FFF2-40B4-BE49-F238E27FC236}">
                    <a16:creationId xmlns:a16="http://schemas.microsoft.com/office/drawing/2014/main" id="{C576E959-39F4-D063-7FC1-DF7792133E6F}"/>
                  </a:ext>
                </a:extLst>
              </p:cNvPr>
              <p:cNvSpPr/>
              <p:nvPr/>
            </p:nvSpPr>
            <p:spPr>
              <a:xfrm>
                <a:off x="6100365" y="3048773"/>
                <a:ext cx="45589" cy="45651"/>
              </a:xfrm>
              <a:custGeom>
                <a:avLst/>
                <a:gdLst>
                  <a:gd name="connsiteX0" fmla="*/ 15096 w 45589"/>
                  <a:gd name="connsiteY0" fmla="*/ 45836 h 45651"/>
                  <a:gd name="connsiteX1" fmla="*/ 239 w 45589"/>
                  <a:gd name="connsiteY1" fmla="*/ 31149 h 45651"/>
                  <a:gd name="connsiteX2" fmla="*/ 4608 w 45589"/>
                  <a:gd name="connsiteY2" fmla="*/ 20576 h 45651"/>
                  <a:gd name="connsiteX3" fmla="*/ 21448 w 45589"/>
                  <a:gd name="connsiteY3" fmla="*/ 3736 h 45651"/>
                  <a:gd name="connsiteX4" fmla="*/ 42276 w 45589"/>
                  <a:gd name="connsiteY4" fmla="*/ 5348 h 45651"/>
                  <a:gd name="connsiteX5" fmla="*/ 42276 w 45589"/>
                  <a:gd name="connsiteY5" fmla="*/ 24564 h 45651"/>
                  <a:gd name="connsiteX6" fmla="*/ 25437 w 45589"/>
                  <a:gd name="connsiteY6" fmla="*/ 41404 h 45651"/>
                  <a:gd name="connsiteX7" fmla="*/ 15096 w 45589"/>
                  <a:gd name="connsiteY7" fmla="*/ 45836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096" y="45836"/>
                    </a:moveTo>
                    <a:cubicBezTo>
                      <a:pt x="6938" y="45883"/>
                      <a:pt x="286" y="39308"/>
                      <a:pt x="239" y="31149"/>
                    </a:cubicBezTo>
                    <a:cubicBezTo>
                      <a:pt x="215" y="27182"/>
                      <a:pt x="1790" y="23371"/>
                      <a:pt x="4608" y="20576"/>
                    </a:cubicBezTo>
                    <a:lnTo>
                      <a:pt x="21448" y="3736"/>
                    </a:lnTo>
                    <a:cubicBezTo>
                      <a:pt x="27645" y="-1570"/>
                      <a:pt x="36970" y="-849"/>
                      <a:pt x="42276" y="5348"/>
                    </a:cubicBezTo>
                    <a:cubicBezTo>
                      <a:pt x="47012" y="10878"/>
                      <a:pt x="47012" y="19034"/>
                      <a:pt x="42276" y="24564"/>
                    </a:cubicBezTo>
                    <a:lnTo>
                      <a:pt x="25437" y="41404"/>
                    </a:lnTo>
                    <a:cubicBezTo>
                      <a:pt x="22710" y="44187"/>
                      <a:pt x="18993" y="45779"/>
                      <a:pt x="15096" y="45836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50" name="Bild 9">
              <a:extLst>
                <a:ext uri="{FF2B5EF4-FFF2-40B4-BE49-F238E27FC236}">
                  <a16:creationId xmlns:a16="http://schemas.microsoft.com/office/drawing/2014/main" id="{D9DFC0C2-DD5B-F0D4-0BD3-A109CDCBC867}"/>
                </a:ext>
              </a:extLst>
            </p:cNvPr>
            <p:cNvGrpSpPr/>
            <p:nvPr/>
          </p:nvGrpSpPr>
          <p:grpSpPr>
            <a:xfrm>
              <a:off x="7131431" y="3616272"/>
              <a:ext cx="413608" cy="413608"/>
              <a:chOff x="7131431" y="3616272"/>
              <a:chExt cx="413608" cy="413608"/>
            </a:xfrm>
          </p:grpSpPr>
          <p:sp>
            <p:nvSpPr>
              <p:cNvPr id="151" name="Frihandsfigur: Form 150">
                <a:extLst>
                  <a:ext uri="{FF2B5EF4-FFF2-40B4-BE49-F238E27FC236}">
                    <a16:creationId xmlns:a16="http://schemas.microsoft.com/office/drawing/2014/main" id="{A32045CD-B882-EAC1-4BF7-CB6A0A26A1A4}"/>
                  </a:ext>
                </a:extLst>
              </p:cNvPr>
              <p:cNvSpPr/>
              <p:nvPr/>
            </p:nvSpPr>
            <p:spPr>
              <a:xfrm>
                <a:off x="7131431" y="3616272"/>
                <a:ext cx="413608" cy="413608"/>
              </a:xfrm>
              <a:custGeom>
                <a:avLst/>
                <a:gdLst>
                  <a:gd name="connsiteX0" fmla="*/ 413981 w 413608"/>
                  <a:gd name="connsiteY0" fmla="*/ 207076 h 413608"/>
                  <a:gd name="connsiteX1" fmla="*/ 207177 w 413608"/>
                  <a:gd name="connsiteY1" fmla="*/ 413880 h 413608"/>
                  <a:gd name="connsiteX2" fmla="*/ 373 w 413608"/>
                  <a:gd name="connsiteY2" fmla="*/ 207076 h 413608"/>
                  <a:gd name="connsiteX3" fmla="*/ 207177 w 413608"/>
                  <a:gd name="connsiteY3" fmla="*/ 272 h 413608"/>
                  <a:gd name="connsiteX4" fmla="*/ 413981 w 413608"/>
                  <a:gd name="connsiteY4" fmla="*/ 207076 h 41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608" h="413608">
                    <a:moveTo>
                      <a:pt x="413981" y="207076"/>
                    </a:moveTo>
                    <a:cubicBezTo>
                      <a:pt x="413981" y="321291"/>
                      <a:pt x="321392" y="413880"/>
                      <a:pt x="207177" y="413880"/>
                    </a:cubicBezTo>
                    <a:cubicBezTo>
                      <a:pt x="92962" y="413880"/>
                      <a:pt x="373" y="321291"/>
                      <a:pt x="373" y="207076"/>
                    </a:cubicBezTo>
                    <a:cubicBezTo>
                      <a:pt x="373" y="92861"/>
                      <a:pt x="92962" y="272"/>
                      <a:pt x="207177" y="272"/>
                    </a:cubicBezTo>
                    <a:cubicBezTo>
                      <a:pt x="321392" y="272"/>
                      <a:pt x="413981" y="92861"/>
                      <a:pt x="413981" y="207076"/>
                    </a:cubicBezTo>
                    <a:close/>
                  </a:path>
                </a:pathLst>
              </a:custGeom>
              <a:solidFill>
                <a:srgbClr val="D64621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2" name="Frihandsfigur: Form 151">
                <a:extLst>
                  <a:ext uri="{FF2B5EF4-FFF2-40B4-BE49-F238E27FC236}">
                    <a16:creationId xmlns:a16="http://schemas.microsoft.com/office/drawing/2014/main" id="{ADCC2C46-F744-F087-8037-B4DF67AA6C07}"/>
                  </a:ext>
                </a:extLst>
              </p:cNvPr>
              <p:cNvSpPr/>
              <p:nvPr/>
            </p:nvSpPr>
            <p:spPr>
              <a:xfrm>
                <a:off x="7264290" y="3690862"/>
                <a:ext cx="45589" cy="45651"/>
              </a:xfrm>
              <a:custGeom>
                <a:avLst/>
                <a:gdLst>
                  <a:gd name="connsiteX0" fmla="*/ 15229 w 45589"/>
                  <a:gd name="connsiteY0" fmla="*/ 45919 h 45651"/>
                  <a:gd name="connsiteX1" fmla="*/ 371 w 45589"/>
                  <a:gd name="connsiteY1" fmla="*/ 31234 h 45651"/>
                  <a:gd name="connsiteX2" fmla="*/ 4741 w 45589"/>
                  <a:gd name="connsiteY2" fmla="*/ 20660 h 45651"/>
                  <a:gd name="connsiteX3" fmla="*/ 21581 w 45589"/>
                  <a:gd name="connsiteY3" fmla="*/ 3820 h 45651"/>
                  <a:gd name="connsiteX4" fmla="*/ 42409 w 45589"/>
                  <a:gd name="connsiteY4" fmla="*/ 5431 h 45651"/>
                  <a:gd name="connsiteX5" fmla="*/ 42409 w 45589"/>
                  <a:gd name="connsiteY5" fmla="*/ 24648 h 45651"/>
                  <a:gd name="connsiteX6" fmla="*/ 25717 w 45589"/>
                  <a:gd name="connsiteY6" fmla="*/ 41635 h 45651"/>
                  <a:gd name="connsiteX7" fmla="*/ 15229 w 45589"/>
                  <a:gd name="connsiteY7" fmla="*/ 45919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29" y="45919"/>
                    </a:moveTo>
                    <a:cubicBezTo>
                      <a:pt x="7070" y="45967"/>
                      <a:pt x="419" y="39392"/>
                      <a:pt x="371" y="31234"/>
                    </a:cubicBezTo>
                    <a:cubicBezTo>
                      <a:pt x="348" y="27265"/>
                      <a:pt x="1922" y="23454"/>
                      <a:pt x="4741" y="20660"/>
                    </a:cubicBezTo>
                    <a:lnTo>
                      <a:pt x="21581" y="3820"/>
                    </a:lnTo>
                    <a:cubicBezTo>
                      <a:pt x="27777" y="-1487"/>
                      <a:pt x="37103" y="-765"/>
                      <a:pt x="42409" y="5431"/>
                    </a:cubicBezTo>
                    <a:cubicBezTo>
                      <a:pt x="47145" y="10961"/>
                      <a:pt x="47145" y="19118"/>
                      <a:pt x="42409" y="24648"/>
                    </a:cubicBezTo>
                    <a:lnTo>
                      <a:pt x="25717" y="41635"/>
                    </a:lnTo>
                    <a:cubicBezTo>
                      <a:pt x="22929" y="44401"/>
                      <a:pt x="19155" y="45941"/>
                      <a:pt x="15229" y="45919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3" name="Frihandsfigur: Form 152">
                <a:extLst>
                  <a:ext uri="{FF2B5EF4-FFF2-40B4-BE49-F238E27FC236}">
                    <a16:creationId xmlns:a16="http://schemas.microsoft.com/office/drawing/2014/main" id="{EE7A04C2-72DE-39CB-7252-0375A2B7EDCF}"/>
                  </a:ext>
                </a:extLst>
              </p:cNvPr>
              <p:cNvSpPr/>
              <p:nvPr/>
            </p:nvSpPr>
            <p:spPr>
              <a:xfrm>
                <a:off x="7196784" y="3799005"/>
                <a:ext cx="47201" cy="47263"/>
              </a:xfrm>
              <a:custGeom>
                <a:avLst/>
                <a:gdLst>
                  <a:gd name="connsiteX0" fmla="*/ 15226 w 47201"/>
                  <a:gd name="connsiteY0" fmla="*/ 47535 h 47263"/>
                  <a:gd name="connsiteX1" fmla="*/ 369 w 47201"/>
                  <a:gd name="connsiteY1" fmla="*/ 32849 h 47263"/>
                  <a:gd name="connsiteX2" fmla="*/ 4738 w 47201"/>
                  <a:gd name="connsiteY2" fmla="*/ 22275 h 47263"/>
                  <a:gd name="connsiteX3" fmla="*/ 21578 w 47201"/>
                  <a:gd name="connsiteY3" fmla="*/ 5435 h 47263"/>
                  <a:gd name="connsiteX4" fmla="*/ 42406 w 47201"/>
                  <a:gd name="connsiteY4" fmla="*/ 3824 h 47263"/>
                  <a:gd name="connsiteX5" fmla="*/ 44018 w 47201"/>
                  <a:gd name="connsiteY5" fmla="*/ 24652 h 47263"/>
                  <a:gd name="connsiteX6" fmla="*/ 42406 w 47201"/>
                  <a:gd name="connsiteY6" fmla="*/ 26264 h 47263"/>
                  <a:gd name="connsiteX7" fmla="*/ 25714 w 47201"/>
                  <a:gd name="connsiteY7" fmla="*/ 43251 h 47263"/>
                  <a:gd name="connsiteX8" fmla="*/ 15226 w 47201"/>
                  <a:gd name="connsiteY8" fmla="*/ 47535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26" y="47535"/>
                    </a:moveTo>
                    <a:cubicBezTo>
                      <a:pt x="7068" y="47582"/>
                      <a:pt x="416" y="41007"/>
                      <a:pt x="369" y="32849"/>
                    </a:cubicBezTo>
                    <a:cubicBezTo>
                      <a:pt x="346" y="28881"/>
                      <a:pt x="1920" y="25070"/>
                      <a:pt x="4738" y="22275"/>
                    </a:cubicBezTo>
                    <a:lnTo>
                      <a:pt x="21578" y="5435"/>
                    </a:lnTo>
                    <a:cubicBezTo>
                      <a:pt x="26885" y="-761"/>
                      <a:pt x="36210" y="-1482"/>
                      <a:pt x="42406" y="3824"/>
                    </a:cubicBezTo>
                    <a:cubicBezTo>
                      <a:pt x="48603" y="9130"/>
                      <a:pt x="49324" y="18455"/>
                      <a:pt x="44018" y="24652"/>
                    </a:cubicBezTo>
                    <a:cubicBezTo>
                      <a:pt x="43523" y="25230"/>
                      <a:pt x="42984" y="25769"/>
                      <a:pt x="42406" y="26264"/>
                    </a:cubicBezTo>
                    <a:lnTo>
                      <a:pt x="25714" y="43251"/>
                    </a:lnTo>
                    <a:cubicBezTo>
                      <a:pt x="22926" y="46016"/>
                      <a:pt x="19152" y="47557"/>
                      <a:pt x="15226" y="47535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4" name="Frihandsfigur: Form 153">
                <a:extLst>
                  <a:ext uri="{FF2B5EF4-FFF2-40B4-BE49-F238E27FC236}">
                    <a16:creationId xmlns:a16="http://schemas.microsoft.com/office/drawing/2014/main" id="{30BE57D3-56DC-91E7-2D3B-DB2B0BB124F0}"/>
                  </a:ext>
                </a:extLst>
              </p:cNvPr>
              <p:cNvSpPr/>
              <p:nvPr/>
            </p:nvSpPr>
            <p:spPr>
              <a:xfrm>
                <a:off x="7314957" y="3799005"/>
                <a:ext cx="47201" cy="47263"/>
              </a:xfrm>
              <a:custGeom>
                <a:avLst/>
                <a:gdLst>
                  <a:gd name="connsiteX0" fmla="*/ 15231 w 47201"/>
                  <a:gd name="connsiteY0" fmla="*/ 47535 h 47263"/>
                  <a:gd name="connsiteX1" fmla="*/ 373 w 47201"/>
                  <a:gd name="connsiteY1" fmla="*/ 32849 h 47263"/>
                  <a:gd name="connsiteX2" fmla="*/ 4743 w 47201"/>
                  <a:gd name="connsiteY2" fmla="*/ 22275 h 47263"/>
                  <a:gd name="connsiteX3" fmla="*/ 21583 w 47201"/>
                  <a:gd name="connsiteY3" fmla="*/ 5435 h 47263"/>
                  <a:gd name="connsiteX4" fmla="*/ 42411 w 47201"/>
                  <a:gd name="connsiteY4" fmla="*/ 3824 h 47263"/>
                  <a:gd name="connsiteX5" fmla="*/ 44022 w 47201"/>
                  <a:gd name="connsiteY5" fmla="*/ 24652 h 47263"/>
                  <a:gd name="connsiteX6" fmla="*/ 42411 w 47201"/>
                  <a:gd name="connsiteY6" fmla="*/ 26264 h 47263"/>
                  <a:gd name="connsiteX7" fmla="*/ 25571 w 47201"/>
                  <a:gd name="connsiteY7" fmla="*/ 43103 h 47263"/>
                  <a:gd name="connsiteX8" fmla="*/ 15231 w 47201"/>
                  <a:gd name="connsiteY8" fmla="*/ 47535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31" y="47535"/>
                    </a:moveTo>
                    <a:cubicBezTo>
                      <a:pt x="7072" y="47582"/>
                      <a:pt x="421" y="41007"/>
                      <a:pt x="373" y="32849"/>
                    </a:cubicBezTo>
                    <a:cubicBezTo>
                      <a:pt x="350" y="28881"/>
                      <a:pt x="1924" y="25070"/>
                      <a:pt x="4743" y="22275"/>
                    </a:cubicBezTo>
                    <a:lnTo>
                      <a:pt x="21583" y="5435"/>
                    </a:lnTo>
                    <a:cubicBezTo>
                      <a:pt x="26889" y="-761"/>
                      <a:pt x="36214" y="-1482"/>
                      <a:pt x="42411" y="3824"/>
                    </a:cubicBezTo>
                    <a:cubicBezTo>
                      <a:pt x="48607" y="9130"/>
                      <a:pt x="49328" y="18455"/>
                      <a:pt x="44022" y="24652"/>
                    </a:cubicBezTo>
                    <a:cubicBezTo>
                      <a:pt x="43527" y="25230"/>
                      <a:pt x="42988" y="25769"/>
                      <a:pt x="42411" y="26264"/>
                    </a:cubicBezTo>
                    <a:lnTo>
                      <a:pt x="25571" y="43103"/>
                    </a:lnTo>
                    <a:cubicBezTo>
                      <a:pt x="22844" y="45886"/>
                      <a:pt x="19128" y="47479"/>
                      <a:pt x="15231" y="47535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5" name="Frihandsfigur: Form 154">
                <a:extLst>
                  <a:ext uri="{FF2B5EF4-FFF2-40B4-BE49-F238E27FC236}">
                    <a16:creationId xmlns:a16="http://schemas.microsoft.com/office/drawing/2014/main" id="{0A9AE117-8AF1-A62C-0A1B-763ED01CEF31}"/>
                  </a:ext>
                </a:extLst>
              </p:cNvPr>
              <p:cNvSpPr/>
              <p:nvPr/>
            </p:nvSpPr>
            <p:spPr>
              <a:xfrm>
                <a:off x="7433131" y="3799005"/>
                <a:ext cx="47201" cy="47263"/>
              </a:xfrm>
              <a:custGeom>
                <a:avLst/>
                <a:gdLst>
                  <a:gd name="connsiteX0" fmla="*/ 15235 w 47201"/>
                  <a:gd name="connsiteY0" fmla="*/ 47535 h 47263"/>
                  <a:gd name="connsiteX1" fmla="*/ 378 w 47201"/>
                  <a:gd name="connsiteY1" fmla="*/ 32849 h 47263"/>
                  <a:gd name="connsiteX2" fmla="*/ 4747 w 47201"/>
                  <a:gd name="connsiteY2" fmla="*/ 22275 h 47263"/>
                  <a:gd name="connsiteX3" fmla="*/ 21587 w 47201"/>
                  <a:gd name="connsiteY3" fmla="*/ 5435 h 47263"/>
                  <a:gd name="connsiteX4" fmla="*/ 42415 w 47201"/>
                  <a:gd name="connsiteY4" fmla="*/ 3824 h 47263"/>
                  <a:gd name="connsiteX5" fmla="*/ 44027 w 47201"/>
                  <a:gd name="connsiteY5" fmla="*/ 24652 h 47263"/>
                  <a:gd name="connsiteX6" fmla="*/ 42415 w 47201"/>
                  <a:gd name="connsiteY6" fmla="*/ 26264 h 47263"/>
                  <a:gd name="connsiteX7" fmla="*/ 25576 w 47201"/>
                  <a:gd name="connsiteY7" fmla="*/ 43103 h 47263"/>
                  <a:gd name="connsiteX8" fmla="*/ 15235 w 47201"/>
                  <a:gd name="connsiteY8" fmla="*/ 47535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35" y="47535"/>
                    </a:moveTo>
                    <a:cubicBezTo>
                      <a:pt x="7077" y="47582"/>
                      <a:pt x="425" y="41007"/>
                      <a:pt x="378" y="32849"/>
                    </a:cubicBezTo>
                    <a:cubicBezTo>
                      <a:pt x="354" y="28881"/>
                      <a:pt x="1929" y="25070"/>
                      <a:pt x="4747" y="22275"/>
                    </a:cubicBezTo>
                    <a:lnTo>
                      <a:pt x="21587" y="5435"/>
                    </a:lnTo>
                    <a:cubicBezTo>
                      <a:pt x="26893" y="-761"/>
                      <a:pt x="36219" y="-1482"/>
                      <a:pt x="42415" y="3824"/>
                    </a:cubicBezTo>
                    <a:cubicBezTo>
                      <a:pt x="48612" y="9130"/>
                      <a:pt x="49333" y="18455"/>
                      <a:pt x="44027" y="24652"/>
                    </a:cubicBezTo>
                    <a:cubicBezTo>
                      <a:pt x="43532" y="25230"/>
                      <a:pt x="42993" y="25769"/>
                      <a:pt x="42415" y="26264"/>
                    </a:cubicBezTo>
                    <a:lnTo>
                      <a:pt x="25576" y="43103"/>
                    </a:lnTo>
                    <a:cubicBezTo>
                      <a:pt x="22849" y="45886"/>
                      <a:pt x="19132" y="47479"/>
                      <a:pt x="15235" y="47535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6" name="Frihandsfigur: Form 155">
                <a:extLst>
                  <a:ext uri="{FF2B5EF4-FFF2-40B4-BE49-F238E27FC236}">
                    <a16:creationId xmlns:a16="http://schemas.microsoft.com/office/drawing/2014/main" id="{9B50E80F-72C2-FE96-8BE6-394C0C445EFA}"/>
                  </a:ext>
                </a:extLst>
              </p:cNvPr>
              <p:cNvSpPr/>
              <p:nvPr/>
            </p:nvSpPr>
            <p:spPr>
              <a:xfrm>
                <a:off x="7382464" y="3690862"/>
                <a:ext cx="45589" cy="45651"/>
              </a:xfrm>
              <a:custGeom>
                <a:avLst/>
                <a:gdLst>
                  <a:gd name="connsiteX0" fmla="*/ 15233 w 45589"/>
                  <a:gd name="connsiteY0" fmla="*/ 45919 h 45651"/>
                  <a:gd name="connsiteX1" fmla="*/ 376 w 45589"/>
                  <a:gd name="connsiteY1" fmla="*/ 31234 h 45651"/>
                  <a:gd name="connsiteX2" fmla="*/ 4745 w 45589"/>
                  <a:gd name="connsiteY2" fmla="*/ 20660 h 45651"/>
                  <a:gd name="connsiteX3" fmla="*/ 21585 w 45589"/>
                  <a:gd name="connsiteY3" fmla="*/ 3820 h 45651"/>
                  <a:gd name="connsiteX4" fmla="*/ 42413 w 45589"/>
                  <a:gd name="connsiteY4" fmla="*/ 5431 h 45651"/>
                  <a:gd name="connsiteX5" fmla="*/ 42413 w 45589"/>
                  <a:gd name="connsiteY5" fmla="*/ 24648 h 45651"/>
                  <a:gd name="connsiteX6" fmla="*/ 25721 w 45589"/>
                  <a:gd name="connsiteY6" fmla="*/ 41635 h 45651"/>
                  <a:gd name="connsiteX7" fmla="*/ 15233 w 45589"/>
                  <a:gd name="connsiteY7" fmla="*/ 45919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33" y="45919"/>
                    </a:moveTo>
                    <a:cubicBezTo>
                      <a:pt x="7075" y="45967"/>
                      <a:pt x="423" y="39392"/>
                      <a:pt x="376" y="31234"/>
                    </a:cubicBezTo>
                    <a:cubicBezTo>
                      <a:pt x="352" y="27265"/>
                      <a:pt x="1927" y="23454"/>
                      <a:pt x="4745" y="20660"/>
                    </a:cubicBezTo>
                    <a:lnTo>
                      <a:pt x="21585" y="3820"/>
                    </a:lnTo>
                    <a:cubicBezTo>
                      <a:pt x="27782" y="-1487"/>
                      <a:pt x="37107" y="-765"/>
                      <a:pt x="42413" y="5431"/>
                    </a:cubicBezTo>
                    <a:cubicBezTo>
                      <a:pt x="47149" y="10961"/>
                      <a:pt x="47149" y="19118"/>
                      <a:pt x="42413" y="24648"/>
                    </a:cubicBezTo>
                    <a:lnTo>
                      <a:pt x="25721" y="41635"/>
                    </a:lnTo>
                    <a:cubicBezTo>
                      <a:pt x="22934" y="44401"/>
                      <a:pt x="19160" y="45941"/>
                      <a:pt x="15233" y="45919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7" name="Frihandsfigur: Form 156">
                <a:extLst>
                  <a:ext uri="{FF2B5EF4-FFF2-40B4-BE49-F238E27FC236}">
                    <a16:creationId xmlns:a16="http://schemas.microsoft.com/office/drawing/2014/main" id="{7202B34D-90C6-D2EA-FBA8-A469B9EF7CEC}"/>
                  </a:ext>
                </a:extLst>
              </p:cNvPr>
              <p:cNvSpPr/>
              <p:nvPr/>
            </p:nvSpPr>
            <p:spPr>
              <a:xfrm>
                <a:off x="7264290" y="3910370"/>
                <a:ext cx="45589" cy="45651"/>
              </a:xfrm>
              <a:custGeom>
                <a:avLst/>
                <a:gdLst>
                  <a:gd name="connsiteX0" fmla="*/ 15229 w 45589"/>
                  <a:gd name="connsiteY0" fmla="*/ 45928 h 45651"/>
                  <a:gd name="connsiteX1" fmla="*/ 371 w 45589"/>
                  <a:gd name="connsiteY1" fmla="*/ 31242 h 45651"/>
                  <a:gd name="connsiteX2" fmla="*/ 4741 w 45589"/>
                  <a:gd name="connsiteY2" fmla="*/ 20668 h 45651"/>
                  <a:gd name="connsiteX3" fmla="*/ 21581 w 45589"/>
                  <a:gd name="connsiteY3" fmla="*/ 3828 h 45651"/>
                  <a:gd name="connsiteX4" fmla="*/ 42409 w 45589"/>
                  <a:gd name="connsiteY4" fmla="*/ 5440 h 45651"/>
                  <a:gd name="connsiteX5" fmla="*/ 42409 w 45589"/>
                  <a:gd name="connsiteY5" fmla="*/ 24656 h 45651"/>
                  <a:gd name="connsiteX6" fmla="*/ 25569 w 45589"/>
                  <a:gd name="connsiteY6" fmla="*/ 41496 h 45651"/>
                  <a:gd name="connsiteX7" fmla="*/ 15229 w 45589"/>
                  <a:gd name="connsiteY7" fmla="*/ 45928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29" y="45928"/>
                    </a:moveTo>
                    <a:cubicBezTo>
                      <a:pt x="7070" y="45975"/>
                      <a:pt x="419" y="39400"/>
                      <a:pt x="371" y="31242"/>
                    </a:cubicBezTo>
                    <a:cubicBezTo>
                      <a:pt x="348" y="27274"/>
                      <a:pt x="1922" y="23463"/>
                      <a:pt x="4741" y="20668"/>
                    </a:cubicBezTo>
                    <a:lnTo>
                      <a:pt x="21581" y="3828"/>
                    </a:lnTo>
                    <a:cubicBezTo>
                      <a:pt x="27777" y="-1478"/>
                      <a:pt x="37103" y="-757"/>
                      <a:pt x="42409" y="5440"/>
                    </a:cubicBezTo>
                    <a:cubicBezTo>
                      <a:pt x="47145" y="10970"/>
                      <a:pt x="47145" y="19126"/>
                      <a:pt x="42409" y="24656"/>
                    </a:cubicBezTo>
                    <a:lnTo>
                      <a:pt x="25569" y="41496"/>
                    </a:lnTo>
                    <a:cubicBezTo>
                      <a:pt x="22842" y="44279"/>
                      <a:pt x="19126" y="45871"/>
                      <a:pt x="15229" y="4592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58" name="Frihandsfigur: Form 157">
                <a:extLst>
                  <a:ext uri="{FF2B5EF4-FFF2-40B4-BE49-F238E27FC236}">
                    <a16:creationId xmlns:a16="http://schemas.microsoft.com/office/drawing/2014/main" id="{33BC17D9-FA39-D82F-DEDF-7751E4FE8516}"/>
                  </a:ext>
                </a:extLst>
              </p:cNvPr>
              <p:cNvSpPr/>
              <p:nvPr/>
            </p:nvSpPr>
            <p:spPr>
              <a:xfrm>
                <a:off x="7382464" y="3910370"/>
                <a:ext cx="45589" cy="45651"/>
              </a:xfrm>
              <a:custGeom>
                <a:avLst/>
                <a:gdLst>
                  <a:gd name="connsiteX0" fmla="*/ 15233 w 45589"/>
                  <a:gd name="connsiteY0" fmla="*/ 45928 h 45651"/>
                  <a:gd name="connsiteX1" fmla="*/ 376 w 45589"/>
                  <a:gd name="connsiteY1" fmla="*/ 31242 h 45651"/>
                  <a:gd name="connsiteX2" fmla="*/ 4745 w 45589"/>
                  <a:gd name="connsiteY2" fmla="*/ 20668 h 45651"/>
                  <a:gd name="connsiteX3" fmla="*/ 21585 w 45589"/>
                  <a:gd name="connsiteY3" fmla="*/ 3828 h 45651"/>
                  <a:gd name="connsiteX4" fmla="*/ 42413 w 45589"/>
                  <a:gd name="connsiteY4" fmla="*/ 5440 h 45651"/>
                  <a:gd name="connsiteX5" fmla="*/ 42413 w 45589"/>
                  <a:gd name="connsiteY5" fmla="*/ 24656 h 45651"/>
                  <a:gd name="connsiteX6" fmla="*/ 25574 w 45589"/>
                  <a:gd name="connsiteY6" fmla="*/ 41496 h 45651"/>
                  <a:gd name="connsiteX7" fmla="*/ 15233 w 45589"/>
                  <a:gd name="connsiteY7" fmla="*/ 45928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33" y="45928"/>
                    </a:moveTo>
                    <a:cubicBezTo>
                      <a:pt x="7075" y="45975"/>
                      <a:pt x="423" y="39400"/>
                      <a:pt x="376" y="31242"/>
                    </a:cubicBezTo>
                    <a:cubicBezTo>
                      <a:pt x="352" y="27274"/>
                      <a:pt x="1927" y="23463"/>
                      <a:pt x="4745" y="20668"/>
                    </a:cubicBezTo>
                    <a:lnTo>
                      <a:pt x="21585" y="3828"/>
                    </a:lnTo>
                    <a:cubicBezTo>
                      <a:pt x="27782" y="-1478"/>
                      <a:pt x="37107" y="-757"/>
                      <a:pt x="42413" y="5440"/>
                    </a:cubicBezTo>
                    <a:cubicBezTo>
                      <a:pt x="47149" y="10970"/>
                      <a:pt x="47149" y="19126"/>
                      <a:pt x="42413" y="24656"/>
                    </a:cubicBezTo>
                    <a:lnTo>
                      <a:pt x="25574" y="41496"/>
                    </a:lnTo>
                    <a:cubicBezTo>
                      <a:pt x="22847" y="44279"/>
                      <a:pt x="19130" y="45871"/>
                      <a:pt x="15233" y="4592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59" name="Bild 9">
              <a:extLst>
                <a:ext uri="{FF2B5EF4-FFF2-40B4-BE49-F238E27FC236}">
                  <a16:creationId xmlns:a16="http://schemas.microsoft.com/office/drawing/2014/main" id="{A7248207-AF2F-2541-3247-A15A30816F01}"/>
                </a:ext>
              </a:extLst>
            </p:cNvPr>
            <p:cNvGrpSpPr/>
            <p:nvPr/>
          </p:nvGrpSpPr>
          <p:grpSpPr>
            <a:xfrm>
              <a:off x="6930461" y="2899931"/>
              <a:ext cx="413608" cy="413608"/>
              <a:chOff x="6930461" y="2899931"/>
              <a:chExt cx="413608" cy="413608"/>
            </a:xfrm>
          </p:grpSpPr>
          <p:sp>
            <p:nvSpPr>
              <p:cNvPr id="160" name="Frihandsfigur: Form 159">
                <a:extLst>
                  <a:ext uri="{FF2B5EF4-FFF2-40B4-BE49-F238E27FC236}">
                    <a16:creationId xmlns:a16="http://schemas.microsoft.com/office/drawing/2014/main" id="{14BCFDFC-B6BE-64FD-8406-E3F26E64397E}"/>
                  </a:ext>
                </a:extLst>
              </p:cNvPr>
              <p:cNvSpPr/>
              <p:nvPr/>
            </p:nvSpPr>
            <p:spPr>
              <a:xfrm>
                <a:off x="6930461" y="2899931"/>
                <a:ext cx="413608" cy="413608"/>
              </a:xfrm>
              <a:custGeom>
                <a:avLst/>
                <a:gdLst>
                  <a:gd name="connsiteX0" fmla="*/ 413960 w 413608"/>
                  <a:gd name="connsiteY0" fmla="*/ 206999 h 413608"/>
                  <a:gd name="connsiteX1" fmla="*/ 207156 w 413608"/>
                  <a:gd name="connsiteY1" fmla="*/ 413804 h 413608"/>
                  <a:gd name="connsiteX2" fmla="*/ 352 w 413608"/>
                  <a:gd name="connsiteY2" fmla="*/ 206999 h 413608"/>
                  <a:gd name="connsiteX3" fmla="*/ 207156 w 413608"/>
                  <a:gd name="connsiteY3" fmla="*/ 195 h 413608"/>
                  <a:gd name="connsiteX4" fmla="*/ 413960 w 413608"/>
                  <a:gd name="connsiteY4" fmla="*/ 206999 h 41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608" h="413608">
                    <a:moveTo>
                      <a:pt x="413960" y="206999"/>
                    </a:moveTo>
                    <a:cubicBezTo>
                      <a:pt x="413960" y="321214"/>
                      <a:pt x="321370" y="413804"/>
                      <a:pt x="207156" y="413804"/>
                    </a:cubicBezTo>
                    <a:cubicBezTo>
                      <a:pt x="92941" y="413804"/>
                      <a:pt x="352" y="321214"/>
                      <a:pt x="352" y="206999"/>
                    </a:cubicBezTo>
                    <a:cubicBezTo>
                      <a:pt x="352" y="92785"/>
                      <a:pt x="92941" y="195"/>
                      <a:pt x="207156" y="195"/>
                    </a:cubicBezTo>
                    <a:cubicBezTo>
                      <a:pt x="321370" y="195"/>
                      <a:pt x="413960" y="92785"/>
                      <a:pt x="413960" y="206999"/>
                    </a:cubicBezTo>
                    <a:close/>
                  </a:path>
                </a:pathLst>
              </a:custGeom>
              <a:solidFill>
                <a:srgbClr val="D64621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1" name="Frihandsfigur: Form 160">
                <a:extLst>
                  <a:ext uri="{FF2B5EF4-FFF2-40B4-BE49-F238E27FC236}">
                    <a16:creationId xmlns:a16="http://schemas.microsoft.com/office/drawing/2014/main" id="{9A176735-56AF-4A83-97E3-C1BF9509E91F}"/>
                  </a:ext>
                </a:extLst>
              </p:cNvPr>
              <p:cNvSpPr/>
              <p:nvPr/>
            </p:nvSpPr>
            <p:spPr>
              <a:xfrm>
                <a:off x="7063320" y="2974521"/>
                <a:ext cx="45589" cy="45651"/>
              </a:xfrm>
              <a:custGeom>
                <a:avLst/>
                <a:gdLst>
                  <a:gd name="connsiteX0" fmla="*/ 15207 w 45589"/>
                  <a:gd name="connsiteY0" fmla="*/ 45843 h 45651"/>
                  <a:gd name="connsiteX1" fmla="*/ 350 w 45589"/>
                  <a:gd name="connsiteY1" fmla="*/ 31157 h 45651"/>
                  <a:gd name="connsiteX2" fmla="*/ 4719 w 45589"/>
                  <a:gd name="connsiteY2" fmla="*/ 20583 h 45651"/>
                  <a:gd name="connsiteX3" fmla="*/ 21559 w 45589"/>
                  <a:gd name="connsiteY3" fmla="*/ 3743 h 45651"/>
                  <a:gd name="connsiteX4" fmla="*/ 42387 w 45589"/>
                  <a:gd name="connsiteY4" fmla="*/ 5355 h 45651"/>
                  <a:gd name="connsiteX5" fmla="*/ 42387 w 45589"/>
                  <a:gd name="connsiteY5" fmla="*/ 24571 h 45651"/>
                  <a:gd name="connsiteX6" fmla="*/ 25695 w 45589"/>
                  <a:gd name="connsiteY6" fmla="*/ 41559 h 45651"/>
                  <a:gd name="connsiteX7" fmla="*/ 15207 w 45589"/>
                  <a:gd name="connsiteY7" fmla="*/ 45843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07" y="45843"/>
                    </a:moveTo>
                    <a:cubicBezTo>
                      <a:pt x="7049" y="45890"/>
                      <a:pt x="397" y="39315"/>
                      <a:pt x="350" y="31157"/>
                    </a:cubicBezTo>
                    <a:cubicBezTo>
                      <a:pt x="326" y="27189"/>
                      <a:pt x="1901" y="23378"/>
                      <a:pt x="4719" y="20583"/>
                    </a:cubicBezTo>
                    <a:lnTo>
                      <a:pt x="21559" y="3743"/>
                    </a:lnTo>
                    <a:cubicBezTo>
                      <a:pt x="27756" y="-1563"/>
                      <a:pt x="37081" y="-842"/>
                      <a:pt x="42387" y="5355"/>
                    </a:cubicBezTo>
                    <a:cubicBezTo>
                      <a:pt x="47123" y="10885"/>
                      <a:pt x="47123" y="19041"/>
                      <a:pt x="42387" y="24571"/>
                    </a:cubicBezTo>
                    <a:lnTo>
                      <a:pt x="25695" y="41559"/>
                    </a:lnTo>
                    <a:cubicBezTo>
                      <a:pt x="22908" y="44324"/>
                      <a:pt x="19134" y="45865"/>
                      <a:pt x="15207" y="4584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2" name="Frihandsfigur: Form 161">
                <a:extLst>
                  <a:ext uri="{FF2B5EF4-FFF2-40B4-BE49-F238E27FC236}">
                    <a16:creationId xmlns:a16="http://schemas.microsoft.com/office/drawing/2014/main" id="{87A987E6-BD69-AFB9-6991-AB697203802B}"/>
                  </a:ext>
                </a:extLst>
              </p:cNvPr>
              <p:cNvSpPr/>
              <p:nvPr/>
            </p:nvSpPr>
            <p:spPr>
              <a:xfrm>
                <a:off x="6995813" y="3082664"/>
                <a:ext cx="47201" cy="47263"/>
              </a:xfrm>
              <a:custGeom>
                <a:avLst/>
                <a:gdLst>
                  <a:gd name="connsiteX0" fmla="*/ 15205 w 47201"/>
                  <a:gd name="connsiteY0" fmla="*/ 47458 h 47263"/>
                  <a:gd name="connsiteX1" fmla="*/ 347 w 47201"/>
                  <a:gd name="connsiteY1" fmla="*/ 32772 h 47263"/>
                  <a:gd name="connsiteX2" fmla="*/ 4717 w 47201"/>
                  <a:gd name="connsiteY2" fmla="*/ 22199 h 47263"/>
                  <a:gd name="connsiteX3" fmla="*/ 21556 w 47201"/>
                  <a:gd name="connsiteY3" fmla="*/ 5359 h 47263"/>
                  <a:gd name="connsiteX4" fmla="*/ 42385 w 47201"/>
                  <a:gd name="connsiteY4" fmla="*/ 3747 h 47263"/>
                  <a:gd name="connsiteX5" fmla="*/ 43996 w 47201"/>
                  <a:gd name="connsiteY5" fmla="*/ 24575 h 47263"/>
                  <a:gd name="connsiteX6" fmla="*/ 42385 w 47201"/>
                  <a:gd name="connsiteY6" fmla="*/ 26187 h 47263"/>
                  <a:gd name="connsiteX7" fmla="*/ 25693 w 47201"/>
                  <a:gd name="connsiteY7" fmla="*/ 43175 h 47263"/>
                  <a:gd name="connsiteX8" fmla="*/ 15205 w 47201"/>
                  <a:gd name="connsiteY8" fmla="*/ 47458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05" y="47458"/>
                    </a:moveTo>
                    <a:cubicBezTo>
                      <a:pt x="7047" y="47506"/>
                      <a:pt x="395" y="40931"/>
                      <a:pt x="347" y="32772"/>
                    </a:cubicBezTo>
                    <a:cubicBezTo>
                      <a:pt x="324" y="28805"/>
                      <a:pt x="1899" y="24993"/>
                      <a:pt x="4717" y="22199"/>
                    </a:cubicBezTo>
                    <a:lnTo>
                      <a:pt x="21556" y="5359"/>
                    </a:lnTo>
                    <a:cubicBezTo>
                      <a:pt x="26863" y="-838"/>
                      <a:pt x="36188" y="-1559"/>
                      <a:pt x="42385" y="3747"/>
                    </a:cubicBezTo>
                    <a:cubicBezTo>
                      <a:pt x="48581" y="9053"/>
                      <a:pt x="49303" y="18379"/>
                      <a:pt x="43996" y="24575"/>
                    </a:cubicBezTo>
                    <a:cubicBezTo>
                      <a:pt x="43501" y="25153"/>
                      <a:pt x="42962" y="25692"/>
                      <a:pt x="42385" y="26187"/>
                    </a:cubicBezTo>
                    <a:lnTo>
                      <a:pt x="25693" y="43175"/>
                    </a:lnTo>
                    <a:cubicBezTo>
                      <a:pt x="22905" y="45940"/>
                      <a:pt x="19131" y="47480"/>
                      <a:pt x="15205" y="4745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3" name="Frihandsfigur: Form 162">
                <a:extLst>
                  <a:ext uri="{FF2B5EF4-FFF2-40B4-BE49-F238E27FC236}">
                    <a16:creationId xmlns:a16="http://schemas.microsoft.com/office/drawing/2014/main" id="{AAADFAA5-841F-946A-A203-504100B73C33}"/>
                  </a:ext>
                </a:extLst>
              </p:cNvPr>
              <p:cNvSpPr/>
              <p:nvPr/>
            </p:nvSpPr>
            <p:spPr>
              <a:xfrm>
                <a:off x="7113987" y="3082664"/>
                <a:ext cx="47201" cy="47263"/>
              </a:xfrm>
              <a:custGeom>
                <a:avLst/>
                <a:gdLst>
                  <a:gd name="connsiteX0" fmla="*/ 15209 w 47201"/>
                  <a:gd name="connsiteY0" fmla="*/ 47458 h 47263"/>
                  <a:gd name="connsiteX1" fmla="*/ 352 w 47201"/>
                  <a:gd name="connsiteY1" fmla="*/ 32772 h 47263"/>
                  <a:gd name="connsiteX2" fmla="*/ 4721 w 47201"/>
                  <a:gd name="connsiteY2" fmla="*/ 22199 h 47263"/>
                  <a:gd name="connsiteX3" fmla="*/ 21561 w 47201"/>
                  <a:gd name="connsiteY3" fmla="*/ 5359 h 47263"/>
                  <a:gd name="connsiteX4" fmla="*/ 42389 w 47201"/>
                  <a:gd name="connsiteY4" fmla="*/ 3747 h 47263"/>
                  <a:gd name="connsiteX5" fmla="*/ 44001 w 47201"/>
                  <a:gd name="connsiteY5" fmla="*/ 24575 h 47263"/>
                  <a:gd name="connsiteX6" fmla="*/ 42389 w 47201"/>
                  <a:gd name="connsiteY6" fmla="*/ 26187 h 47263"/>
                  <a:gd name="connsiteX7" fmla="*/ 25549 w 47201"/>
                  <a:gd name="connsiteY7" fmla="*/ 43027 h 47263"/>
                  <a:gd name="connsiteX8" fmla="*/ 15209 w 47201"/>
                  <a:gd name="connsiteY8" fmla="*/ 47458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09" y="47458"/>
                    </a:moveTo>
                    <a:cubicBezTo>
                      <a:pt x="7051" y="47506"/>
                      <a:pt x="399" y="40931"/>
                      <a:pt x="352" y="32772"/>
                    </a:cubicBezTo>
                    <a:cubicBezTo>
                      <a:pt x="328" y="28805"/>
                      <a:pt x="1903" y="24993"/>
                      <a:pt x="4721" y="22199"/>
                    </a:cubicBezTo>
                    <a:lnTo>
                      <a:pt x="21561" y="5359"/>
                    </a:lnTo>
                    <a:cubicBezTo>
                      <a:pt x="26867" y="-838"/>
                      <a:pt x="36193" y="-1559"/>
                      <a:pt x="42389" y="3747"/>
                    </a:cubicBezTo>
                    <a:cubicBezTo>
                      <a:pt x="48586" y="9053"/>
                      <a:pt x="49307" y="18379"/>
                      <a:pt x="44001" y="24575"/>
                    </a:cubicBezTo>
                    <a:cubicBezTo>
                      <a:pt x="43506" y="25153"/>
                      <a:pt x="42967" y="25692"/>
                      <a:pt x="42389" y="26187"/>
                    </a:cubicBezTo>
                    <a:lnTo>
                      <a:pt x="25549" y="43027"/>
                    </a:lnTo>
                    <a:cubicBezTo>
                      <a:pt x="22823" y="45810"/>
                      <a:pt x="19106" y="47402"/>
                      <a:pt x="15209" y="4745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4" name="Frihandsfigur: Form 163">
                <a:extLst>
                  <a:ext uri="{FF2B5EF4-FFF2-40B4-BE49-F238E27FC236}">
                    <a16:creationId xmlns:a16="http://schemas.microsoft.com/office/drawing/2014/main" id="{18FCC2CC-087E-97F0-7001-B680188C31E0}"/>
                  </a:ext>
                </a:extLst>
              </p:cNvPr>
              <p:cNvSpPr/>
              <p:nvPr/>
            </p:nvSpPr>
            <p:spPr>
              <a:xfrm>
                <a:off x="7232161" y="3082664"/>
                <a:ext cx="47201" cy="47263"/>
              </a:xfrm>
              <a:custGeom>
                <a:avLst/>
                <a:gdLst>
                  <a:gd name="connsiteX0" fmla="*/ 15214 w 47201"/>
                  <a:gd name="connsiteY0" fmla="*/ 47458 h 47263"/>
                  <a:gd name="connsiteX1" fmla="*/ 357 w 47201"/>
                  <a:gd name="connsiteY1" fmla="*/ 32772 h 47263"/>
                  <a:gd name="connsiteX2" fmla="*/ 4726 w 47201"/>
                  <a:gd name="connsiteY2" fmla="*/ 22199 h 47263"/>
                  <a:gd name="connsiteX3" fmla="*/ 21566 w 47201"/>
                  <a:gd name="connsiteY3" fmla="*/ 5359 h 47263"/>
                  <a:gd name="connsiteX4" fmla="*/ 42394 w 47201"/>
                  <a:gd name="connsiteY4" fmla="*/ 3747 h 47263"/>
                  <a:gd name="connsiteX5" fmla="*/ 44005 w 47201"/>
                  <a:gd name="connsiteY5" fmla="*/ 24575 h 47263"/>
                  <a:gd name="connsiteX6" fmla="*/ 42394 w 47201"/>
                  <a:gd name="connsiteY6" fmla="*/ 26187 h 47263"/>
                  <a:gd name="connsiteX7" fmla="*/ 25554 w 47201"/>
                  <a:gd name="connsiteY7" fmla="*/ 43027 h 47263"/>
                  <a:gd name="connsiteX8" fmla="*/ 15214 w 47201"/>
                  <a:gd name="connsiteY8" fmla="*/ 47458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5214" y="47458"/>
                    </a:moveTo>
                    <a:cubicBezTo>
                      <a:pt x="7056" y="47506"/>
                      <a:pt x="404" y="40931"/>
                      <a:pt x="357" y="32772"/>
                    </a:cubicBezTo>
                    <a:cubicBezTo>
                      <a:pt x="333" y="28805"/>
                      <a:pt x="1908" y="24993"/>
                      <a:pt x="4726" y="22199"/>
                    </a:cubicBezTo>
                    <a:lnTo>
                      <a:pt x="21566" y="5359"/>
                    </a:lnTo>
                    <a:cubicBezTo>
                      <a:pt x="26872" y="-838"/>
                      <a:pt x="36197" y="-1559"/>
                      <a:pt x="42394" y="3747"/>
                    </a:cubicBezTo>
                    <a:cubicBezTo>
                      <a:pt x="48591" y="9053"/>
                      <a:pt x="49311" y="18379"/>
                      <a:pt x="44005" y="24575"/>
                    </a:cubicBezTo>
                    <a:cubicBezTo>
                      <a:pt x="43511" y="25153"/>
                      <a:pt x="42971" y="25692"/>
                      <a:pt x="42394" y="26187"/>
                    </a:cubicBezTo>
                    <a:lnTo>
                      <a:pt x="25554" y="43027"/>
                    </a:lnTo>
                    <a:cubicBezTo>
                      <a:pt x="22827" y="45810"/>
                      <a:pt x="19111" y="47402"/>
                      <a:pt x="15214" y="4745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5" name="Frihandsfigur: Form 164">
                <a:extLst>
                  <a:ext uri="{FF2B5EF4-FFF2-40B4-BE49-F238E27FC236}">
                    <a16:creationId xmlns:a16="http://schemas.microsoft.com/office/drawing/2014/main" id="{E9EB0FAD-45B0-6595-2548-5C4BD0CFD8B7}"/>
                  </a:ext>
                </a:extLst>
              </p:cNvPr>
              <p:cNvSpPr/>
              <p:nvPr/>
            </p:nvSpPr>
            <p:spPr>
              <a:xfrm>
                <a:off x="7181494" y="2974521"/>
                <a:ext cx="45589" cy="45651"/>
              </a:xfrm>
              <a:custGeom>
                <a:avLst/>
                <a:gdLst>
                  <a:gd name="connsiteX0" fmla="*/ 15212 w 45589"/>
                  <a:gd name="connsiteY0" fmla="*/ 45843 h 45651"/>
                  <a:gd name="connsiteX1" fmla="*/ 355 w 45589"/>
                  <a:gd name="connsiteY1" fmla="*/ 31157 h 45651"/>
                  <a:gd name="connsiteX2" fmla="*/ 4724 w 45589"/>
                  <a:gd name="connsiteY2" fmla="*/ 20583 h 45651"/>
                  <a:gd name="connsiteX3" fmla="*/ 21564 w 45589"/>
                  <a:gd name="connsiteY3" fmla="*/ 3743 h 45651"/>
                  <a:gd name="connsiteX4" fmla="*/ 42392 w 45589"/>
                  <a:gd name="connsiteY4" fmla="*/ 5355 h 45651"/>
                  <a:gd name="connsiteX5" fmla="*/ 42392 w 45589"/>
                  <a:gd name="connsiteY5" fmla="*/ 24571 h 45651"/>
                  <a:gd name="connsiteX6" fmla="*/ 25700 w 45589"/>
                  <a:gd name="connsiteY6" fmla="*/ 41559 h 45651"/>
                  <a:gd name="connsiteX7" fmla="*/ 15212 w 45589"/>
                  <a:gd name="connsiteY7" fmla="*/ 45843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12" y="45843"/>
                    </a:moveTo>
                    <a:cubicBezTo>
                      <a:pt x="7053" y="45890"/>
                      <a:pt x="402" y="39315"/>
                      <a:pt x="355" y="31157"/>
                    </a:cubicBezTo>
                    <a:cubicBezTo>
                      <a:pt x="331" y="27189"/>
                      <a:pt x="1906" y="23378"/>
                      <a:pt x="4724" y="20583"/>
                    </a:cubicBezTo>
                    <a:lnTo>
                      <a:pt x="21564" y="3743"/>
                    </a:lnTo>
                    <a:cubicBezTo>
                      <a:pt x="27760" y="-1563"/>
                      <a:pt x="37086" y="-842"/>
                      <a:pt x="42392" y="5355"/>
                    </a:cubicBezTo>
                    <a:cubicBezTo>
                      <a:pt x="47128" y="10885"/>
                      <a:pt x="47128" y="19041"/>
                      <a:pt x="42392" y="24571"/>
                    </a:cubicBezTo>
                    <a:lnTo>
                      <a:pt x="25700" y="41559"/>
                    </a:lnTo>
                    <a:cubicBezTo>
                      <a:pt x="22912" y="44324"/>
                      <a:pt x="19138" y="45865"/>
                      <a:pt x="15212" y="45843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6" name="Frihandsfigur: Form 165">
                <a:extLst>
                  <a:ext uri="{FF2B5EF4-FFF2-40B4-BE49-F238E27FC236}">
                    <a16:creationId xmlns:a16="http://schemas.microsoft.com/office/drawing/2014/main" id="{B159C148-8C85-8E78-44E5-68CDB73FC6E0}"/>
                  </a:ext>
                </a:extLst>
              </p:cNvPr>
              <p:cNvSpPr/>
              <p:nvPr/>
            </p:nvSpPr>
            <p:spPr>
              <a:xfrm>
                <a:off x="7063320" y="3194029"/>
                <a:ext cx="45589" cy="45651"/>
              </a:xfrm>
              <a:custGeom>
                <a:avLst/>
                <a:gdLst>
                  <a:gd name="connsiteX0" fmla="*/ 15207 w 45589"/>
                  <a:gd name="connsiteY0" fmla="*/ 45851 h 45651"/>
                  <a:gd name="connsiteX1" fmla="*/ 350 w 45589"/>
                  <a:gd name="connsiteY1" fmla="*/ 31165 h 45651"/>
                  <a:gd name="connsiteX2" fmla="*/ 4719 w 45589"/>
                  <a:gd name="connsiteY2" fmla="*/ 20591 h 45651"/>
                  <a:gd name="connsiteX3" fmla="*/ 21559 w 45589"/>
                  <a:gd name="connsiteY3" fmla="*/ 3752 h 45651"/>
                  <a:gd name="connsiteX4" fmla="*/ 42387 w 45589"/>
                  <a:gd name="connsiteY4" fmla="*/ 5363 h 45651"/>
                  <a:gd name="connsiteX5" fmla="*/ 42387 w 45589"/>
                  <a:gd name="connsiteY5" fmla="*/ 24580 h 45651"/>
                  <a:gd name="connsiteX6" fmla="*/ 25547 w 45589"/>
                  <a:gd name="connsiteY6" fmla="*/ 41420 h 45651"/>
                  <a:gd name="connsiteX7" fmla="*/ 15207 w 45589"/>
                  <a:gd name="connsiteY7" fmla="*/ 45851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07" y="45851"/>
                    </a:moveTo>
                    <a:cubicBezTo>
                      <a:pt x="7049" y="45898"/>
                      <a:pt x="397" y="39323"/>
                      <a:pt x="350" y="31165"/>
                    </a:cubicBezTo>
                    <a:cubicBezTo>
                      <a:pt x="326" y="27197"/>
                      <a:pt x="1901" y="23386"/>
                      <a:pt x="4719" y="20591"/>
                    </a:cubicBezTo>
                    <a:lnTo>
                      <a:pt x="21559" y="3752"/>
                    </a:lnTo>
                    <a:cubicBezTo>
                      <a:pt x="27756" y="-1554"/>
                      <a:pt x="37081" y="-833"/>
                      <a:pt x="42387" y="5363"/>
                    </a:cubicBezTo>
                    <a:cubicBezTo>
                      <a:pt x="47123" y="10894"/>
                      <a:pt x="47123" y="19049"/>
                      <a:pt x="42387" y="24580"/>
                    </a:cubicBezTo>
                    <a:lnTo>
                      <a:pt x="25547" y="41420"/>
                    </a:lnTo>
                    <a:cubicBezTo>
                      <a:pt x="22821" y="44203"/>
                      <a:pt x="19104" y="45795"/>
                      <a:pt x="15207" y="45851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67" name="Frihandsfigur: Form 166">
                <a:extLst>
                  <a:ext uri="{FF2B5EF4-FFF2-40B4-BE49-F238E27FC236}">
                    <a16:creationId xmlns:a16="http://schemas.microsoft.com/office/drawing/2014/main" id="{E49BA1D9-5ADB-52A0-9803-4640E569BCF4}"/>
                  </a:ext>
                </a:extLst>
              </p:cNvPr>
              <p:cNvSpPr/>
              <p:nvPr/>
            </p:nvSpPr>
            <p:spPr>
              <a:xfrm>
                <a:off x="7181494" y="3194029"/>
                <a:ext cx="45589" cy="45651"/>
              </a:xfrm>
              <a:custGeom>
                <a:avLst/>
                <a:gdLst>
                  <a:gd name="connsiteX0" fmla="*/ 15212 w 45589"/>
                  <a:gd name="connsiteY0" fmla="*/ 45851 h 45651"/>
                  <a:gd name="connsiteX1" fmla="*/ 355 w 45589"/>
                  <a:gd name="connsiteY1" fmla="*/ 31165 h 45651"/>
                  <a:gd name="connsiteX2" fmla="*/ 4724 w 45589"/>
                  <a:gd name="connsiteY2" fmla="*/ 20591 h 45651"/>
                  <a:gd name="connsiteX3" fmla="*/ 21564 w 45589"/>
                  <a:gd name="connsiteY3" fmla="*/ 3752 h 45651"/>
                  <a:gd name="connsiteX4" fmla="*/ 42392 w 45589"/>
                  <a:gd name="connsiteY4" fmla="*/ 5363 h 45651"/>
                  <a:gd name="connsiteX5" fmla="*/ 42392 w 45589"/>
                  <a:gd name="connsiteY5" fmla="*/ 24580 h 45651"/>
                  <a:gd name="connsiteX6" fmla="*/ 25552 w 45589"/>
                  <a:gd name="connsiteY6" fmla="*/ 41420 h 45651"/>
                  <a:gd name="connsiteX7" fmla="*/ 15212 w 45589"/>
                  <a:gd name="connsiteY7" fmla="*/ 45851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5212" y="45851"/>
                    </a:moveTo>
                    <a:cubicBezTo>
                      <a:pt x="7053" y="45898"/>
                      <a:pt x="402" y="39323"/>
                      <a:pt x="355" y="31165"/>
                    </a:cubicBezTo>
                    <a:cubicBezTo>
                      <a:pt x="331" y="27197"/>
                      <a:pt x="1906" y="23386"/>
                      <a:pt x="4724" y="20591"/>
                    </a:cubicBezTo>
                    <a:lnTo>
                      <a:pt x="21564" y="3752"/>
                    </a:lnTo>
                    <a:cubicBezTo>
                      <a:pt x="27760" y="-1554"/>
                      <a:pt x="37086" y="-833"/>
                      <a:pt x="42392" y="5363"/>
                    </a:cubicBezTo>
                    <a:cubicBezTo>
                      <a:pt x="47128" y="10894"/>
                      <a:pt x="47128" y="19049"/>
                      <a:pt x="42392" y="24580"/>
                    </a:cubicBezTo>
                    <a:lnTo>
                      <a:pt x="25552" y="41420"/>
                    </a:lnTo>
                    <a:cubicBezTo>
                      <a:pt x="22825" y="44203"/>
                      <a:pt x="19109" y="45795"/>
                      <a:pt x="15212" y="45851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68" name="Bild 9">
              <a:extLst>
                <a:ext uri="{FF2B5EF4-FFF2-40B4-BE49-F238E27FC236}">
                  <a16:creationId xmlns:a16="http://schemas.microsoft.com/office/drawing/2014/main" id="{750749C9-CDBE-5AAA-326D-0215854BECC3}"/>
                </a:ext>
              </a:extLst>
            </p:cNvPr>
            <p:cNvGrpSpPr/>
            <p:nvPr/>
          </p:nvGrpSpPr>
          <p:grpSpPr>
            <a:xfrm>
              <a:off x="4438718" y="3084867"/>
              <a:ext cx="413608" cy="413608"/>
              <a:chOff x="4438718" y="3084867"/>
              <a:chExt cx="413608" cy="413608"/>
            </a:xfrm>
          </p:grpSpPr>
          <p:sp>
            <p:nvSpPr>
              <p:cNvPr id="169" name="Frihandsfigur: Form 168">
                <a:extLst>
                  <a:ext uri="{FF2B5EF4-FFF2-40B4-BE49-F238E27FC236}">
                    <a16:creationId xmlns:a16="http://schemas.microsoft.com/office/drawing/2014/main" id="{5D70C582-6657-32D6-8E7D-E3E225281582}"/>
                  </a:ext>
                </a:extLst>
              </p:cNvPr>
              <p:cNvSpPr/>
              <p:nvPr/>
            </p:nvSpPr>
            <p:spPr>
              <a:xfrm>
                <a:off x="4438718" y="3084867"/>
                <a:ext cx="413608" cy="413608"/>
              </a:xfrm>
              <a:custGeom>
                <a:avLst/>
                <a:gdLst>
                  <a:gd name="connsiteX0" fmla="*/ 413694 w 413608"/>
                  <a:gd name="connsiteY0" fmla="*/ 207019 h 413608"/>
                  <a:gd name="connsiteX1" fmla="*/ 206890 w 413608"/>
                  <a:gd name="connsiteY1" fmla="*/ 413823 h 413608"/>
                  <a:gd name="connsiteX2" fmla="*/ 85 w 413608"/>
                  <a:gd name="connsiteY2" fmla="*/ 207019 h 413608"/>
                  <a:gd name="connsiteX3" fmla="*/ 206890 w 413608"/>
                  <a:gd name="connsiteY3" fmla="*/ 215 h 413608"/>
                  <a:gd name="connsiteX4" fmla="*/ 413694 w 413608"/>
                  <a:gd name="connsiteY4" fmla="*/ 207019 h 413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3608" h="413608">
                    <a:moveTo>
                      <a:pt x="413694" y="207019"/>
                    </a:moveTo>
                    <a:cubicBezTo>
                      <a:pt x="413694" y="321234"/>
                      <a:pt x="321104" y="413823"/>
                      <a:pt x="206890" y="413823"/>
                    </a:cubicBezTo>
                    <a:cubicBezTo>
                      <a:pt x="92675" y="413823"/>
                      <a:pt x="85" y="321234"/>
                      <a:pt x="85" y="207019"/>
                    </a:cubicBezTo>
                    <a:cubicBezTo>
                      <a:pt x="85" y="92804"/>
                      <a:pt x="92675" y="215"/>
                      <a:pt x="206890" y="215"/>
                    </a:cubicBezTo>
                    <a:cubicBezTo>
                      <a:pt x="321104" y="215"/>
                      <a:pt x="413694" y="92804"/>
                      <a:pt x="413694" y="207019"/>
                    </a:cubicBezTo>
                    <a:close/>
                  </a:path>
                </a:pathLst>
              </a:custGeom>
              <a:solidFill>
                <a:srgbClr val="D64621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0" name="Frihandsfigur: Form 169">
                <a:extLst>
                  <a:ext uri="{FF2B5EF4-FFF2-40B4-BE49-F238E27FC236}">
                    <a16:creationId xmlns:a16="http://schemas.microsoft.com/office/drawing/2014/main" id="{EC4D9929-24B9-CAB4-8991-A2AE95FF324D}"/>
                  </a:ext>
                </a:extLst>
              </p:cNvPr>
              <p:cNvSpPr/>
              <p:nvPr/>
            </p:nvSpPr>
            <p:spPr>
              <a:xfrm>
                <a:off x="4571578" y="3159457"/>
                <a:ext cx="45589" cy="45651"/>
              </a:xfrm>
              <a:custGeom>
                <a:avLst/>
                <a:gdLst>
                  <a:gd name="connsiteX0" fmla="*/ 14941 w 45589"/>
                  <a:gd name="connsiteY0" fmla="*/ 45862 h 45651"/>
                  <a:gd name="connsiteX1" fmla="*/ 84 w 45589"/>
                  <a:gd name="connsiteY1" fmla="*/ 31177 h 45651"/>
                  <a:gd name="connsiteX2" fmla="*/ 4453 w 45589"/>
                  <a:gd name="connsiteY2" fmla="*/ 20603 h 45651"/>
                  <a:gd name="connsiteX3" fmla="*/ 21293 w 45589"/>
                  <a:gd name="connsiteY3" fmla="*/ 3763 h 45651"/>
                  <a:gd name="connsiteX4" fmla="*/ 42121 w 45589"/>
                  <a:gd name="connsiteY4" fmla="*/ 5375 h 45651"/>
                  <a:gd name="connsiteX5" fmla="*/ 42121 w 45589"/>
                  <a:gd name="connsiteY5" fmla="*/ 24591 h 45651"/>
                  <a:gd name="connsiteX6" fmla="*/ 25429 w 45589"/>
                  <a:gd name="connsiteY6" fmla="*/ 41579 h 45651"/>
                  <a:gd name="connsiteX7" fmla="*/ 14941 w 45589"/>
                  <a:gd name="connsiteY7" fmla="*/ 45862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4941" y="45862"/>
                    </a:moveTo>
                    <a:cubicBezTo>
                      <a:pt x="6783" y="45910"/>
                      <a:pt x="131" y="39335"/>
                      <a:pt x="84" y="31177"/>
                    </a:cubicBezTo>
                    <a:cubicBezTo>
                      <a:pt x="60" y="27208"/>
                      <a:pt x="1635" y="23397"/>
                      <a:pt x="4453" y="20603"/>
                    </a:cubicBezTo>
                    <a:lnTo>
                      <a:pt x="21293" y="3763"/>
                    </a:lnTo>
                    <a:cubicBezTo>
                      <a:pt x="27490" y="-1544"/>
                      <a:pt x="36815" y="-822"/>
                      <a:pt x="42121" y="5375"/>
                    </a:cubicBezTo>
                    <a:cubicBezTo>
                      <a:pt x="46857" y="10905"/>
                      <a:pt x="46857" y="19061"/>
                      <a:pt x="42121" y="24591"/>
                    </a:cubicBezTo>
                    <a:lnTo>
                      <a:pt x="25429" y="41579"/>
                    </a:lnTo>
                    <a:cubicBezTo>
                      <a:pt x="22642" y="44344"/>
                      <a:pt x="18867" y="45885"/>
                      <a:pt x="14941" y="4586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1" name="Frihandsfigur: Form 170">
                <a:extLst>
                  <a:ext uri="{FF2B5EF4-FFF2-40B4-BE49-F238E27FC236}">
                    <a16:creationId xmlns:a16="http://schemas.microsoft.com/office/drawing/2014/main" id="{C847DFE5-6D46-868B-B57C-03CFE96B4B1B}"/>
                  </a:ext>
                </a:extLst>
              </p:cNvPr>
              <p:cNvSpPr/>
              <p:nvPr/>
            </p:nvSpPr>
            <p:spPr>
              <a:xfrm>
                <a:off x="4504071" y="3267599"/>
                <a:ext cx="47201" cy="47263"/>
              </a:xfrm>
              <a:custGeom>
                <a:avLst/>
                <a:gdLst>
                  <a:gd name="connsiteX0" fmla="*/ 14938 w 47201"/>
                  <a:gd name="connsiteY0" fmla="*/ 47478 h 47263"/>
                  <a:gd name="connsiteX1" fmla="*/ 81 w 47201"/>
                  <a:gd name="connsiteY1" fmla="*/ 32792 h 47263"/>
                  <a:gd name="connsiteX2" fmla="*/ 4451 w 47201"/>
                  <a:gd name="connsiteY2" fmla="*/ 22218 h 47263"/>
                  <a:gd name="connsiteX3" fmla="*/ 21290 w 47201"/>
                  <a:gd name="connsiteY3" fmla="*/ 5379 h 47263"/>
                  <a:gd name="connsiteX4" fmla="*/ 42118 w 47201"/>
                  <a:gd name="connsiteY4" fmla="*/ 3767 h 47263"/>
                  <a:gd name="connsiteX5" fmla="*/ 43730 w 47201"/>
                  <a:gd name="connsiteY5" fmla="*/ 24595 h 47263"/>
                  <a:gd name="connsiteX6" fmla="*/ 42118 w 47201"/>
                  <a:gd name="connsiteY6" fmla="*/ 26207 h 47263"/>
                  <a:gd name="connsiteX7" fmla="*/ 25426 w 47201"/>
                  <a:gd name="connsiteY7" fmla="*/ 43194 h 47263"/>
                  <a:gd name="connsiteX8" fmla="*/ 14938 w 47201"/>
                  <a:gd name="connsiteY8" fmla="*/ 47478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4938" y="47478"/>
                    </a:moveTo>
                    <a:cubicBezTo>
                      <a:pt x="6780" y="47525"/>
                      <a:pt x="128" y="40950"/>
                      <a:pt x="81" y="32792"/>
                    </a:cubicBezTo>
                    <a:cubicBezTo>
                      <a:pt x="58" y="28824"/>
                      <a:pt x="1633" y="25013"/>
                      <a:pt x="4451" y="22218"/>
                    </a:cubicBezTo>
                    <a:lnTo>
                      <a:pt x="21290" y="5379"/>
                    </a:lnTo>
                    <a:cubicBezTo>
                      <a:pt x="26597" y="-818"/>
                      <a:pt x="35922" y="-1539"/>
                      <a:pt x="42118" y="3767"/>
                    </a:cubicBezTo>
                    <a:cubicBezTo>
                      <a:pt x="48315" y="9073"/>
                      <a:pt x="49036" y="18398"/>
                      <a:pt x="43730" y="24595"/>
                    </a:cubicBezTo>
                    <a:cubicBezTo>
                      <a:pt x="43235" y="25173"/>
                      <a:pt x="42696" y="25712"/>
                      <a:pt x="42118" y="26207"/>
                    </a:cubicBezTo>
                    <a:lnTo>
                      <a:pt x="25426" y="43194"/>
                    </a:lnTo>
                    <a:cubicBezTo>
                      <a:pt x="22639" y="45960"/>
                      <a:pt x="18865" y="47500"/>
                      <a:pt x="14938" y="4747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2" name="Frihandsfigur: Form 171">
                <a:extLst>
                  <a:ext uri="{FF2B5EF4-FFF2-40B4-BE49-F238E27FC236}">
                    <a16:creationId xmlns:a16="http://schemas.microsoft.com/office/drawing/2014/main" id="{08B409C2-7859-A6C4-EF59-1B3C2B58483B}"/>
                  </a:ext>
                </a:extLst>
              </p:cNvPr>
              <p:cNvSpPr/>
              <p:nvPr/>
            </p:nvSpPr>
            <p:spPr>
              <a:xfrm>
                <a:off x="4622245" y="3267599"/>
                <a:ext cx="47201" cy="47263"/>
              </a:xfrm>
              <a:custGeom>
                <a:avLst/>
                <a:gdLst>
                  <a:gd name="connsiteX0" fmla="*/ 14943 w 47201"/>
                  <a:gd name="connsiteY0" fmla="*/ 47478 h 47263"/>
                  <a:gd name="connsiteX1" fmla="*/ 86 w 47201"/>
                  <a:gd name="connsiteY1" fmla="*/ 32792 h 47263"/>
                  <a:gd name="connsiteX2" fmla="*/ 4455 w 47201"/>
                  <a:gd name="connsiteY2" fmla="*/ 22218 h 47263"/>
                  <a:gd name="connsiteX3" fmla="*/ 21295 w 47201"/>
                  <a:gd name="connsiteY3" fmla="*/ 5379 h 47263"/>
                  <a:gd name="connsiteX4" fmla="*/ 42123 w 47201"/>
                  <a:gd name="connsiteY4" fmla="*/ 3767 h 47263"/>
                  <a:gd name="connsiteX5" fmla="*/ 43735 w 47201"/>
                  <a:gd name="connsiteY5" fmla="*/ 24595 h 47263"/>
                  <a:gd name="connsiteX6" fmla="*/ 42123 w 47201"/>
                  <a:gd name="connsiteY6" fmla="*/ 26207 h 47263"/>
                  <a:gd name="connsiteX7" fmla="*/ 25283 w 47201"/>
                  <a:gd name="connsiteY7" fmla="*/ 43047 h 47263"/>
                  <a:gd name="connsiteX8" fmla="*/ 14943 w 47201"/>
                  <a:gd name="connsiteY8" fmla="*/ 47478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4943" y="47478"/>
                    </a:moveTo>
                    <a:cubicBezTo>
                      <a:pt x="6785" y="47525"/>
                      <a:pt x="133" y="40950"/>
                      <a:pt x="86" y="32792"/>
                    </a:cubicBezTo>
                    <a:cubicBezTo>
                      <a:pt x="62" y="28824"/>
                      <a:pt x="1637" y="25013"/>
                      <a:pt x="4455" y="22218"/>
                    </a:cubicBezTo>
                    <a:lnTo>
                      <a:pt x="21295" y="5379"/>
                    </a:lnTo>
                    <a:cubicBezTo>
                      <a:pt x="26601" y="-818"/>
                      <a:pt x="35926" y="-1539"/>
                      <a:pt x="42123" y="3767"/>
                    </a:cubicBezTo>
                    <a:cubicBezTo>
                      <a:pt x="48320" y="9073"/>
                      <a:pt x="49041" y="18398"/>
                      <a:pt x="43735" y="24595"/>
                    </a:cubicBezTo>
                    <a:cubicBezTo>
                      <a:pt x="43240" y="25173"/>
                      <a:pt x="42701" y="25712"/>
                      <a:pt x="42123" y="26207"/>
                    </a:cubicBezTo>
                    <a:lnTo>
                      <a:pt x="25283" y="43047"/>
                    </a:lnTo>
                    <a:cubicBezTo>
                      <a:pt x="22556" y="45830"/>
                      <a:pt x="18840" y="47422"/>
                      <a:pt x="14943" y="4747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3" name="Frihandsfigur: Form 172">
                <a:extLst>
                  <a:ext uri="{FF2B5EF4-FFF2-40B4-BE49-F238E27FC236}">
                    <a16:creationId xmlns:a16="http://schemas.microsoft.com/office/drawing/2014/main" id="{EB2B7ED4-1C84-2E15-C8BA-8F685FA636BB}"/>
                  </a:ext>
                </a:extLst>
              </p:cNvPr>
              <p:cNvSpPr/>
              <p:nvPr/>
            </p:nvSpPr>
            <p:spPr>
              <a:xfrm>
                <a:off x="4740419" y="3267599"/>
                <a:ext cx="47201" cy="47263"/>
              </a:xfrm>
              <a:custGeom>
                <a:avLst/>
                <a:gdLst>
                  <a:gd name="connsiteX0" fmla="*/ 14948 w 47201"/>
                  <a:gd name="connsiteY0" fmla="*/ 47478 h 47263"/>
                  <a:gd name="connsiteX1" fmla="*/ 90 w 47201"/>
                  <a:gd name="connsiteY1" fmla="*/ 32792 h 47263"/>
                  <a:gd name="connsiteX2" fmla="*/ 4460 w 47201"/>
                  <a:gd name="connsiteY2" fmla="*/ 22218 h 47263"/>
                  <a:gd name="connsiteX3" fmla="*/ 21300 w 47201"/>
                  <a:gd name="connsiteY3" fmla="*/ 5379 h 47263"/>
                  <a:gd name="connsiteX4" fmla="*/ 42128 w 47201"/>
                  <a:gd name="connsiteY4" fmla="*/ 3767 h 47263"/>
                  <a:gd name="connsiteX5" fmla="*/ 43739 w 47201"/>
                  <a:gd name="connsiteY5" fmla="*/ 24595 h 47263"/>
                  <a:gd name="connsiteX6" fmla="*/ 42128 w 47201"/>
                  <a:gd name="connsiteY6" fmla="*/ 26207 h 47263"/>
                  <a:gd name="connsiteX7" fmla="*/ 25288 w 47201"/>
                  <a:gd name="connsiteY7" fmla="*/ 43047 h 47263"/>
                  <a:gd name="connsiteX8" fmla="*/ 14948 w 47201"/>
                  <a:gd name="connsiteY8" fmla="*/ 47478 h 47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01" h="47263">
                    <a:moveTo>
                      <a:pt x="14948" y="47478"/>
                    </a:moveTo>
                    <a:cubicBezTo>
                      <a:pt x="6789" y="47525"/>
                      <a:pt x="138" y="40950"/>
                      <a:pt x="90" y="32792"/>
                    </a:cubicBezTo>
                    <a:cubicBezTo>
                      <a:pt x="67" y="28824"/>
                      <a:pt x="1641" y="25013"/>
                      <a:pt x="4460" y="22218"/>
                    </a:cubicBezTo>
                    <a:lnTo>
                      <a:pt x="21300" y="5379"/>
                    </a:lnTo>
                    <a:cubicBezTo>
                      <a:pt x="26606" y="-818"/>
                      <a:pt x="35931" y="-1539"/>
                      <a:pt x="42128" y="3767"/>
                    </a:cubicBezTo>
                    <a:cubicBezTo>
                      <a:pt x="48324" y="9073"/>
                      <a:pt x="49045" y="18398"/>
                      <a:pt x="43739" y="24595"/>
                    </a:cubicBezTo>
                    <a:cubicBezTo>
                      <a:pt x="43244" y="25173"/>
                      <a:pt x="42705" y="25712"/>
                      <a:pt x="42128" y="26207"/>
                    </a:cubicBezTo>
                    <a:lnTo>
                      <a:pt x="25288" y="43047"/>
                    </a:lnTo>
                    <a:cubicBezTo>
                      <a:pt x="22561" y="45830"/>
                      <a:pt x="18844" y="47422"/>
                      <a:pt x="14948" y="47478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4" name="Frihandsfigur: Form 173">
                <a:extLst>
                  <a:ext uri="{FF2B5EF4-FFF2-40B4-BE49-F238E27FC236}">
                    <a16:creationId xmlns:a16="http://schemas.microsoft.com/office/drawing/2014/main" id="{BFA1F073-54AA-1BF1-F6EA-1B72909F49EF}"/>
                  </a:ext>
                </a:extLst>
              </p:cNvPr>
              <p:cNvSpPr/>
              <p:nvPr/>
            </p:nvSpPr>
            <p:spPr>
              <a:xfrm>
                <a:off x="4689752" y="3159457"/>
                <a:ext cx="45589" cy="45651"/>
              </a:xfrm>
              <a:custGeom>
                <a:avLst/>
                <a:gdLst>
                  <a:gd name="connsiteX0" fmla="*/ 14946 w 45589"/>
                  <a:gd name="connsiteY0" fmla="*/ 45862 h 45651"/>
                  <a:gd name="connsiteX1" fmla="*/ 88 w 45589"/>
                  <a:gd name="connsiteY1" fmla="*/ 31177 h 45651"/>
                  <a:gd name="connsiteX2" fmla="*/ 4458 w 45589"/>
                  <a:gd name="connsiteY2" fmla="*/ 20603 h 45651"/>
                  <a:gd name="connsiteX3" fmla="*/ 21298 w 45589"/>
                  <a:gd name="connsiteY3" fmla="*/ 3763 h 45651"/>
                  <a:gd name="connsiteX4" fmla="*/ 42126 w 45589"/>
                  <a:gd name="connsiteY4" fmla="*/ 5375 h 45651"/>
                  <a:gd name="connsiteX5" fmla="*/ 42126 w 45589"/>
                  <a:gd name="connsiteY5" fmla="*/ 24591 h 45651"/>
                  <a:gd name="connsiteX6" fmla="*/ 25434 w 45589"/>
                  <a:gd name="connsiteY6" fmla="*/ 41579 h 45651"/>
                  <a:gd name="connsiteX7" fmla="*/ 14946 w 45589"/>
                  <a:gd name="connsiteY7" fmla="*/ 45862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4946" y="45862"/>
                    </a:moveTo>
                    <a:cubicBezTo>
                      <a:pt x="6787" y="45910"/>
                      <a:pt x="136" y="39335"/>
                      <a:pt x="88" y="31177"/>
                    </a:cubicBezTo>
                    <a:cubicBezTo>
                      <a:pt x="65" y="27208"/>
                      <a:pt x="1639" y="23397"/>
                      <a:pt x="4458" y="20603"/>
                    </a:cubicBezTo>
                    <a:lnTo>
                      <a:pt x="21298" y="3763"/>
                    </a:lnTo>
                    <a:cubicBezTo>
                      <a:pt x="27494" y="-1544"/>
                      <a:pt x="36820" y="-822"/>
                      <a:pt x="42126" y="5375"/>
                    </a:cubicBezTo>
                    <a:cubicBezTo>
                      <a:pt x="46862" y="10905"/>
                      <a:pt x="46862" y="19061"/>
                      <a:pt x="42126" y="24591"/>
                    </a:cubicBezTo>
                    <a:lnTo>
                      <a:pt x="25434" y="41579"/>
                    </a:lnTo>
                    <a:cubicBezTo>
                      <a:pt x="22646" y="44344"/>
                      <a:pt x="18872" y="45885"/>
                      <a:pt x="14946" y="45862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5" name="Frihandsfigur: Form 174">
                <a:extLst>
                  <a:ext uri="{FF2B5EF4-FFF2-40B4-BE49-F238E27FC236}">
                    <a16:creationId xmlns:a16="http://schemas.microsoft.com/office/drawing/2014/main" id="{7C2BD10E-71E1-6FB6-ED28-26C87190E516}"/>
                  </a:ext>
                </a:extLst>
              </p:cNvPr>
              <p:cNvSpPr/>
              <p:nvPr/>
            </p:nvSpPr>
            <p:spPr>
              <a:xfrm>
                <a:off x="4571578" y="3378965"/>
                <a:ext cx="45589" cy="45651"/>
              </a:xfrm>
              <a:custGeom>
                <a:avLst/>
                <a:gdLst>
                  <a:gd name="connsiteX0" fmla="*/ 14941 w 45589"/>
                  <a:gd name="connsiteY0" fmla="*/ 45871 h 45651"/>
                  <a:gd name="connsiteX1" fmla="*/ 84 w 45589"/>
                  <a:gd name="connsiteY1" fmla="*/ 31185 h 45651"/>
                  <a:gd name="connsiteX2" fmla="*/ 4453 w 45589"/>
                  <a:gd name="connsiteY2" fmla="*/ 20611 h 45651"/>
                  <a:gd name="connsiteX3" fmla="*/ 21293 w 45589"/>
                  <a:gd name="connsiteY3" fmla="*/ 3771 h 45651"/>
                  <a:gd name="connsiteX4" fmla="*/ 42121 w 45589"/>
                  <a:gd name="connsiteY4" fmla="*/ 5383 h 45651"/>
                  <a:gd name="connsiteX5" fmla="*/ 42121 w 45589"/>
                  <a:gd name="connsiteY5" fmla="*/ 24600 h 45651"/>
                  <a:gd name="connsiteX6" fmla="*/ 25281 w 45589"/>
                  <a:gd name="connsiteY6" fmla="*/ 41439 h 45651"/>
                  <a:gd name="connsiteX7" fmla="*/ 14941 w 45589"/>
                  <a:gd name="connsiteY7" fmla="*/ 45871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4941" y="45871"/>
                    </a:moveTo>
                    <a:cubicBezTo>
                      <a:pt x="6783" y="45918"/>
                      <a:pt x="131" y="39343"/>
                      <a:pt x="84" y="31185"/>
                    </a:cubicBezTo>
                    <a:cubicBezTo>
                      <a:pt x="60" y="27217"/>
                      <a:pt x="1635" y="23406"/>
                      <a:pt x="4453" y="20611"/>
                    </a:cubicBezTo>
                    <a:lnTo>
                      <a:pt x="21293" y="3771"/>
                    </a:lnTo>
                    <a:cubicBezTo>
                      <a:pt x="27490" y="-1535"/>
                      <a:pt x="36815" y="-814"/>
                      <a:pt x="42121" y="5383"/>
                    </a:cubicBezTo>
                    <a:cubicBezTo>
                      <a:pt x="46857" y="10914"/>
                      <a:pt x="46857" y="19069"/>
                      <a:pt x="42121" y="24600"/>
                    </a:cubicBezTo>
                    <a:lnTo>
                      <a:pt x="25281" y="41439"/>
                    </a:lnTo>
                    <a:cubicBezTo>
                      <a:pt x="22554" y="44222"/>
                      <a:pt x="18838" y="45815"/>
                      <a:pt x="14941" y="45871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6" name="Frihandsfigur: Form 175">
                <a:extLst>
                  <a:ext uri="{FF2B5EF4-FFF2-40B4-BE49-F238E27FC236}">
                    <a16:creationId xmlns:a16="http://schemas.microsoft.com/office/drawing/2014/main" id="{30BB3A4A-4872-159F-25A4-A7FDDA4D089A}"/>
                  </a:ext>
                </a:extLst>
              </p:cNvPr>
              <p:cNvSpPr/>
              <p:nvPr/>
            </p:nvSpPr>
            <p:spPr>
              <a:xfrm>
                <a:off x="4689752" y="3378965"/>
                <a:ext cx="45589" cy="45651"/>
              </a:xfrm>
              <a:custGeom>
                <a:avLst/>
                <a:gdLst>
                  <a:gd name="connsiteX0" fmla="*/ 14946 w 45589"/>
                  <a:gd name="connsiteY0" fmla="*/ 45871 h 45651"/>
                  <a:gd name="connsiteX1" fmla="*/ 88 w 45589"/>
                  <a:gd name="connsiteY1" fmla="*/ 31185 h 45651"/>
                  <a:gd name="connsiteX2" fmla="*/ 4458 w 45589"/>
                  <a:gd name="connsiteY2" fmla="*/ 20611 h 45651"/>
                  <a:gd name="connsiteX3" fmla="*/ 21298 w 45589"/>
                  <a:gd name="connsiteY3" fmla="*/ 3771 h 45651"/>
                  <a:gd name="connsiteX4" fmla="*/ 42126 w 45589"/>
                  <a:gd name="connsiteY4" fmla="*/ 5383 h 45651"/>
                  <a:gd name="connsiteX5" fmla="*/ 42126 w 45589"/>
                  <a:gd name="connsiteY5" fmla="*/ 24600 h 45651"/>
                  <a:gd name="connsiteX6" fmla="*/ 25286 w 45589"/>
                  <a:gd name="connsiteY6" fmla="*/ 41439 h 45651"/>
                  <a:gd name="connsiteX7" fmla="*/ 14946 w 45589"/>
                  <a:gd name="connsiteY7" fmla="*/ 45871 h 45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5589" h="45651">
                    <a:moveTo>
                      <a:pt x="14946" y="45871"/>
                    </a:moveTo>
                    <a:cubicBezTo>
                      <a:pt x="6787" y="45918"/>
                      <a:pt x="136" y="39343"/>
                      <a:pt x="88" y="31185"/>
                    </a:cubicBezTo>
                    <a:cubicBezTo>
                      <a:pt x="65" y="27217"/>
                      <a:pt x="1639" y="23406"/>
                      <a:pt x="4458" y="20611"/>
                    </a:cubicBezTo>
                    <a:lnTo>
                      <a:pt x="21298" y="3771"/>
                    </a:lnTo>
                    <a:cubicBezTo>
                      <a:pt x="27494" y="-1535"/>
                      <a:pt x="36820" y="-814"/>
                      <a:pt x="42126" y="5383"/>
                    </a:cubicBezTo>
                    <a:cubicBezTo>
                      <a:pt x="46862" y="10914"/>
                      <a:pt x="46862" y="19069"/>
                      <a:pt x="42126" y="24600"/>
                    </a:cubicBezTo>
                    <a:lnTo>
                      <a:pt x="25286" y="41439"/>
                    </a:lnTo>
                    <a:cubicBezTo>
                      <a:pt x="22559" y="44222"/>
                      <a:pt x="18842" y="45815"/>
                      <a:pt x="14946" y="45871"/>
                    </a:cubicBezTo>
                    <a:close/>
                  </a:path>
                </a:pathLst>
              </a:custGeom>
              <a:solidFill>
                <a:srgbClr val="E1A0A0"/>
              </a:solidFill>
              <a:ln w="147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77" name="Bild 9">
              <a:extLst>
                <a:ext uri="{FF2B5EF4-FFF2-40B4-BE49-F238E27FC236}">
                  <a16:creationId xmlns:a16="http://schemas.microsoft.com/office/drawing/2014/main" id="{4E15ED6B-D9BD-C333-FBB4-7E628453926A}"/>
                </a:ext>
              </a:extLst>
            </p:cNvPr>
            <p:cNvGrpSpPr/>
            <p:nvPr/>
          </p:nvGrpSpPr>
          <p:grpSpPr>
            <a:xfrm>
              <a:off x="6348113" y="4325805"/>
              <a:ext cx="636348" cy="636348"/>
              <a:chOff x="6348113" y="4325805"/>
              <a:chExt cx="636348" cy="636348"/>
            </a:xfrm>
          </p:grpSpPr>
          <p:sp>
            <p:nvSpPr>
              <p:cNvPr id="178" name="Frihandsfigur: Form 177">
                <a:extLst>
                  <a:ext uri="{FF2B5EF4-FFF2-40B4-BE49-F238E27FC236}">
                    <a16:creationId xmlns:a16="http://schemas.microsoft.com/office/drawing/2014/main" id="{EF0A3CA2-1A95-BE50-8A91-4453A0288CE7}"/>
                  </a:ext>
                </a:extLst>
              </p:cNvPr>
              <p:cNvSpPr/>
              <p:nvPr/>
            </p:nvSpPr>
            <p:spPr>
              <a:xfrm>
                <a:off x="6348113" y="4325805"/>
                <a:ext cx="636348" cy="636348"/>
              </a:xfrm>
              <a:custGeom>
                <a:avLst/>
                <a:gdLst>
                  <a:gd name="connsiteX0" fmla="*/ 636650 w 636348"/>
                  <a:gd name="connsiteY0" fmla="*/ 318534 h 636348"/>
                  <a:gd name="connsiteX1" fmla="*/ 318476 w 636348"/>
                  <a:gd name="connsiteY1" fmla="*/ 636709 h 636348"/>
                  <a:gd name="connsiteX2" fmla="*/ 301 w 636348"/>
                  <a:gd name="connsiteY2" fmla="*/ 318534 h 636348"/>
                  <a:gd name="connsiteX3" fmla="*/ 318476 w 636348"/>
                  <a:gd name="connsiteY3" fmla="*/ 360 h 636348"/>
                  <a:gd name="connsiteX4" fmla="*/ 636650 w 636348"/>
                  <a:gd name="connsiteY4" fmla="*/ 318534 h 63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348" h="636348">
                    <a:moveTo>
                      <a:pt x="636650" y="318534"/>
                    </a:moveTo>
                    <a:cubicBezTo>
                      <a:pt x="636650" y="494257"/>
                      <a:pt x="494199" y="636709"/>
                      <a:pt x="318476" y="636709"/>
                    </a:cubicBezTo>
                    <a:cubicBezTo>
                      <a:pt x="142753" y="636709"/>
                      <a:pt x="301" y="494257"/>
                      <a:pt x="301" y="318534"/>
                    </a:cubicBezTo>
                    <a:cubicBezTo>
                      <a:pt x="301" y="142811"/>
                      <a:pt x="142753" y="360"/>
                      <a:pt x="318476" y="360"/>
                    </a:cubicBezTo>
                    <a:cubicBezTo>
                      <a:pt x="494199" y="360"/>
                      <a:pt x="636650" y="142811"/>
                      <a:pt x="636650" y="318534"/>
                    </a:cubicBezTo>
                    <a:close/>
                  </a:path>
                </a:pathLst>
              </a:custGeom>
              <a:solidFill>
                <a:srgbClr val="D64621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79" name="Frihandsfigur: Form 178">
                <a:extLst>
                  <a:ext uri="{FF2B5EF4-FFF2-40B4-BE49-F238E27FC236}">
                    <a16:creationId xmlns:a16="http://schemas.microsoft.com/office/drawing/2014/main" id="{6A814BEC-7F01-E0B4-336C-0C1A69144A69}"/>
                  </a:ext>
                </a:extLst>
              </p:cNvPr>
              <p:cNvSpPr/>
              <p:nvPr/>
            </p:nvSpPr>
            <p:spPr>
              <a:xfrm>
                <a:off x="6552521" y="4440564"/>
                <a:ext cx="70140" cy="70236"/>
              </a:xfrm>
              <a:custGeom>
                <a:avLst/>
                <a:gdLst>
                  <a:gd name="connsiteX0" fmla="*/ 23155 w 70140"/>
                  <a:gd name="connsiteY0" fmla="*/ 70585 h 70236"/>
                  <a:gd name="connsiteX1" fmla="*/ 297 w 70140"/>
                  <a:gd name="connsiteY1" fmla="*/ 47991 h 70236"/>
                  <a:gd name="connsiteX2" fmla="*/ 7019 w 70140"/>
                  <a:gd name="connsiteY2" fmla="*/ 31723 h 70236"/>
                  <a:gd name="connsiteX3" fmla="*/ 32928 w 70140"/>
                  <a:gd name="connsiteY3" fmla="*/ 5814 h 70236"/>
                  <a:gd name="connsiteX4" fmla="*/ 64973 w 70140"/>
                  <a:gd name="connsiteY4" fmla="*/ 8294 h 70236"/>
                  <a:gd name="connsiteX5" fmla="*/ 64973 w 70140"/>
                  <a:gd name="connsiteY5" fmla="*/ 37859 h 70236"/>
                  <a:gd name="connsiteX6" fmla="*/ 39291 w 70140"/>
                  <a:gd name="connsiteY6" fmla="*/ 63995 h 70236"/>
                  <a:gd name="connsiteX7" fmla="*/ 23155 w 70140"/>
                  <a:gd name="connsiteY7" fmla="*/ 70585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155" y="70585"/>
                    </a:moveTo>
                    <a:cubicBezTo>
                      <a:pt x="10603" y="70658"/>
                      <a:pt x="370" y="60543"/>
                      <a:pt x="297" y="47991"/>
                    </a:cubicBezTo>
                    <a:cubicBezTo>
                      <a:pt x="260" y="41886"/>
                      <a:pt x="2683" y="36022"/>
                      <a:pt x="7019" y="31723"/>
                    </a:cubicBezTo>
                    <a:lnTo>
                      <a:pt x="32928" y="5814"/>
                    </a:lnTo>
                    <a:cubicBezTo>
                      <a:pt x="42462" y="-2350"/>
                      <a:pt x="56809" y="-1240"/>
                      <a:pt x="64973" y="8294"/>
                    </a:cubicBezTo>
                    <a:cubicBezTo>
                      <a:pt x="72259" y="16802"/>
                      <a:pt x="72259" y="29351"/>
                      <a:pt x="64973" y="37859"/>
                    </a:cubicBezTo>
                    <a:lnTo>
                      <a:pt x="39291" y="63995"/>
                    </a:lnTo>
                    <a:cubicBezTo>
                      <a:pt x="35003" y="68249"/>
                      <a:pt x="29196" y="70620"/>
                      <a:pt x="23155" y="70585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0" name="Frihandsfigur: Form 179">
                <a:extLst>
                  <a:ext uri="{FF2B5EF4-FFF2-40B4-BE49-F238E27FC236}">
                    <a16:creationId xmlns:a16="http://schemas.microsoft.com/office/drawing/2014/main" id="{0ECB2159-250D-E386-D505-6EB5CADF4B45}"/>
                  </a:ext>
                </a:extLst>
              </p:cNvPr>
              <p:cNvSpPr/>
              <p:nvPr/>
            </p:nvSpPr>
            <p:spPr>
              <a:xfrm>
                <a:off x="6448660" y="4606945"/>
                <a:ext cx="72620" cy="72715"/>
              </a:xfrm>
              <a:custGeom>
                <a:avLst/>
                <a:gdLst>
                  <a:gd name="connsiteX0" fmla="*/ 23149 w 72620"/>
                  <a:gd name="connsiteY0" fmla="*/ 73075 h 72715"/>
                  <a:gd name="connsiteX1" fmla="*/ 290 w 72620"/>
                  <a:gd name="connsiteY1" fmla="*/ 50480 h 72715"/>
                  <a:gd name="connsiteX2" fmla="*/ 7013 w 72620"/>
                  <a:gd name="connsiteY2" fmla="*/ 34212 h 72715"/>
                  <a:gd name="connsiteX3" fmla="*/ 32921 w 72620"/>
                  <a:gd name="connsiteY3" fmla="*/ 8304 h 72715"/>
                  <a:gd name="connsiteX4" fmla="*/ 64966 w 72620"/>
                  <a:gd name="connsiteY4" fmla="*/ 5824 h 72715"/>
                  <a:gd name="connsiteX5" fmla="*/ 67445 w 72620"/>
                  <a:gd name="connsiteY5" fmla="*/ 37869 h 72715"/>
                  <a:gd name="connsiteX6" fmla="*/ 64966 w 72620"/>
                  <a:gd name="connsiteY6" fmla="*/ 40349 h 72715"/>
                  <a:gd name="connsiteX7" fmla="*/ 39285 w 72620"/>
                  <a:gd name="connsiteY7" fmla="*/ 66484 h 72715"/>
                  <a:gd name="connsiteX8" fmla="*/ 23149 w 72620"/>
                  <a:gd name="connsiteY8" fmla="*/ 73075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3149" y="73075"/>
                    </a:moveTo>
                    <a:cubicBezTo>
                      <a:pt x="10597" y="73148"/>
                      <a:pt x="363" y="63032"/>
                      <a:pt x="290" y="50480"/>
                    </a:cubicBezTo>
                    <a:cubicBezTo>
                      <a:pt x="255" y="44376"/>
                      <a:pt x="2678" y="38512"/>
                      <a:pt x="7013" y="34212"/>
                    </a:cubicBezTo>
                    <a:lnTo>
                      <a:pt x="32921" y="8304"/>
                    </a:lnTo>
                    <a:cubicBezTo>
                      <a:pt x="41086" y="-1230"/>
                      <a:pt x="55433" y="-2339"/>
                      <a:pt x="64966" y="5824"/>
                    </a:cubicBezTo>
                    <a:cubicBezTo>
                      <a:pt x="74499" y="13988"/>
                      <a:pt x="75610" y="28335"/>
                      <a:pt x="67445" y="37869"/>
                    </a:cubicBezTo>
                    <a:cubicBezTo>
                      <a:pt x="66684" y="38758"/>
                      <a:pt x="65855" y="39587"/>
                      <a:pt x="64966" y="40349"/>
                    </a:cubicBezTo>
                    <a:lnTo>
                      <a:pt x="39285" y="66484"/>
                    </a:lnTo>
                    <a:cubicBezTo>
                      <a:pt x="34996" y="70739"/>
                      <a:pt x="29190" y="73109"/>
                      <a:pt x="23149" y="73075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1" name="Frihandsfigur: Form 180">
                <a:extLst>
                  <a:ext uri="{FF2B5EF4-FFF2-40B4-BE49-F238E27FC236}">
                    <a16:creationId xmlns:a16="http://schemas.microsoft.com/office/drawing/2014/main" id="{E5A97E8D-CB3F-6F0B-AE66-0FA611FB69F4}"/>
                  </a:ext>
                </a:extLst>
              </p:cNvPr>
              <p:cNvSpPr/>
              <p:nvPr/>
            </p:nvSpPr>
            <p:spPr>
              <a:xfrm>
                <a:off x="6630474" y="4606945"/>
                <a:ext cx="72620" cy="72715"/>
              </a:xfrm>
              <a:custGeom>
                <a:avLst/>
                <a:gdLst>
                  <a:gd name="connsiteX0" fmla="*/ 23160 w 72620"/>
                  <a:gd name="connsiteY0" fmla="*/ 73075 h 72715"/>
                  <a:gd name="connsiteX1" fmla="*/ 302 w 72620"/>
                  <a:gd name="connsiteY1" fmla="*/ 50480 h 72715"/>
                  <a:gd name="connsiteX2" fmla="*/ 7024 w 72620"/>
                  <a:gd name="connsiteY2" fmla="*/ 34212 h 72715"/>
                  <a:gd name="connsiteX3" fmla="*/ 32933 w 72620"/>
                  <a:gd name="connsiteY3" fmla="*/ 8304 h 72715"/>
                  <a:gd name="connsiteX4" fmla="*/ 64978 w 72620"/>
                  <a:gd name="connsiteY4" fmla="*/ 5824 h 72715"/>
                  <a:gd name="connsiteX5" fmla="*/ 67457 w 72620"/>
                  <a:gd name="connsiteY5" fmla="*/ 37869 h 72715"/>
                  <a:gd name="connsiteX6" fmla="*/ 64978 w 72620"/>
                  <a:gd name="connsiteY6" fmla="*/ 40349 h 72715"/>
                  <a:gd name="connsiteX7" fmla="*/ 39069 w 72620"/>
                  <a:gd name="connsiteY7" fmla="*/ 66257 h 72715"/>
                  <a:gd name="connsiteX8" fmla="*/ 23160 w 72620"/>
                  <a:gd name="connsiteY8" fmla="*/ 73075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3160" y="73075"/>
                    </a:moveTo>
                    <a:cubicBezTo>
                      <a:pt x="10608" y="73148"/>
                      <a:pt x="374" y="63032"/>
                      <a:pt x="302" y="50480"/>
                    </a:cubicBezTo>
                    <a:cubicBezTo>
                      <a:pt x="265" y="44376"/>
                      <a:pt x="2688" y="38512"/>
                      <a:pt x="7024" y="34212"/>
                    </a:cubicBezTo>
                    <a:lnTo>
                      <a:pt x="32933" y="8304"/>
                    </a:lnTo>
                    <a:cubicBezTo>
                      <a:pt x="41096" y="-1230"/>
                      <a:pt x="55444" y="-2339"/>
                      <a:pt x="64978" y="5824"/>
                    </a:cubicBezTo>
                    <a:cubicBezTo>
                      <a:pt x="74511" y="13988"/>
                      <a:pt x="75620" y="28335"/>
                      <a:pt x="67457" y="37869"/>
                    </a:cubicBezTo>
                    <a:cubicBezTo>
                      <a:pt x="66696" y="38758"/>
                      <a:pt x="65866" y="39587"/>
                      <a:pt x="64978" y="40349"/>
                    </a:cubicBezTo>
                    <a:lnTo>
                      <a:pt x="39069" y="66257"/>
                    </a:lnTo>
                    <a:cubicBezTo>
                      <a:pt x="34874" y="70539"/>
                      <a:pt x="29156" y="72989"/>
                      <a:pt x="23160" y="73075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2" name="Frihandsfigur: Form 181">
                <a:extLst>
                  <a:ext uri="{FF2B5EF4-FFF2-40B4-BE49-F238E27FC236}">
                    <a16:creationId xmlns:a16="http://schemas.microsoft.com/office/drawing/2014/main" id="{CCAD827B-F3A3-B46F-C4F2-422C89F7002D}"/>
                  </a:ext>
                </a:extLst>
              </p:cNvPr>
              <p:cNvSpPr/>
              <p:nvPr/>
            </p:nvSpPr>
            <p:spPr>
              <a:xfrm>
                <a:off x="6812288" y="4606945"/>
                <a:ext cx="72620" cy="72715"/>
              </a:xfrm>
              <a:custGeom>
                <a:avLst/>
                <a:gdLst>
                  <a:gd name="connsiteX0" fmla="*/ 23172 w 72620"/>
                  <a:gd name="connsiteY0" fmla="*/ 73075 h 72715"/>
                  <a:gd name="connsiteX1" fmla="*/ 313 w 72620"/>
                  <a:gd name="connsiteY1" fmla="*/ 50480 h 72715"/>
                  <a:gd name="connsiteX2" fmla="*/ 7036 w 72620"/>
                  <a:gd name="connsiteY2" fmla="*/ 34212 h 72715"/>
                  <a:gd name="connsiteX3" fmla="*/ 32944 w 72620"/>
                  <a:gd name="connsiteY3" fmla="*/ 8304 h 72715"/>
                  <a:gd name="connsiteX4" fmla="*/ 64989 w 72620"/>
                  <a:gd name="connsiteY4" fmla="*/ 5824 h 72715"/>
                  <a:gd name="connsiteX5" fmla="*/ 67468 w 72620"/>
                  <a:gd name="connsiteY5" fmla="*/ 37869 h 72715"/>
                  <a:gd name="connsiteX6" fmla="*/ 64989 w 72620"/>
                  <a:gd name="connsiteY6" fmla="*/ 40349 h 72715"/>
                  <a:gd name="connsiteX7" fmla="*/ 39080 w 72620"/>
                  <a:gd name="connsiteY7" fmla="*/ 66257 h 72715"/>
                  <a:gd name="connsiteX8" fmla="*/ 23172 w 72620"/>
                  <a:gd name="connsiteY8" fmla="*/ 73075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3172" y="73075"/>
                    </a:moveTo>
                    <a:cubicBezTo>
                      <a:pt x="10620" y="73148"/>
                      <a:pt x="386" y="63032"/>
                      <a:pt x="313" y="50480"/>
                    </a:cubicBezTo>
                    <a:cubicBezTo>
                      <a:pt x="277" y="44376"/>
                      <a:pt x="2699" y="38512"/>
                      <a:pt x="7036" y="34212"/>
                    </a:cubicBezTo>
                    <a:lnTo>
                      <a:pt x="32944" y="8304"/>
                    </a:lnTo>
                    <a:cubicBezTo>
                      <a:pt x="41108" y="-1230"/>
                      <a:pt x="55455" y="-2339"/>
                      <a:pt x="64989" y="5824"/>
                    </a:cubicBezTo>
                    <a:cubicBezTo>
                      <a:pt x="74523" y="13988"/>
                      <a:pt x="75632" y="28335"/>
                      <a:pt x="67468" y="37869"/>
                    </a:cubicBezTo>
                    <a:cubicBezTo>
                      <a:pt x="66707" y="38758"/>
                      <a:pt x="65878" y="39587"/>
                      <a:pt x="64989" y="40349"/>
                    </a:cubicBezTo>
                    <a:lnTo>
                      <a:pt x="39080" y="66257"/>
                    </a:lnTo>
                    <a:cubicBezTo>
                      <a:pt x="34885" y="70539"/>
                      <a:pt x="29167" y="72989"/>
                      <a:pt x="23172" y="73075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3" name="Frihandsfigur: Form 182">
                <a:extLst>
                  <a:ext uri="{FF2B5EF4-FFF2-40B4-BE49-F238E27FC236}">
                    <a16:creationId xmlns:a16="http://schemas.microsoft.com/office/drawing/2014/main" id="{FBE0AE8B-DA75-D333-248B-5BC500DB5743}"/>
                  </a:ext>
                </a:extLst>
              </p:cNvPr>
              <p:cNvSpPr/>
              <p:nvPr/>
            </p:nvSpPr>
            <p:spPr>
              <a:xfrm>
                <a:off x="6734335" y="4440564"/>
                <a:ext cx="70140" cy="70236"/>
              </a:xfrm>
              <a:custGeom>
                <a:avLst/>
                <a:gdLst>
                  <a:gd name="connsiteX0" fmla="*/ 23167 w 70140"/>
                  <a:gd name="connsiteY0" fmla="*/ 70585 h 70236"/>
                  <a:gd name="connsiteX1" fmla="*/ 308 w 70140"/>
                  <a:gd name="connsiteY1" fmla="*/ 47991 h 70236"/>
                  <a:gd name="connsiteX2" fmla="*/ 7031 w 70140"/>
                  <a:gd name="connsiteY2" fmla="*/ 31723 h 70236"/>
                  <a:gd name="connsiteX3" fmla="*/ 32939 w 70140"/>
                  <a:gd name="connsiteY3" fmla="*/ 5814 h 70236"/>
                  <a:gd name="connsiteX4" fmla="*/ 64984 w 70140"/>
                  <a:gd name="connsiteY4" fmla="*/ 8294 h 70236"/>
                  <a:gd name="connsiteX5" fmla="*/ 64984 w 70140"/>
                  <a:gd name="connsiteY5" fmla="*/ 37859 h 70236"/>
                  <a:gd name="connsiteX6" fmla="*/ 39303 w 70140"/>
                  <a:gd name="connsiteY6" fmla="*/ 63995 h 70236"/>
                  <a:gd name="connsiteX7" fmla="*/ 23167 w 70140"/>
                  <a:gd name="connsiteY7" fmla="*/ 70585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167" y="70585"/>
                    </a:moveTo>
                    <a:cubicBezTo>
                      <a:pt x="10615" y="70658"/>
                      <a:pt x="381" y="60543"/>
                      <a:pt x="308" y="47991"/>
                    </a:cubicBezTo>
                    <a:cubicBezTo>
                      <a:pt x="272" y="41886"/>
                      <a:pt x="2694" y="36022"/>
                      <a:pt x="7031" y="31723"/>
                    </a:cubicBezTo>
                    <a:lnTo>
                      <a:pt x="32939" y="5814"/>
                    </a:lnTo>
                    <a:cubicBezTo>
                      <a:pt x="42473" y="-2350"/>
                      <a:pt x="56821" y="-1240"/>
                      <a:pt x="64984" y="8294"/>
                    </a:cubicBezTo>
                    <a:cubicBezTo>
                      <a:pt x="72270" y="16802"/>
                      <a:pt x="72270" y="29351"/>
                      <a:pt x="64984" y="37859"/>
                    </a:cubicBezTo>
                    <a:lnTo>
                      <a:pt x="39303" y="63995"/>
                    </a:lnTo>
                    <a:cubicBezTo>
                      <a:pt x="35014" y="68249"/>
                      <a:pt x="29208" y="70620"/>
                      <a:pt x="23167" y="70585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4" name="Frihandsfigur: Form 183">
                <a:extLst>
                  <a:ext uri="{FF2B5EF4-FFF2-40B4-BE49-F238E27FC236}">
                    <a16:creationId xmlns:a16="http://schemas.microsoft.com/office/drawing/2014/main" id="{9EDE90EE-E6A8-D2C2-FF21-BA6BE81F6F8F}"/>
                  </a:ext>
                </a:extLst>
              </p:cNvPr>
              <p:cNvSpPr/>
              <p:nvPr/>
            </p:nvSpPr>
            <p:spPr>
              <a:xfrm>
                <a:off x="6552521" y="4778284"/>
                <a:ext cx="70140" cy="70236"/>
              </a:xfrm>
              <a:custGeom>
                <a:avLst/>
                <a:gdLst>
                  <a:gd name="connsiteX0" fmla="*/ 23155 w 70140"/>
                  <a:gd name="connsiteY0" fmla="*/ 70606 h 70236"/>
                  <a:gd name="connsiteX1" fmla="*/ 297 w 70140"/>
                  <a:gd name="connsiteY1" fmla="*/ 48011 h 70236"/>
                  <a:gd name="connsiteX2" fmla="*/ 7019 w 70140"/>
                  <a:gd name="connsiteY2" fmla="*/ 31744 h 70236"/>
                  <a:gd name="connsiteX3" fmla="*/ 32928 w 70140"/>
                  <a:gd name="connsiteY3" fmla="*/ 5835 h 70236"/>
                  <a:gd name="connsiteX4" fmla="*/ 64973 w 70140"/>
                  <a:gd name="connsiteY4" fmla="*/ 8315 h 70236"/>
                  <a:gd name="connsiteX5" fmla="*/ 64973 w 70140"/>
                  <a:gd name="connsiteY5" fmla="*/ 37880 h 70236"/>
                  <a:gd name="connsiteX6" fmla="*/ 39064 w 70140"/>
                  <a:gd name="connsiteY6" fmla="*/ 63788 h 70236"/>
                  <a:gd name="connsiteX7" fmla="*/ 23155 w 70140"/>
                  <a:gd name="connsiteY7" fmla="*/ 70606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155" y="70606"/>
                    </a:moveTo>
                    <a:cubicBezTo>
                      <a:pt x="10603" y="70679"/>
                      <a:pt x="370" y="60563"/>
                      <a:pt x="297" y="48011"/>
                    </a:cubicBezTo>
                    <a:cubicBezTo>
                      <a:pt x="260" y="41907"/>
                      <a:pt x="2683" y="36043"/>
                      <a:pt x="7019" y="31744"/>
                    </a:cubicBezTo>
                    <a:lnTo>
                      <a:pt x="32928" y="5835"/>
                    </a:lnTo>
                    <a:cubicBezTo>
                      <a:pt x="42462" y="-2328"/>
                      <a:pt x="56809" y="-1219"/>
                      <a:pt x="64973" y="8315"/>
                    </a:cubicBezTo>
                    <a:cubicBezTo>
                      <a:pt x="72259" y="16823"/>
                      <a:pt x="72259" y="29371"/>
                      <a:pt x="64973" y="37880"/>
                    </a:cubicBezTo>
                    <a:lnTo>
                      <a:pt x="39064" y="63788"/>
                    </a:lnTo>
                    <a:cubicBezTo>
                      <a:pt x="34869" y="68070"/>
                      <a:pt x="29151" y="70520"/>
                      <a:pt x="23155" y="70606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5" name="Frihandsfigur: Form 184">
                <a:extLst>
                  <a:ext uri="{FF2B5EF4-FFF2-40B4-BE49-F238E27FC236}">
                    <a16:creationId xmlns:a16="http://schemas.microsoft.com/office/drawing/2014/main" id="{CF94303F-C601-9D5A-158A-D4AED23C84A1}"/>
                  </a:ext>
                </a:extLst>
              </p:cNvPr>
              <p:cNvSpPr/>
              <p:nvPr/>
            </p:nvSpPr>
            <p:spPr>
              <a:xfrm>
                <a:off x="6734335" y="4778284"/>
                <a:ext cx="70140" cy="70236"/>
              </a:xfrm>
              <a:custGeom>
                <a:avLst/>
                <a:gdLst>
                  <a:gd name="connsiteX0" fmla="*/ 23167 w 70140"/>
                  <a:gd name="connsiteY0" fmla="*/ 70606 h 70236"/>
                  <a:gd name="connsiteX1" fmla="*/ 308 w 70140"/>
                  <a:gd name="connsiteY1" fmla="*/ 48011 h 70236"/>
                  <a:gd name="connsiteX2" fmla="*/ 7031 w 70140"/>
                  <a:gd name="connsiteY2" fmla="*/ 31744 h 70236"/>
                  <a:gd name="connsiteX3" fmla="*/ 32939 w 70140"/>
                  <a:gd name="connsiteY3" fmla="*/ 5835 h 70236"/>
                  <a:gd name="connsiteX4" fmla="*/ 64984 w 70140"/>
                  <a:gd name="connsiteY4" fmla="*/ 8315 h 70236"/>
                  <a:gd name="connsiteX5" fmla="*/ 64984 w 70140"/>
                  <a:gd name="connsiteY5" fmla="*/ 37880 h 70236"/>
                  <a:gd name="connsiteX6" fmla="*/ 39075 w 70140"/>
                  <a:gd name="connsiteY6" fmla="*/ 63788 h 70236"/>
                  <a:gd name="connsiteX7" fmla="*/ 23167 w 70140"/>
                  <a:gd name="connsiteY7" fmla="*/ 70606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167" y="70606"/>
                    </a:moveTo>
                    <a:cubicBezTo>
                      <a:pt x="10615" y="70679"/>
                      <a:pt x="381" y="60563"/>
                      <a:pt x="308" y="48011"/>
                    </a:cubicBezTo>
                    <a:cubicBezTo>
                      <a:pt x="272" y="41907"/>
                      <a:pt x="2694" y="36043"/>
                      <a:pt x="7031" y="31744"/>
                    </a:cubicBezTo>
                    <a:lnTo>
                      <a:pt x="32939" y="5835"/>
                    </a:lnTo>
                    <a:cubicBezTo>
                      <a:pt x="42473" y="-2328"/>
                      <a:pt x="56821" y="-1219"/>
                      <a:pt x="64984" y="8315"/>
                    </a:cubicBezTo>
                    <a:cubicBezTo>
                      <a:pt x="72270" y="16823"/>
                      <a:pt x="72270" y="29371"/>
                      <a:pt x="64984" y="37880"/>
                    </a:cubicBezTo>
                    <a:lnTo>
                      <a:pt x="39075" y="63788"/>
                    </a:lnTo>
                    <a:cubicBezTo>
                      <a:pt x="34880" y="68070"/>
                      <a:pt x="29162" y="70520"/>
                      <a:pt x="23167" y="70606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86" name="Bild 9">
              <a:extLst>
                <a:ext uri="{FF2B5EF4-FFF2-40B4-BE49-F238E27FC236}">
                  <a16:creationId xmlns:a16="http://schemas.microsoft.com/office/drawing/2014/main" id="{13CF9E8A-CA9E-41BD-3811-EACA45269761}"/>
                </a:ext>
              </a:extLst>
            </p:cNvPr>
            <p:cNvGrpSpPr/>
            <p:nvPr/>
          </p:nvGrpSpPr>
          <p:grpSpPr>
            <a:xfrm>
              <a:off x="4668642" y="3633221"/>
              <a:ext cx="636348" cy="636348"/>
              <a:chOff x="4668642" y="3633221"/>
              <a:chExt cx="636348" cy="636348"/>
            </a:xfrm>
          </p:grpSpPr>
          <p:sp>
            <p:nvSpPr>
              <p:cNvPr id="187" name="Frihandsfigur: Form 186">
                <a:extLst>
                  <a:ext uri="{FF2B5EF4-FFF2-40B4-BE49-F238E27FC236}">
                    <a16:creationId xmlns:a16="http://schemas.microsoft.com/office/drawing/2014/main" id="{B0DCB580-5EDD-F41B-6994-BF53C6850584}"/>
                  </a:ext>
                </a:extLst>
              </p:cNvPr>
              <p:cNvSpPr/>
              <p:nvPr/>
            </p:nvSpPr>
            <p:spPr>
              <a:xfrm>
                <a:off x="4668642" y="3633221"/>
                <a:ext cx="636348" cy="636348"/>
              </a:xfrm>
              <a:custGeom>
                <a:avLst/>
                <a:gdLst>
                  <a:gd name="connsiteX0" fmla="*/ 636471 w 636348"/>
                  <a:gd name="connsiteY0" fmla="*/ 318460 h 636348"/>
                  <a:gd name="connsiteX1" fmla="*/ 318296 w 636348"/>
                  <a:gd name="connsiteY1" fmla="*/ 636635 h 636348"/>
                  <a:gd name="connsiteX2" fmla="*/ 122 w 636348"/>
                  <a:gd name="connsiteY2" fmla="*/ 318460 h 636348"/>
                  <a:gd name="connsiteX3" fmla="*/ 318296 w 636348"/>
                  <a:gd name="connsiteY3" fmla="*/ 286 h 636348"/>
                  <a:gd name="connsiteX4" fmla="*/ 636471 w 636348"/>
                  <a:gd name="connsiteY4" fmla="*/ 318460 h 63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348" h="636348">
                    <a:moveTo>
                      <a:pt x="636471" y="318460"/>
                    </a:moveTo>
                    <a:cubicBezTo>
                      <a:pt x="636471" y="494183"/>
                      <a:pt x="494019" y="636635"/>
                      <a:pt x="318296" y="636635"/>
                    </a:cubicBezTo>
                    <a:cubicBezTo>
                      <a:pt x="142573" y="636635"/>
                      <a:pt x="122" y="494183"/>
                      <a:pt x="122" y="318460"/>
                    </a:cubicBezTo>
                    <a:cubicBezTo>
                      <a:pt x="122" y="142737"/>
                      <a:pt x="142573" y="286"/>
                      <a:pt x="318296" y="286"/>
                    </a:cubicBezTo>
                    <a:cubicBezTo>
                      <a:pt x="494019" y="286"/>
                      <a:pt x="636471" y="142737"/>
                      <a:pt x="636471" y="318460"/>
                    </a:cubicBezTo>
                    <a:close/>
                  </a:path>
                </a:pathLst>
              </a:custGeom>
              <a:solidFill>
                <a:srgbClr val="D64621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8" name="Frihandsfigur: Form 187">
                <a:extLst>
                  <a:ext uri="{FF2B5EF4-FFF2-40B4-BE49-F238E27FC236}">
                    <a16:creationId xmlns:a16="http://schemas.microsoft.com/office/drawing/2014/main" id="{A5910ACD-D324-7BB0-C187-01443C7E9555}"/>
                  </a:ext>
                </a:extLst>
              </p:cNvPr>
              <p:cNvSpPr/>
              <p:nvPr/>
            </p:nvSpPr>
            <p:spPr>
              <a:xfrm>
                <a:off x="4873051" y="3747980"/>
                <a:ext cx="70140" cy="70236"/>
              </a:xfrm>
              <a:custGeom>
                <a:avLst/>
                <a:gdLst>
                  <a:gd name="connsiteX0" fmla="*/ 22976 w 70140"/>
                  <a:gd name="connsiteY0" fmla="*/ 70511 h 70236"/>
                  <a:gd name="connsiteX1" fmla="*/ 117 w 70140"/>
                  <a:gd name="connsiteY1" fmla="*/ 47917 h 70236"/>
                  <a:gd name="connsiteX2" fmla="*/ 6840 w 70140"/>
                  <a:gd name="connsiteY2" fmla="*/ 31649 h 70236"/>
                  <a:gd name="connsiteX3" fmla="*/ 32748 w 70140"/>
                  <a:gd name="connsiteY3" fmla="*/ 5740 h 70236"/>
                  <a:gd name="connsiteX4" fmla="*/ 64793 w 70140"/>
                  <a:gd name="connsiteY4" fmla="*/ 8220 h 70236"/>
                  <a:gd name="connsiteX5" fmla="*/ 64793 w 70140"/>
                  <a:gd name="connsiteY5" fmla="*/ 37785 h 70236"/>
                  <a:gd name="connsiteX6" fmla="*/ 39112 w 70140"/>
                  <a:gd name="connsiteY6" fmla="*/ 63921 h 70236"/>
                  <a:gd name="connsiteX7" fmla="*/ 22976 w 70140"/>
                  <a:gd name="connsiteY7" fmla="*/ 70511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2976" y="70511"/>
                    </a:moveTo>
                    <a:cubicBezTo>
                      <a:pt x="10424" y="70584"/>
                      <a:pt x="190" y="60469"/>
                      <a:pt x="117" y="47917"/>
                    </a:cubicBezTo>
                    <a:cubicBezTo>
                      <a:pt x="81" y="41812"/>
                      <a:pt x="2504" y="35948"/>
                      <a:pt x="6840" y="31649"/>
                    </a:cubicBezTo>
                    <a:lnTo>
                      <a:pt x="32748" y="5740"/>
                    </a:lnTo>
                    <a:cubicBezTo>
                      <a:pt x="42282" y="-2424"/>
                      <a:pt x="56630" y="-1314"/>
                      <a:pt x="64793" y="8220"/>
                    </a:cubicBezTo>
                    <a:cubicBezTo>
                      <a:pt x="72079" y="16728"/>
                      <a:pt x="72079" y="29277"/>
                      <a:pt x="64793" y="37785"/>
                    </a:cubicBezTo>
                    <a:lnTo>
                      <a:pt x="39112" y="63921"/>
                    </a:lnTo>
                    <a:cubicBezTo>
                      <a:pt x="34823" y="68175"/>
                      <a:pt x="29017" y="70546"/>
                      <a:pt x="22976" y="70511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89" name="Frihandsfigur: Form 188">
                <a:extLst>
                  <a:ext uri="{FF2B5EF4-FFF2-40B4-BE49-F238E27FC236}">
                    <a16:creationId xmlns:a16="http://schemas.microsoft.com/office/drawing/2014/main" id="{BC6DBF4B-A7BA-72AA-27BF-283B990AC1D7}"/>
                  </a:ext>
                </a:extLst>
              </p:cNvPr>
              <p:cNvSpPr/>
              <p:nvPr/>
            </p:nvSpPr>
            <p:spPr>
              <a:xfrm>
                <a:off x="4769190" y="3914361"/>
                <a:ext cx="72620" cy="72715"/>
              </a:xfrm>
              <a:custGeom>
                <a:avLst/>
                <a:gdLst>
                  <a:gd name="connsiteX0" fmla="*/ 22969 w 72620"/>
                  <a:gd name="connsiteY0" fmla="*/ 73001 h 72715"/>
                  <a:gd name="connsiteX1" fmla="*/ 111 w 72620"/>
                  <a:gd name="connsiteY1" fmla="*/ 50406 h 72715"/>
                  <a:gd name="connsiteX2" fmla="*/ 6833 w 72620"/>
                  <a:gd name="connsiteY2" fmla="*/ 34138 h 72715"/>
                  <a:gd name="connsiteX3" fmla="*/ 32742 w 72620"/>
                  <a:gd name="connsiteY3" fmla="*/ 8230 h 72715"/>
                  <a:gd name="connsiteX4" fmla="*/ 64787 w 72620"/>
                  <a:gd name="connsiteY4" fmla="*/ 5750 h 72715"/>
                  <a:gd name="connsiteX5" fmla="*/ 67266 w 72620"/>
                  <a:gd name="connsiteY5" fmla="*/ 37795 h 72715"/>
                  <a:gd name="connsiteX6" fmla="*/ 64787 w 72620"/>
                  <a:gd name="connsiteY6" fmla="*/ 40275 h 72715"/>
                  <a:gd name="connsiteX7" fmla="*/ 39105 w 72620"/>
                  <a:gd name="connsiteY7" fmla="*/ 66410 h 72715"/>
                  <a:gd name="connsiteX8" fmla="*/ 22969 w 72620"/>
                  <a:gd name="connsiteY8" fmla="*/ 73001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2969" y="73001"/>
                    </a:moveTo>
                    <a:cubicBezTo>
                      <a:pt x="10418" y="73074"/>
                      <a:pt x="184" y="62958"/>
                      <a:pt x="111" y="50406"/>
                    </a:cubicBezTo>
                    <a:cubicBezTo>
                      <a:pt x="75" y="44302"/>
                      <a:pt x="2498" y="38438"/>
                      <a:pt x="6833" y="34138"/>
                    </a:cubicBezTo>
                    <a:lnTo>
                      <a:pt x="32742" y="8230"/>
                    </a:lnTo>
                    <a:cubicBezTo>
                      <a:pt x="40906" y="-1304"/>
                      <a:pt x="55253" y="-2413"/>
                      <a:pt x="64787" y="5750"/>
                    </a:cubicBezTo>
                    <a:cubicBezTo>
                      <a:pt x="74320" y="13914"/>
                      <a:pt x="75430" y="28261"/>
                      <a:pt x="67266" y="37795"/>
                    </a:cubicBezTo>
                    <a:cubicBezTo>
                      <a:pt x="66505" y="38684"/>
                      <a:pt x="65676" y="39513"/>
                      <a:pt x="64787" y="40275"/>
                    </a:cubicBezTo>
                    <a:lnTo>
                      <a:pt x="39105" y="66410"/>
                    </a:lnTo>
                    <a:cubicBezTo>
                      <a:pt x="34816" y="70665"/>
                      <a:pt x="29010" y="73035"/>
                      <a:pt x="22969" y="73001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0" name="Frihandsfigur: Form 189">
                <a:extLst>
                  <a:ext uri="{FF2B5EF4-FFF2-40B4-BE49-F238E27FC236}">
                    <a16:creationId xmlns:a16="http://schemas.microsoft.com/office/drawing/2014/main" id="{D84FBDC0-D32D-CFD0-BA4A-BAA57E6B4FDA}"/>
                  </a:ext>
                </a:extLst>
              </p:cNvPr>
              <p:cNvSpPr/>
              <p:nvPr/>
            </p:nvSpPr>
            <p:spPr>
              <a:xfrm>
                <a:off x="4951004" y="3914361"/>
                <a:ext cx="72620" cy="72715"/>
              </a:xfrm>
              <a:custGeom>
                <a:avLst/>
                <a:gdLst>
                  <a:gd name="connsiteX0" fmla="*/ 22981 w 72620"/>
                  <a:gd name="connsiteY0" fmla="*/ 73001 h 72715"/>
                  <a:gd name="connsiteX1" fmla="*/ 122 w 72620"/>
                  <a:gd name="connsiteY1" fmla="*/ 50406 h 72715"/>
                  <a:gd name="connsiteX2" fmla="*/ 6845 w 72620"/>
                  <a:gd name="connsiteY2" fmla="*/ 34138 h 72715"/>
                  <a:gd name="connsiteX3" fmla="*/ 32753 w 72620"/>
                  <a:gd name="connsiteY3" fmla="*/ 8230 h 72715"/>
                  <a:gd name="connsiteX4" fmla="*/ 64798 w 72620"/>
                  <a:gd name="connsiteY4" fmla="*/ 5750 h 72715"/>
                  <a:gd name="connsiteX5" fmla="*/ 67278 w 72620"/>
                  <a:gd name="connsiteY5" fmla="*/ 37795 h 72715"/>
                  <a:gd name="connsiteX6" fmla="*/ 64798 w 72620"/>
                  <a:gd name="connsiteY6" fmla="*/ 40275 h 72715"/>
                  <a:gd name="connsiteX7" fmla="*/ 38890 w 72620"/>
                  <a:gd name="connsiteY7" fmla="*/ 66183 h 72715"/>
                  <a:gd name="connsiteX8" fmla="*/ 22981 w 72620"/>
                  <a:gd name="connsiteY8" fmla="*/ 73001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2981" y="73001"/>
                    </a:moveTo>
                    <a:cubicBezTo>
                      <a:pt x="10429" y="73074"/>
                      <a:pt x="195" y="62958"/>
                      <a:pt x="122" y="50406"/>
                    </a:cubicBezTo>
                    <a:cubicBezTo>
                      <a:pt x="86" y="44302"/>
                      <a:pt x="2509" y="38438"/>
                      <a:pt x="6845" y="34138"/>
                    </a:cubicBezTo>
                    <a:lnTo>
                      <a:pt x="32753" y="8230"/>
                    </a:lnTo>
                    <a:cubicBezTo>
                      <a:pt x="40917" y="-1304"/>
                      <a:pt x="55264" y="-2413"/>
                      <a:pt x="64798" y="5750"/>
                    </a:cubicBezTo>
                    <a:cubicBezTo>
                      <a:pt x="74332" y="13914"/>
                      <a:pt x="75441" y="28261"/>
                      <a:pt x="67278" y="37795"/>
                    </a:cubicBezTo>
                    <a:cubicBezTo>
                      <a:pt x="66516" y="38684"/>
                      <a:pt x="65687" y="39513"/>
                      <a:pt x="64798" y="40275"/>
                    </a:cubicBezTo>
                    <a:lnTo>
                      <a:pt x="38890" y="66183"/>
                    </a:lnTo>
                    <a:cubicBezTo>
                      <a:pt x="34694" y="70465"/>
                      <a:pt x="28976" y="72915"/>
                      <a:pt x="22981" y="73001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1" name="Frihandsfigur: Form 190">
                <a:extLst>
                  <a:ext uri="{FF2B5EF4-FFF2-40B4-BE49-F238E27FC236}">
                    <a16:creationId xmlns:a16="http://schemas.microsoft.com/office/drawing/2014/main" id="{E5C93CFD-D8B6-4CFA-5E41-47EBD451E639}"/>
                  </a:ext>
                </a:extLst>
              </p:cNvPr>
              <p:cNvSpPr/>
              <p:nvPr/>
            </p:nvSpPr>
            <p:spPr>
              <a:xfrm>
                <a:off x="5132818" y="3914361"/>
                <a:ext cx="72620" cy="72715"/>
              </a:xfrm>
              <a:custGeom>
                <a:avLst/>
                <a:gdLst>
                  <a:gd name="connsiteX0" fmla="*/ 22992 w 72620"/>
                  <a:gd name="connsiteY0" fmla="*/ 73001 h 72715"/>
                  <a:gd name="connsiteX1" fmla="*/ 134 w 72620"/>
                  <a:gd name="connsiteY1" fmla="*/ 50406 h 72715"/>
                  <a:gd name="connsiteX2" fmla="*/ 6856 w 72620"/>
                  <a:gd name="connsiteY2" fmla="*/ 34138 h 72715"/>
                  <a:gd name="connsiteX3" fmla="*/ 32765 w 72620"/>
                  <a:gd name="connsiteY3" fmla="*/ 8230 h 72715"/>
                  <a:gd name="connsiteX4" fmla="*/ 64810 w 72620"/>
                  <a:gd name="connsiteY4" fmla="*/ 5750 h 72715"/>
                  <a:gd name="connsiteX5" fmla="*/ 67289 w 72620"/>
                  <a:gd name="connsiteY5" fmla="*/ 37795 h 72715"/>
                  <a:gd name="connsiteX6" fmla="*/ 64810 w 72620"/>
                  <a:gd name="connsiteY6" fmla="*/ 40275 h 72715"/>
                  <a:gd name="connsiteX7" fmla="*/ 38901 w 72620"/>
                  <a:gd name="connsiteY7" fmla="*/ 66183 h 72715"/>
                  <a:gd name="connsiteX8" fmla="*/ 22992 w 72620"/>
                  <a:gd name="connsiteY8" fmla="*/ 73001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2992" y="73001"/>
                    </a:moveTo>
                    <a:cubicBezTo>
                      <a:pt x="10440" y="73074"/>
                      <a:pt x="206" y="62958"/>
                      <a:pt x="134" y="50406"/>
                    </a:cubicBezTo>
                    <a:cubicBezTo>
                      <a:pt x="97" y="44302"/>
                      <a:pt x="2520" y="38438"/>
                      <a:pt x="6856" y="34138"/>
                    </a:cubicBezTo>
                    <a:lnTo>
                      <a:pt x="32765" y="8230"/>
                    </a:lnTo>
                    <a:cubicBezTo>
                      <a:pt x="40928" y="-1304"/>
                      <a:pt x="55276" y="-2413"/>
                      <a:pt x="64810" y="5750"/>
                    </a:cubicBezTo>
                    <a:cubicBezTo>
                      <a:pt x="74343" y="13914"/>
                      <a:pt x="75452" y="28261"/>
                      <a:pt x="67289" y="37795"/>
                    </a:cubicBezTo>
                    <a:cubicBezTo>
                      <a:pt x="66528" y="38684"/>
                      <a:pt x="65698" y="39513"/>
                      <a:pt x="64810" y="40275"/>
                    </a:cubicBezTo>
                    <a:lnTo>
                      <a:pt x="38901" y="66183"/>
                    </a:lnTo>
                    <a:cubicBezTo>
                      <a:pt x="34706" y="70465"/>
                      <a:pt x="28988" y="72915"/>
                      <a:pt x="22992" y="73001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2" name="Frihandsfigur: Form 191">
                <a:extLst>
                  <a:ext uri="{FF2B5EF4-FFF2-40B4-BE49-F238E27FC236}">
                    <a16:creationId xmlns:a16="http://schemas.microsoft.com/office/drawing/2014/main" id="{3EF3CA82-FBE7-D755-6658-3BD0B02198E4}"/>
                  </a:ext>
                </a:extLst>
              </p:cNvPr>
              <p:cNvSpPr/>
              <p:nvPr/>
            </p:nvSpPr>
            <p:spPr>
              <a:xfrm>
                <a:off x="5054865" y="3747980"/>
                <a:ext cx="70140" cy="70236"/>
              </a:xfrm>
              <a:custGeom>
                <a:avLst/>
                <a:gdLst>
                  <a:gd name="connsiteX0" fmla="*/ 22987 w 70140"/>
                  <a:gd name="connsiteY0" fmla="*/ 70511 h 70236"/>
                  <a:gd name="connsiteX1" fmla="*/ 129 w 70140"/>
                  <a:gd name="connsiteY1" fmla="*/ 47917 h 70236"/>
                  <a:gd name="connsiteX2" fmla="*/ 6851 w 70140"/>
                  <a:gd name="connsiteY2" fmla="*/ 31649 h 70236"/>
                  <a:gd name="connsiteX3" fmla="*/ 32760 w 70140"/>
                  <a:gd name="connsiteY3" fmla="*/ 5740 h 70236"/>
                  <a:gd name="connsiteX4" fmla="*/ 64805 w 70140"/>
                  <a:gd name="connsiteY4" fmla="*/ 8220 h 70236"/>
                  <a:gd name="connsiteX5" fmla="*/ 64805 w 70140"/>
                  <a:gd name="connsiteY5" fmla="*/ 37785 h 70236"/>
                  <a:gd name="connsiteX6" fmla="*/ 39123 w 70140"/>
                  <a:gd name="connsiteY6" fmla="*/ 63921 h 70236"/>
                  <a:gd name="connsiteX7" fmla="*/ 22987 w 70140"/>
                  <a:gd name="connsiteY7" fmla="*/ 70511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2987" y="70511"/>
                    </a:moveTo>
                    <a:cubicBezTo>
                      <a:pt x="10435" y="70584"/>
                      <a:pt x="202" y="60469"/>
                      <a:pt x="129" y="47917"/>
                    </a:cubicBezTo>
                    <a:cubicBezTo>
                      <a:pt x="92" y="41812"/>
                      <a:pt x="2515" y="35948"/>
                      <a:pt x="6851" y="31649"/>
                    </a:cubicBezTo>
                    <a:lnTo>
                      <a:pt x="32760" y="5740"/>
                    </a:lnTo>
                    <a:cubicBezTo>
                      <a:pt x="42294" y="-2424"/>
                      <a:pt x="56641" y="-1314"/>
                      <a:pt x="64805" y="8220"/>
                    </a:cubicBezTo>
                    <a:cubicBezTo>
                      <a:pt x="72091" y="16728"/>
                      <a:pt x="72091" y="29277"/>
                      <a:pt x="64805" y="37785"/>
                    </a:cubicBezTo>
                    <a:lnTo>
                      <a:pt x="39123" y="63921"/>
                    </a:lnTo>
                    <a:cubicBezTo>
                      <a:pt x="34835" y="68175"/>
                      <a:pt x="29028" y="70546"/>
                      <a:pt x="22987" y="70511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3" name="Frihandsfigur: Form 192">
                <a:extLst>
                  <a:ext uri="{FF2B5EF4-FFF2-40B4-BE49-F238E27FC236}">
                    <a16:creationId xmlns:a16="http://schemas.microsoft.com/office/drawing/2014/main" id="{A94C06EF-4F5F-E02D-5C40-9B6251CCE10A}"/>
                  </a:ext>
                </a:extLst>
              </p:cNvPr>
              <p:cNvSpPr/>
              <p:nvPr/>
            </p:nvSpPr>
            <p:spPr>
              <a:xfrm>
                <a:off x="4873051" y="4085700"/>
                <a:ext cx="70140" cy="70236"/>
              </a:xfrm>
              <a:custGeom>
                <a:avLst/>
                <a:gdLst>
                  <a:gd name="connsiteX0" fmla="*/ 22976 w 70140"/>
                  <a:gd name="connsiteY0" fmla="*/ 70532 h 70236"/>
                  <a:gd name="connsiteX1" fmla="*/ 117 w 70140"/>
                  <a:gd name="connsiteY1" fmla="*/ 47937 h 70236"/>
                  <a:gd name="connsiteX2" fmla="*/ 6840 w 70140"/>
                  <a:gd name="connsiteY2" fmla="*/ 31670 h 70236"/>
                  <a:gd name="connsiteX3" fmla="*/ 32748 w 70140"/>
                  <a:gd name="connsiteY3" fmla="*/ 5761 h 70236"/>
                  <a:gd name="connsiteX4" fmla="*/ 64793 w 70140"/>
                  <a:gd name="connsiteY4" fmla="*/ 8241 h 70236"/>
                  <a:gd name="connsiteX5" fmla="*/ 64793 w 70140"/>
                  <a:gd name="connsiteY5" fmla="*/ 37806 h 70236"/>
                  <a:gd name="connsiteX6" fmla="*/ 38885 w 70140"/>
                  <a:gd name="connsiteY6" fmla="*/ 63714 h 70236"/>
                  <a:gd name="connsiteX7" fmla="*/ 22976 w 70140"/>
                  <a:gd name="connsiteY7" fmla="*/ 70532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2976" y="70532"/>
                    </a:moveTo>
                    <a:cubicBezTo>
                      <a:pt x="10424" y="70605"/>
                      <a:pt x="190" y="60489"/>
                      <a:pt x="117" y="47937"/>
                    </a:cubicBezTo>
                    <a:cubicBezTo>
                      <a:pt x="81" y="41833"/>
                      <a:pt x="2504" y="35969"/>
                      <a:pt x="6840" y="31670"/>
                    </a:cubicBezTo>
                    <a:lnTo>
                      <a:pt x="32748" y="5761"/>
                    </a:lnTo>
                    <a:cubicBezTo>
                      <a:pt x="42282" y="-2402"/>
                      <a:pt x="56630" y="-1293"/>
                      <a:pt x="64793" y="8241"/>
                    </a:cubicBezTo>
                    <a:cubicBezTo>
                      <a:pt x="72079" y="16749"/>
                      <a:pt x="72079" y="29297"/>
                      <a:pt x="64793" y="37806"/>
                    </a:cubicBezTo>
                    <a:lnTo>
                      <a:pt x="38885" y="63714"/>
                    </a:lnTo>
                    <a:cubicBezTo>
                      <a:pt x="34689" y="67996"/>
                      <a:pt x="28971" y="70446"/>
                      <a:pt x="22976" y="70532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4" name="Frihandsfigur: Form 193">
                <a:extLst>
                  <a:ext uri="{FF2B5EF4-FFF2-40B4-BE49-F238E27FC236}">
                    <a16:creationId xmlns:a16="http://schemas.microsoft.com/office/drawing/2014/main" id="{E94DD64E-EDAE-088D-3434-3A0C95231E96}"/>
                  </a:ext>
                </a:extLst>
              </p:cNvPr>
              <p:cNvSpPr/>
              <p:nvPr/>
            </p:nvSpPr>
            <p:spPr>
              <a:xfrm>
                <a:off x="5054865" y="4085700"/>
                <a:ext cx="70140" cy="70236"/>
              </a:xfrm>
              <a:custGeom>
                <a:avLst/>
                <a:gdLst>
                  <a:gd name="connsiteX0" fmla="*/ 22987 w 70140"/>
                  <a:gd name="connsiteY0" fmla="*/ 70532 h 70236"/>
                  <a:gd name="connsiteX1" fmla="*/ 129 w 70140"/>
                  <a:gd name="connsiteY1" fmla="*/ 47937 h 70236"/>
                  <a:gd name="connsiteX2" fmla="*/ 6851 w 70140"/>
                  <a:gd name="connsiteY2" fmla="*/ 31670 h 70236"/>
                  <a:gd name="connsiteX3" fmla="*/ 32760 w 70140"/>
                  <a:gd name="connsiteY3" fmla="*/ 5761 h 70236"/>
                  <a:gd name="connsiteX4" fmla="*/ 64805 w 70140"/>
                  <a:gd name="connsiteY4" fmla="*/ 8241 h 70236"/>
                  <a:gd name="connsiteX5" fmla="*/ 64805 w 70140"/>
                  <a:gd name="connsiteY5" fmla="*/ 37806 h 70236"/>
                  <a:gd name="connsiteX6" fmla="*/ 38896 w 70140"/>
                  <a:gd name="connsiteY6" fmla="*/ 63714 h 70236"/>
                  <a:gd name="connsiteX7" fmla="*/ 22987 w 70140"/>
                  <a:gd name="connsiteY7" fmla="*/ 70532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2987" y="70532"/>
                    </a:moveTo>
                    <a:cubicBezTo>
                      <a:pt x="10435" y="70605"/>
                      <a:pt x="202" y="60489"/>
                      <a:pt x="129" y="47937"/>
                    </a:cubicBezTo>
                    <a:cubicBezTo>
                      <a:pt x="92" y="41833"/>
                      <a:pt x="2515" y="35969"/>
                      <a:pt x="6851" y="31670"/>
                    </a:cubicBezTo>
                    <a:lnTo>
                      <a:pt x="32760" y="5761"/>
                    </a:lnTo>
                    <a:cubicBezTo>
                      <a:pt x="42294" y="-2402"/>
                      <a:pt x="56641" y="-1293"/>
                      <a:pt x="64805" y="8241"/>
                    </a:cubicBezTo>
                    <a:cubicBezTo>
                      <a:pt x="72091" y="16749"/>
                      <a:pt x="72091" y="29297"/>
                      <a:pt x="64805" y="37806"/>
                    </a:cubicBezTo>
                    <a:lnTo>
                      <a:pt x="38896" y="63714"/>
                    </a:lnTo>
                    <a:cubicBezTo>
                      <a:pt x="34701" y="67996"/>
                      <a:pt x="28983" y="70446"/>
                      <a:pt x="22987" y="70532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195" name="Bild 9">
              <a:extLst>
                <a:ext uri="{FF2B5EF4-FFF2-40B4-BE49-F238E27FC236}">
                  <a16:creationId xmlns:a16="http://schemas.microsoft.com/office/drawing/2014/main" id="{2664C85D-8AF2-3B3A-240C-172AAF0553F7}"/>
                </a:ext>
              </a:extLst>
            </p:cNvPr>
            <p:cNvGrpSpPr/>
            <p:nvPr/>
          </p:nvGrpSpPr>
          <p:grpSpPr>
            <a:xfrm>
              <a:off x="4984952" y="2428037"/>
              <a:ext cx="636348" cy="636348"/>
              <a:chOff x="4984952" y="2428037"/>
              <a:chExt cx="636348" cy="636348"/>
            </a:xfrm>
          </p:grpSpPr>
          <p:sp>
            <p:nvSpPr>
              <p:cNvPr id="196" name="Frihandsfigur: Form 195">
                <a:extLst>
                  <a:ext uri="{FF2B5EF4-FFF2-40B4-BE49-F238E27FC236}">
                    <a16:creationId xmlns:a16="http://schemas.microsoft.com/office/drawing/2014/main" id="{3F30F21C-77E7-747A-3DE7-75E1FA98B708}"/>
                  </a:ext>
                </a:extLst>
              </p:cNvPr>
              <p:cNvSpPr/>
              <p:nvPr/>
            </p:nvSpPr>
            <p:spPr>
              <a:xfrm>
                <a:off x="4984952" y="2428037"/>
                <a:ext cx="636348" cy="636348"/>
              </a:xfrm>
              <a:custGeom>
                <a:avLst/>
                <a:gdLst>
                  <a:gd name="connsiteX0" fmla="*/ 636505 w 636348"/>
                  <a:gd name="connsiteY0" fmla="*/ 318331 h 636348"/>
                  <a:gd name="connsiteX1" fmla="*/ 318330 w 636348"/>
                  <a:gd name="connsiteY1" fmla="*/ 636506 h 636348"/>
                  <a:gd name="connsiteX2" fmla="*/ 156 w 636348"/>
                  <a:gd name="connsiteY2" fmla="*/ 318331 h 636348"/>
                  <a:gd name="connsiteX3" fmla="*/ 318330 w 636348"/>
                  <a:gd name="connsiteY3" fmla="*/ 157 h 636348"/>
                  <a:gd name="connsiteX4" fmla="*/ 636505 w 636348"/>
                  <a:gd name="connsiteY4" fmla="*/ 318331 h 63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6348" h="636348">
                    <a:moveTo>
                      <a:pt x="636505" y="318331"/>
                    </a:moveTo>
                    <a:cubicBezTo>
                      <a:pt x="636505" y="494054"/>
                      <a:pt x="494053" y="636506"/>
                      <a:pt x="318330" y="636506"/>
                    </a:cubicBezTo>
                    <a:cubicBezTo>
                      <a:pt x="142607" y="636506"/>
                      <a:pt x="156" y="494054"/>
                      <a:pt x="156" y="318331"/>
                    </a:cubicBezTo>
                    <a:cubicBezTo>
                      <a:pt x="156" y="142608"/>
                      <a:pt x="142607" y="157"/>
                      <a:pt x="318330" y="157"/>
                    </a:cubicBezTo>
                    <a:cubicBezTo>
                      <a:pt x="494053" y="157"/>
                      <a:pt x="636505" y="142608"/>
                      <a:pt x="636505" y="318331"/>
                    </a:cubicBezTo>
                    <a:close/>
                  </a:path>
                </a:pathLst>
              </a:custGeom>
              <a:solidFill>
                <a:srgbClr val="D64621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7" name="Frihandsfigur: Form 196">
                <a:extLst>
                  <a:ext uri="{FF2B5EF4-FFF2-40B4-BE49-F238E27FC236}">
                    <a16:creationId xmlns:a16="http://schemas.microsoft.com/office/drawing/2014/main" id="{F0A839EB-07C9-E37A-DD40-419CA74E28D1}"/>
                  </a:ext>
                </a:extLst>
              </p:cNvPr>
              <p:cNvSpPr/>
              <p:nvPr/>
            </p:nvSpPr>
            <p:spPr>
              <a:xfrm>
                <a:off x="5189360" y="2542796"/>
                <a:ext cx="70140" cy="70236"/>
              </a:xfrm>
              <a:custGeom>
                <a:avLst/>
                <a:gdLst>
                  <a:gd name="connsiteX0" fmla="*/ 23010 w 70140"/>
                  <a:gd name="connsiteY0" fmla="*/ 70383 h 70236"/>
                  <a:gd name="connsiteX1" fmla="*/ 151 w 70140"/>
                  <a:gd name="connsiteY1" fmla="*/ 47788 h 70236"/>
                  <a:gd name="connsiteX2" fmla="*/ 6874 w 70140"/>
                  <a:gd name="connsiteY2" fmla="*/ 31520 h 70236"/>
                  <a:gd name="connsiteX3" fmla="*/ 32782 w 70140"/>
                  <a:gd name="connsiteY3" fmla="*/ 5612 h 70236"/>
                  <a:gd name="connsiteX4" fmla="*/ 64827 w 70140"/>
                  <a:gd name="connsiteY4" fmla="*/ 8091 h 70236"/>
                  <a:gd name="connsiteX5" fmla="*/ 64827 w 70140"/>
                  <a:gd name="connsiteY5" fmla="*/ 37656 h 70236"/>
                  <a:gd name="connsiteX6" fmla="*/ 39146 w 70140"/>
                  <a:gd name="connsiteY6" fmla="*/ 63792 h 70236"/>
                  <a:gd name="connsiteX7" fmla="*/ 23010 w 70140"/>
                  <a:gd name="connsiteY7" fmla="*/ 70383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010" y="70383"/>
                    </a:moveTo>
                    <a:cubicBezTo>
                      <a:pt x="10458" y="70455"/>
                      <a:pt x="224" y="60340"/>
                      <a:pt x="151" y="47788"/>
                    </a:cubicBezTo>
                    <a:cubicBezTo>
                      <a:pt x="115" y="41683"/>
                      <a:pt x="2537" y="35820"/>
                      <a:pt x="6874" y="31520"/>
                    </a:cubicBezTo>
                    <a:lnTo>
                      <a:pt x="32782" y="5612"/>
                    </a:lnTo>
                    <a:cubicBezTo>
                      <a:pt x="42316" y="-2553"/>
                      <a:pt x="56663" y="-1443"/>
                      <a:pt x="64827" y="8091"/>
                    </a:cubicBezTo>
                    <a:cubicBezTo>
                      <a:pt x="72113" y="16599"/>
                      <a:pt x="72113" y="29148"/>
                      <a:pt x="64827" y="37656"/>
                    </a:cubicBezTo>
                    <a:lnTo>
                      <a:pt x="39146" y="63792"/>
                    </a:lnTo>
                    <a:cubicBezTo>
                      <a:pt x="34857" y="68046"/>
                      <a:pt x="29050" y="70417"/>
                      <a:pt x="23010" y="70383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8" name="Frihandsfigur: Form 197">
                <a:extLst>
                  <a:ext uri="{FF2B5EF4-FFF2-40B4-BE49-F238E27FC236}">
                    <a16:creationId xmlns:a16="http://schemas.microsoft.com/office/drawing/2014/main" id="{1043F748-AF35-63CC-B0E6-8579C37D8CD5}"/>
                  </a:ext>
                </a:extLst>
              </p:cNvPr>
              <p:cNvSpPr/>
              <p:nvPr/>
            </p:nvSpPr>
            <p:spPr>
              <a:xfrm>
                <a:off x="5085499" y="2709177"/>
                <a:ext cx="72620" cy="72715"/>
              </a:xfrm>
              <a:custGeom>
                <a:avLst/>
                <a:gdLst>
                  <a:gd name="connsiteX0" fmla="*/ 23003 w 72620"/>
                  <a:gd name="connsiteY0" fmla="*/ 72872 h 72715"/>
                  <a:gd name="connsiteX1" fmla="*/ 145 w 72620"/>
                  <a:gd name="connsiteY1" fmla="*/ 50277 h 72715"/>
                  <a:gd name="connsiteX2" fmla="*/ 6867 w 72620"/>
                  <a:gd name="connsiteY2" fmla="*/ 34010 h 72715"/>
                  <a:gd name="connsiteX3" fmla="*/ 32776 w 72620"/>
                  <a:gd name="connsiteY3" fmla="*/ 8101 h 72715"/>
                  <a:gd name="connsiteX4" fmla="*/ 64820 w 72620"/>
                  <a:gd name="connsiteY4" fmla="*/ 5622 h 72715"/>
                  <a:gd name="connsiteX5" fmla="*/ 67300 w 72620"/>
                  <a:gd name="connsiteY5" fmla="*/ 37666 h 72715"/>
                  <a:gd name="connsiteX6" fmla="*/ 64820 w 72620"/>
                  <a:gd name="connsiteY6" fmla="*/ 40146 h 72715"/>
                  <a:gd name="connsiteX7" fmla="*/ 39139 w 72620"/>
                  <a:gd name="connsiteY7" fmla="*/ 66282 h 72715"/>
                  <a:gd name="connsiteX8" fmla="*/ 23003 w 72620"/>
                  <a:gd name="connsiteY8" fmla="*/ 72872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3003" y="72872"/>
                    </a:moveTo>
                    <a:cubicBezTo>
                      <a:pt x="10452" y="72945"/>
                      <a:pt x="218" y="62829"/>
                      <a:pt x="145" y="50277"/>
                    </a:cubicBezTo>
                    <a:cubicBezTo>
                      <a:pt x="109" y="44173"/>
                      <a:pt x="2532" y="38310"/>
                      <a:pt x="6867" y="34010"/>
                    </a:cubicBezTo>
                    <a:lnTo>
                      <a:pt x="32776" y="8101"/>
                    </a:lnTo>
                    <a:cubicBezTo>
                      <a:pt x="40940" y="-1433"/>
                      <a:pt x="55287" y="-2542"/>
                      <a:pt x="64820" y="5622"/>
                    </a:cubicBezTo>
                    <a:cubicBezTo>
                      <a:pt x="74354" y="13785"/>
                      <a:pt x="75464" y="28132"/>
                      <a:pt x="67300" y="37666"/>
                    </a:cubicBezTo>
                    <a:cubicBezTo>
                      <a:pt x="66538" y="38555"/>
                      <a:pt x="65710" y="39385"/>
                      <a:pt x="64820" y="40146"/>
                    </a:cubicBezTo>
                    <a:lnTo>
                      <a:pt x="39139" y="66282"/>
                    </a:lnTo>
                    <a:cubicBezTo>
                      <a:pt x="34850" y="70536"/>
                      <a:pt x="29044" y="72906"/>
                      <a:pt x="23003" y="72872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199" name="Frihandsfigur: Form 198">
                <a:extLst>
                  <a:ext uri="{FF2B5EF4-FFF2-40B4-BE49-F238E27FC236}">
                    <a16:creationId xmlns:a16="http://schemas.microsoft.com/office/drawing/2014/main" id="{D23099FD-30FE-4665-FB1E-D53065D95BFC}"/>
                  </a:ext>
                </a:extLst>
              </p:cNvPr>
              <p:cNvSpPr/>
              <p:nvPr/>
            </p:nvSpPr>
            <p:spPr>
              <a:xfrm>
                <a:off x="5267313" y="2709177"/>
                <a:ext cx="72620" cy="72715"/>
              </a:xfrm>
              <a:custGeom>
                <a:avLst/>
                <a:gdLst>
                  <a:gd name="connsiteX0" fmla="*/ 23015 w 72620"/>
                  <a:gd name="connsiteY0" fmla="*/ 72872 h 72715"/>
                  <a:gd name="connsiteX1" fmla="*/ 156 w 72620"/>
                  <a:gd name="connsiteY1" fmla="*/ 50277 h 72715"/>
                  <a:gd name="connsiteX2" fmla="*/ 6879 w 72620"/>
                  <a:gd name="connsiteY2" fmla="*/ 34010 h 72715"/>
                  <a:gd name="connsiteX3" fmla="*/ 32787 w 72620"/>
                  <a:gd name="connsiteY3" fmla="*/ 8101 h 72715"/>
                  <a:gd name="connsiteX4" fmla="*/ 64832 w 72620"/>
                  <a:gd name="connsiteY4" fmla="*/ 5622 h 72715"/>
                  <a:gd name="connsiteX5" fmla="*/ 67311 w 72620"/>
                  <a:gd name="connsiteY5" fmla="*/ 37666 h 72715"/>
                  <a:gd name="connsiteX6" fmla="*/ 64832 w 72620"/>
                  <a:gd name="connsiteY6" fmla="*/ 40146 h 72715"/>
                  <a:gd name="connsiteX7" fmla="*/ 38923 w 72620"/>
                  <a:gd name="connsiteY7" fmla="*/ 66054 h 72715"/>
                  <a:gd name="connsiteX8" fmla="*/ 23015 w 72620"/>
                  <a:gd name="connsiteY8" fmla="*/ 72872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3015" y="72872"/>
                    </a:moveTo>
                    <a:cubicBezTo>
                      <a:pt x="10463" y="72945"/>
                      <a:pt x="229" y="62829"/>
                      <a:pt x="156" y="50277"/>
                    </a:cubicBezTo>
                    <a:cubicBezTo>
                      <a:pt x="120" y="44173"/>
                      <a:pt x="2542" y="38310"/>
                      <a:pt x="6879" y="34010"/>
                    </a:cubicBezTo>
                    <a:lnTo>
                      <a:pt x="32787" y="8101"/>
                    </a:lnTo>
                    <a:cubicBezTo>
                      <a:pt x="40951" y="-1433"/>
                      <a:pt x="55298" y="-2542"/>
                      <a:pt x="64832" y="5622"/>
                    </a:cubicBezTo>
                    <a:cubicBezTo>
                      <a:pt x="74366" y="13785"/>
                      <a:pt x="75475" y="28132"/>
                      <a:pt x="67311" y="37666"/>
                    </a:cubicBezTo>
                    <a:cubicBezTo>
                      <a:pt x="66550" y="38555"/>
                      <a:pt x="65720" y="39385"/>
                      <a:pt x="64832" y="40146"/>
                    </a:cubicBezTo>
                    <a:lnTo>
                      <a:pt x="38923" y="66054"/>
                    </a:lnTo>
                    <a:cubicBezTo>
                      <a:pt x="34728" y="70336"/>
                      <a:pt x="29010" y="72786"/>
                      <a:pt x="23015" y="72872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0" name="Frihandsfigur: Form 199">
                <a:extLst>
                  <a:ext uri="{FF2B5EF4-FFF2-40B4-BE49-F238E27FC236}">
                    <a16:creationId xmlns:a16="http://schemas.microsoft.com/office/drawing/2014/main" id="{F664BEB4-CEF6-7686-04DA-47F7FB624CE2}"/>
                  </a:ext>
                </a:extLst>
              </p:cNvPr>
              <p:cNvSpPr/>
              <p:nvPr/>
            </p:nvSpPr>
            <p:spPr>
              <a:xfrm>
                <a:off x="5449127" y="2709177"/>
                <a:ext cx="72620" cy="72715"/>
              </a:xfrm>
              <a:custGeom>
                <a:avLst/>
                <a:gdLst>
                  <a:gd name="connsiteX0" fmla="*/ 23026 w 72620"/>
                  <a:gd name="connsiteY0" fmla="*/ 72872 h 72715"/>
                  <a:gd name="connsiteX1" fmla="*/ 168 w 72620"/>
                  <a:gd name="connsiteY1" fmla="*/ 50277 h 72715"/>
                  <a:gd name="connsiteX2" fmla="*/ 6890 w 72620"/>
                  <a:gd name="connsiteY2" fmla="*/ 34010 h 72715"/>
                  <a:gd name="connsiteX3" fmla="*/ 32799 w 72620"/>
                  <a:gd name="connsiteY3" fmla="*/ 8101 h 72715"/>
                  <a:gd name="connsiteX4" fmla="*/ 64843 w 72620"/>
                  <a:gd name="connsiteY4" fmla="*/ 5622 h 72715"/>
                  <a:gd name="connsiteX5" fmla="*/ 67323 w 72620"/>
                  <a:gd name="connsiteY5" fmla="*/ 37666 h 72715"/>
                  <a:gd name="connsiteX6" fmla="*/ 64843 w 72620"/>
                  <a:gd name="connsiteY6" fmla="*/ 40146 h 72715"/>
                  <a:gd name="connsiteX7" fmla="*/ 38935 w 72620"/>
                  <a:gd name="connsiteY7" fmla="*/ 66054 h 72715"/>
                  <a:gd name="connsiteX8" fmla="*/ 23026 w 72620"/>
                  <a:gd name="connsiteY8" fmla="*/ 72872 h 72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620" h="72715">
                    <a:moveTo>
                      <a:pt x="23026" y="72872"/>
                    </a:moveTo>
                    <a:cubicBezTo>
                      <a:pt x="10474" y="72945"/>
                      <a:pt x="240" y="62829"/>
                      <a:pt x="168" y="50277"/>
                    </a:cubicBezTo>
                    <a:cubicBezTo>
                      <a:pt x="131" y="44173"/>
                      <a:pt x="2554" y="38310"/>
                      <a:pt x="6890" y="34010"/>
                    </a:cubicBezTo>
                    <a:lnTo>
                      <a:pt x="32799" y="8101"/>
                    </a:lnTo>
                    <a:cubicBezTo>
                      <a:pt x="40962" y="-1433"/>
                      <a:pt x="55309" y="-2542"/>
                      <a:pt x="64843" y="5622"/>
                    </a:cubicBezTo>
                    <a:cubicBezTo>
                      <a:pt x="74377" y="13785"/>
                      <a:pt x="75486" y="28132"/>
                      <a:pt x="67323" y="37666"/>
                    </a:cubicBezTo>
                    <a:cubicBezTo>
                      <a:pt x="66561" y="38555"/>
                      <a:pt x="65732" y="39385"/>
                      <a:pt x="64843" y="40146"/>
                    </a:cubicBezTo>
                    <a:lnTo>
                      <a:pt x="38935" y="66054"/>
                    </a:lnTo>
                    <a:cubicBezTo>
                      <a:pt x="34739" y="70336"/>
                      <a:pt x="29021" y="72786"/>
                      <a:pt x="23026" y="72872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1" name="Frihandsfigur: Form 200">
                <a:extLst>
                  <a:ext uri="{FF2B5EF4-FFF2-40B4-BE49-F238E27FC236}">
                    <a16:creationId xmlns:a16="http://schemas.microsoft.com/office/drawing/2014/main" id="{A8EDD1BA-B25A-2A2A-831D-C2C1977D97C4}"/>
                  </a:ext>
                </a:extLst>
              </p:cNvPr>
              <p:cNvSpPr/>
              <p:nvPr/>
            </p:nvSpPr>
            <p:spPr>
              <a:xfrm>
                <a:off x="5371174" y="2542796"/>
                <a:ext cx="70140" cy="70236"/>
              </a:xfrm>
              <a:custGeom>
                <a:avLst/>
                <a:gdLst>
                  <a:gd name="connsiteX0" fmla="*/ 23021 w 70140"/>
                  <a:gd name="connsiteY0" fmla="*/ 70383 h 70236"/>
                  <a:gd name="connsiteX1" fmla="*/ 163 w 70140"/>
                  <a:gd name="connsiteY1" fmla="*/ 47788 h 70236"/>
                  <a:gd name="connsiteX2" fmla="*/ 6885 w 70140"/>
                  <a:gd name="connsiteY2" fmla="*/ 31520 h 70236"/>
                  <a:gd name="connsiteX3" fmla="*/ 32794 w 70140"/>
                  <a:gd name="connsiteY3" fmla="*/ 5612 h 70236"/>
                  <a:gd name="connsiteX4" fmla="*/ 64838 w 70140"/>
                  <a:gd name="connsiteY4" fmla="*/ 8091 h 70236"/>
                  <a:gd name="connsiteX5" fmla="*/ 64838 w 70140"/>
                  <a:gd name="connsiteY5" fmla="*/ 37656 h 70236"/>
                  <a:gd name="connsiteX6" fmla="*/ 39157 w 70140"/>
                  <a:gd name="connsiteY6" fmla="*/ 63792 h 70236"/>
                  <a:gd name="connsiteX7" fmla="*/ 23021 w 70140"/>
                  <a:gd name="connsiteY7" fmla="*/ 70383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021" y="70383"/>
                    </a:moveTo>
                    <a:cubicBezTo>
                      <a:pt x="10469" y="70455"/>
                      <a:pt x="235" y="60340"/>
                      <a:pt x="163" y="47788"/>
                    </a:cubicBezTo>
                    <a:cubicBezTo>
                      <a:pt x="126" y="41683"/>
                      <a:pt x="2549" y="35820"/>
                      <a:pt x="6885" y="31520"/>
                    </a:cubicBezTo>
                    <a:lnTo>
                      <a:pt x="32794" y="5612"/>
                    </a:lnTo>
                    <a:cubicBezTo>
                      <a:pt x="42328" y="-2553"/>
                      <a:pt x="56675" y="-1443"/>
                      <a:pt x="64838" y="8091"/>
                    </a:cubicBezTo>
                    <a:cubicBezTo>
                      <a:pt x="72125" y="16599"/>
                      <a:pt x="72125" y="29148"/>
                      <a:pt x="64838" y="37656"/>
                    </a:cubicBezTo>
                    <a:lnTo>
                      <a:pt x="39157" y="63792"/>
                    </a:lnTo>
                    <a:cubicBezTo>
                      <a:pt x="34869" y="68046"/>
                      <a:pt x="29062" y="70417"/>
                      <a:pt x="23021" y="70383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2" name="Frihandsfigur: Form 201">
                <a:extLst>
                  <a:ext uri="{FF2B5EF4-FFF2-40B4-BE49-F238E27FC236}">
                    <a16:creationId xmlns:a16="http://schemas.microsoft.com/office/drawing/2014/main" id="{6C5097CB-1218-323A-9140-3713057957D4}"/>
                  </a:ext>
                </a:extLst>
              </p:cNvPr>
              <p:cNvSpPr/>
              <p:nvPr/>
            </p:nvSpPr>
            <p:spPr>
              <a:xfrm>
                <a:off x="5189360" y="2880516"/>
                <a:ext cx="70140" cy="70236"/>
              </a:xfrm>
              <a:custGeom>
                <a:avLst/>
                <a:gdLst>
                  <a:gd name="connsiteX0" fmla="*/ 23010 w 70140"/>
                  <a:gd name="connsiteY0" fmla="*/ 70404 h 70236"/>
                  <a:gd name="connsiteX1" fmla="*/ 151 w 70140"/>
                  <a:gd name="connsiteY1" fmla="*/ 47809 h 70236"/>
                  <a:gd name="connsiteX2" fmla="*/ 6874 w 70140"/>
                  <a:gd name="connsiteY2" fmla="*/ 31541 h 70236"/>
                  <a:gd name="connsiteX3" fmla="*/ 32782 w 70140"/>
                  <a:gd name="connsiteY3" fmla="*/ 5632 h 70236"/>
                  <a:gd name="connsiteX4" fmla="*/ 64827 w 70140"/>
                  <a:gd name="connsiteY4" fmla="*/ 8112 h 70236"/>
                  <a:gd name="connsiteX5" fmla="*/ 64827 w 70140"/>
                  <a:gd name="connsiteY5" fmla="*/ 37677 h 70236"/>
                  <a:gd name="connsiteX6" fmla="*/ 38918 w 70140"/>
                  <a:gd name="connsiteY6" fmla="*/ 63586 h 70236"/>
                  <a:gd name="connsiteX7" fmla="*/ 23010 w 70140"/>
                  <a:gd name="connsiteY7" fmla="*/ 70404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010" y="70404"/>
                    </a:moveTo>
                    <a:cubicBezTo>
                      <a:pt x="10458" y="70476"/>
                      <a:pt x="224" y="60361"/>
                      <a:pt x="151" y="47809"/>
                    </a:cubicBezTo>
                    <a:cubicBezTo>
                      <a:pt x="115" y="41704"/>
                      <a:pt x="2537" y="35841"/>
                      <a:pt x="6874" y="31541"/>
                    </a:cubicBezTo>
                    <a:lnTo>
                      <a:pt x="32782" y="5632"/>
                    </a:lnTo>
                    <a:cubicBezTo>
                      <a:pt x="42316" y="-2531"/>
                      <a:pt x="56663" y="-1422"/>
                      <a:pt x="64827" y="8112"/>
                    </a:cubicBezTo>
                    <a:cubicBezTo>
                      <a:pt x="72113" y="16621"/>
                      <a:pt x="72113" y="29168"/>
                      <a:pt x="64827" y="37677"/>
                    </a:cubicBezTo>
                    <a:lnTo>
                      <a:pt x="38918" y="63586"/>
                    </a:lnTo>
                    <a:cubicBezTo>
                      <a:pt x="34723" y="67867"/>
                      <a:pt x="29005" y="70317"/>
                      <a:pt x="23010" y="70404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3" name="Frihandsfigur: Form 202">
                <a:extLst>
                  <a:ext uri="{FF2B5EF4-FFF2-40B4-BE49-F238E27FC236}">
                    <a16:creationId xmlns:a16="http://schemas.microsoft.com/office/drawing/2014/main" id="{0733122A-E9C2-052B-CD82-A806C00C6F54}"/>
                  </a:ext>
                </a:extLst>
              </p:cNvPr>
              <p:cNvSpPr/>
              <p:nvPr/>
            </p:nvSpPr>
            <p:spPr>
              <a:xfrm>
                <a:off x="5371174" y="2880516"/>
                <a:ext cx="70140" cy="70236"/>
              </a:xfrm>
              <a:custGeom>
                <a:avLst/>
                <a:gdLst>
                  <a:gd name="connsiteX0" fmla="*/ 23021 w 70140"/>
                  <a:gd name="connsiteY0" fmla="*/ 70404 h 70236"/>
                  <a:gd name="connsiteX1" fmla="*/ 163 w 70140"/>
                  <a:gd name="connsiteY1" fmla="*/ 47809 h 70236"/>
                  <a:gd name="connsiteX2" fmla="*/ 6885 w 70140"/>
                  <a:gd name="connsiteY2" fmla="*/ 31541 h 70236"/>
                  <a:gd name="connsiteX3" fmla="*/ 32794 w 70140"/>
                  <a:gd name="connsiteY3" fmla="*/ 5632 h 70236"/>
                  <a:gd name="connsiteX4" fmla="*/ 64838 w 70140"/>
                  <a:gd name="connsiteY4" fmla="*/ 8112 h 70236"/>
                  <a:gd name="connsiteX5" fmla="*/ 64838 w 70140"/>
                  <a:gd name="connsiteY5" fmla="*/ 37677 h 70236"/>
                  <a:gd name="connsiteX6" fmla="*/ 38930 w 70140"/>
                  <a:gd name="connsiteY6" fmla="*/ 63586 h 70236"/>
                  <a:gd name="connsiteX7" fmla="*/ 23021 w 70140"/>
                  <a:gd name="connsiteY7" fmla="*/ 70404 h 70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40" h="70236">
                    <a:moveTo>
                      <a:pt x="23021" y="70404"/>
                    </a:moveTo>
                    <a:cubicBezTo>
                      <a:pt x="10469" y="70476"/>
                      <a:pt x="235" y="60361"/>
                      <a:pt x="163" y="47809"/>
                    </a:cubicBezTo>
                    <a:cubicBezTo>
                      <a:pt x="126" y="41704"/>
                      <a:pt x="2549" y="35841"/>
                      <a:pt x="6885" y="31541"/>
                    </a:cubicBezTo>
                    <a:lnTo>
                      <a:pt x="32794" y="5632"/>
                    </a:lnTo>
                    <a:cubicBezTo>
                      <a:pt x="42328" y="-2531"/>
                      <a:pt x="56675" y="-1422"/>
                      <a:pt x="64838" y="8112"/>
                    </a:cubicBezTo>
                    <a:cubicBezTo>
                      <a:pt x="72125" y="16621"/>
                      <a:pt x="72125" y="29168"/>
                      <a:pt x="64838" y="37677"/>
                    </a:cubicBezTo>
                    <a:lnTo>
                      <a:pt x="38930" y="63586"/>
                    </a:lnTo>
                    <a:cubicBezTo>
                      <a:pt x="34734" y="67867"/>
                      <a:pt x="29016" y="70317"/>
                      <a:pt x="23021" y="70404"/>
                    </a:cubicBezTo>
                    <a:close/>
                  </a:path>
                </a:pathLst>
              </a:custGeom>
              <a:solidFill>
                <a:srgbClr val="E1A0A0"/>
              </a:solidFill>
              <a:ln w="227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04" name="Bild 9">
            <a:extLst>
              <a:ext uri="{FF2B5EF4-FFF2-40B4-BE49-F238E27FC236}">
                <a16:creationId xmlns:a16="http://schemas.microsoft.com/office/drawing/2014/main" id="{172F3974-A76B-B9AA-09E5-B37EF3E9E3E7}"/>
              </a:ext>
            </a:extLst>
          </p:cNvPr>
          <p:cNvGrpSpPr/>
          <p:nvPr/>
        </p:nvGrpSpPr>
        <p:grpSpPr>
          <a:xfrm>
            <a:off x="4522485" y="2428413"/>
            <a:ext cx="3141116" cy="2349200"/>
            <a:chOff x="4522485" y="2428413"/>
            <a:chExt cx="3141116" cy="2349200"/>
          </a:xfrm>
        </p:grpSpPr>
        <p:grpSp>
          <p:nvGrpSpPr>
            <p:cNvPr id="205" name="Bild 9">
              <a:extLst>
                <a:ext uri="{FF2B5EF4-FFF2-40B4-BE49-F238E27FC236}">
                  <a16:creationId xmlns:a16="http://schemas.microsoft.com/office/drawing/2014/main" id="{8614E8A7-30C9-C792-BF73-96B154EB2244}"/>
                </a:ext>
              </a:extLst>
            </p:cNvPr>
            <p:cNvGrpSpPr/>
            <p:nvPr/>
          </p:nvGrpSpPr>
          <p:grpSpPr>
            <a:xfrm>
              <a:off x="6220643" y="2945928"/>
              <a:ext cx="252222" cy="252222"/>
              <a:chOff x="6220643" y="2945928"/>
              <a:chExt cx="252222" cy="252222"/>
            </a:xfrm>
          </p:grpSpPr>
          <p:sp>
            <p:nvSpPr>
              <p:cNvPr id="206" name="Frihandsfigur: Form 205">
                <a:extLst>
                  <a:ext uri="{FF2B5EF4-FFF2-40B4-BE49-F238E27FC236}">
                    <a16:creationId xmlns:a16="http://schemas.microsoft.com/office/drawing/2014/main" id="{C7D859CA-FC92-CDC7-E0AC-D36C58DF07AE}"/>
                  </a:ext>
                </a:extLst>
              </p:cNvPr>
              <p:cNvSpPr/>
              <p:nvPr/>
            </p:nvSpPr>
            <p:spPr>
              <a:xfrm>
                <a:off x="6220643" y="2945928"/>
                <a:ext cx="252222" cy="252222"/>
              </a:xfrm>
              <a:custGeom>
                <a:avLst/>
                <a:gdLst>
                  <a:gd name="connsiteX0" fmla="*/ 126378 w 252222"/>
                  <a:gd name="connsiteY0" fmla="*/ 183 h 252222"/>
                  <a:gd name="connsiteX1" fmla="*/ 267 w 252222"/>
                  <a:gd name="connsiteY1" fmla="*/ 126294 h 252222"/>
                  <a:gd name="connsiteX2" fmla="*/ 126378 w 252222"/>
                  <a:gd name="connsiteY2" fmla="*/ 252405 h 252222"/>
                  <a:gd name="connsiteX3" fmla="*/ 252490 w 252222"/>
                  <a:gd name="connsiteY3" fmla="*/ 126294 h 252222"/>
                  <a:gd name="connsiteX4" fmla="*/ 126378 w 252222"/>
                  <a:gd name="connsiteY4" fmla="*/ 183 h 252222"/>
                  <a:gd name="connsiteX5" fmla="*/ 126378 w 252222"/>
                  <a:gd name="connsiteY5" fmla="*/ 180341 h 252222"/>
                  <a:gd name="connsiteX6" fmla="*/ 72331 w 252222"/>
                  <a:gd name="connsiteY6" fmla="*/ 126294 h 252222"/>
                  <a:gd name="connsiteX7" fmla="*/ 126378 w 252222"/>
                  <a:gd name="connsiteY7" fmla="*/ 72246 h 252222"/>
                  <a:gd name="connsiteX8" fmla="*/ 180426 w 252222"/>
                  <a:gd name="connsiteY8" fmla="*/ 126294 h 252222"/>
                  <a:gd name="connsiteX9" fmla="*/ 126378 w 252222"/>
                  <a:gd name="connsiteY9" fmla="*/ 180341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378" y="183"/>
                    </a:moveTo>
                    <a:cubicBezTo>
                      <a:pt x="56729" y="183"/>
                      <a:pt x="267" y="56644"/>
                      <a:pt x="267" y="126294"/>
                    </a:cubicBezTo>
                    <a:cubicBezTo>
                      <a:pt x="267" y="195943"/>
                      <a:pt x="56729" y="252405"/>
                      <a:pt x="126378" y="252405"/>
                    </a:cubicBezTo>
                    <a:cubicBezTo>
                      <a:pt x="196028" y="252405"/>
                      <a:pt x="252490" y="195943"/>
                      <a:pt x="252490" y="126294"/>
                    </a:cubicBezTo>
                    <a:cubicBezTo>
                      <a:pt x="252490" y="56644"/>
                      <a:pt x="196028" y="183"/>
                      <a:pt x="126378" y="183"/>
                    </a:cubicBezTo>
                    <a:close/>
                    <a:moveTo>
                      <a:pt x="126378" y="180341"/>
                    </a:moveTo>
                    <a:cubicBezTo>
                      <a:pt x="96528" y="180341"/>
                      <a:pt x="72331" y="156144"/>
                      <a:pt x="72331" y="126294"/>
                    </a:cubicBezTo>
                    <a:cubicBezTo>
                      <a:pt x="72331" y="96443"/>
                      <a:pt x="96528" y="72246"/>
                      <a:pt x="126378" y="72246"/>
                    </a:cubicBezTo>
                    <a:cubicBezTo>
                      <a:pt x="156229" y="72246"/>
                      <a:pt x="180426" y="96443"/>
                      <a:pt x="180426" y="126294"/>
                    </a:cubicBezTo>
                    <a:cubicBezTo>
                      <a:pt x="180426" y="156144"/>
                      <a:pt x="156229" y="180341"/>
                      <a:pt x="126378" y="180341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07" name="Frihandsfigur: Form 206">
                <a:extLst>
                  <a:ext uri="{FF2B5EF4-FFF2-40B4-BE49-F238E27FC236}">
                    <a16:creationId xmlns:a16="http://schemas.microsoft.com/office/drawing/2014/main" id="{DEB666F2-BB9D-C155-225B-38D0D487BF57}"/>
                  </a:ext>
                </a:extLst>
              </p:cNvPr>
              <p:cNvSpPr/>
              <p:nvPr/>
            </p:nvSpPr>
            <p:spPr>
              <a:xfrm>
                <a:off x="6256675" y="2981959"/>
                <a:ext cx="180158" cy="180158"/>
              </a:xfrm>
              <a:custGeom>
                <a:avLst/>
                <a:gdLst>
                  <a:gd name="connsiteX0" fmla="*/ 90347 w 180158"/>
                  <a:gd name="connsiteY0" fmla="*/ 183 h 180158"/>
                  <a:gd name="connsiteX1" fmla="*/ 267 w 180158"/>
                  <a:gd name="connsiteY1" fmla="*/ 90262 h 180158"/>
                  <a:gd name="connsiteX2" fmla="*/ 90347 w 180158"/>
                  <a:gd name="connsiteY2" fmla="*/ 180341 h 180158"/>
                  <a:gd name="connsiteX3" fmla="*/ 180426 w 180158"/>
                  <a:gd name="connsiteY3" fmla="*/ 90262 h 180158"/>
                  <a:gd name="connsiteX4" fmla="*/ 90347 w 180158"/>
                  <a:gd name="connsiteY4" fmla="*/ 183 h 180158"/>
                  <a:gd name="connsiteX5" fmla="*/ 90347 w 180158"/>
                  <a:gd name="connsiteY5" fmla="*/ 144310 h 180158"/>
                  <a:gd name="connsiteX6" fmla="*/ 36299 w 180158"/>
                  <a:gd name="connsiteY6" fmla="*/ 90262 h 180158"/>
                  <a:gd name="connsiteX7" fmla="*/ 90347 w 180158"/>
                  <a:gd name="connsiteY7" fmla="*/ 36214 h 180158"/>
                  <a:gd name="connsiteX8" fmla="*/ 144394 w 180158"/>
                  <a:gd name="connsiteY8" fmla="*/ 90262 h 180158"/>
                  <a:gd name="connsiteX9" fmla="*/ 90347 w 180158"/>
                  <a:gd name="connsiteY9" fmla="*/ 144310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347" y="183"/>
                    </a:moveTo>
                    <a:cubicBezTo>
                      <a:pt x="40598" y="183"/>
                      <a:pt x="267" y="40513"/>
                      <a:pt x="267" y="90262"/>
                    </a:cubicBezTo>
                    <a:cubicBezTo>
                      <a:pt x="267" y="140011"/>
                      <a:pt x="40598" y="180341"/>
                      <a:pt x="90347" y="180341"/>
                    </a:cubicBezTo>
                    <a:cubicBezTo>
                      <a:pt x="140096" y="180341"/>
                      <a:pt x="180426" y="140011"/>
                      <a:pt x="180426" y="90262"/>
                    </a:cubicBezTo>
                    <a:cubicBezTo>
                      <a:pt x="180426" y="40513"/>
                      <a:pt x="140096" y="183"/>
                      <a:pt x="90347" y="183"/>
                    </a:cubicBezTo>
                    <a:close/>
                    <a:moveTo>
                      <a:pt x="90347" y="144310"/>
                    </a:moveTo>
                    <a:cubicBezTo>
                      <a:pt x="60496" y="144310"/>
                      <a:pt x="36299" y="120113"/>
                      <a:pt x="36299" y="90262"/>
                    </a:cubicBezTo>
                    <a:cubicBezTo>
                      <a:pt x="36299" y="60412"/>
                      <a:pt x="60496" y="36214"/>
                      <a:pt x="90347" y="36214"/>
                    </a:cubicBezTo>
                    <a:cubicBezTo>
                      <a:pt x="120197" y="36214"/>
                      <a:pt x="144394" y="60412"/>
                      <a:pt x="144394" y="90262"/>
                    </a:cubicBezTo>
                    <a:cubicBezTo>
                      <a:pt x="144394" y="120113"/>
                      <a:pt x="120197" y="144310"/>
                      <a:pt x="90347" y="144310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08" name="Bild 9">
              <a:extLst>
                <a:ext uri="{FF2B5EF4-FFF2-40B4-BE49-F238E27FC236}">
                  <a16:creationId xmlns:a16="http://schemas.microsoft.com/office/drawing/2014/main" id="{6A9475F9-A239-8213-CEFF-C3D5448EB447}"/>
                </a:ext>
              </a:extLst>
            </p:cNvPr>
            <p:cNvGrpSpPr/>
            <p:nvPr/>
          </p:nvGrpSpPr>
          <p:grpSpPr>
            <a:xfrm>
              <a:off x="6595484" y="3731311"/>
              <a:ext cx="252222" cy="252222"/>
              <a:chOff x="6595484" y="3731311"/>
              <a:chExt cx="252222" cy="252222"/>
            </a:xfrm>
          </p:grpSpPr>
          <p:sp>
            <p:nvSpPr>
              <p:cNvPr id="209" name="Frihandsfigur: Form 208">
                <a:extLst>
                  <a:ext uri="{FF2B5EF4-FFF2-40B4-BE49-F238E27FC236}">
                    <a16:creationId xmlns:a16="http://schemas.microsoft.com/office/drawing/2014/main" id="{936EC7D9-CFC8-3D7E-D13C-8B82FBEA1E15}"/>
                  </a:ext>
                </a:extLst>
              </p:cNvPr>
              <p:cNvSpPr/>
              <p:nvPr/>
            </p:nvSpPr>
            <p:spPr>
              <a:xfrm>
                <a:off x="6595484" y="3731311"/>
                <a:ext cx="252222" cy="252222"/>
              </a:xfrm>
              <a:custGeom>
                <a:avLst/>
                <a:gdLst>
                  <a:gd name="connsiteX0" fmla="*/ 126418 w 252222"/>
                  <a:gd name="connsiteY0" fmla="*/ 267 h 252222"/>
                  <a:gd name="connsiteX1" fmla="*/ 307 w 252222"/>
                  <a:gd name="connsiteY1" fmla="*/ 126378 h 252222"/>
                  <a:gd name="connsiteX2" fmla="*/ 126418 w 252222"/>
                  <a:gd name="connsiteY2" fmla="*/ 252489 h 252222"/>
                  <a:gd name="connsiteX3" fmla="*/ 252530 w 252222"/>
                  <a:gd name="connsiteY3" fmla="*/ 126378 h 252222"/>
                  <a:gd name="connsiteX4" fmla="*/ 126418 w 252222"/>
                  <a:gd name="connsiteY4" fmla="*/ 267 h 252222"/>
                  <a:gd name="connsiteX5" fmla="*/ 126418 w 252222"/>
                  <a:gd name="connsiteY5" fmla="*/ 180425 h 252222"/>
                  <a:gd name="connsiteX6" fmla="*/ 72371 w 252222"/>
                  <a:gd name="connsiteY6" fmla="*/ 126378 h 252222"/>
                  <a:gd name="connsiteX7" fmla="*/ 126418 w 252222"/>
                  <a:gd name="connsiteY7" fmla="*/ 72330 h 252222"/>
                  <a:gd name="connsiteX8" fmla="*/ 180466 w 252222"/>
                  <a:gd name="connsiteY8" fmla="*/ 126378 h 252222"/>
                  <a:gd name="connsiteX9" fmla="*/ 126418 w 252222"/>
                  <a:gd name="connsiteY9" fmla="*/ 180425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418" y="267"/>
                    </a:moveTo>
                    <a:cubicBezTo>
                      <a:pt x="56769" y="267"/>
                      <a:pt x="307" y="56728"/>
                      <a:pt x="307" y="126378"/>
                    </a:cubicBezTo>
                    <a:cubicBezTo>
                      <a:pt x="307" y="196027"/>
                      <a:pt x="56769" y="252489"/>
                      <a:pt x="126418" y="252489"/>
                    </a:cubicBezTo>
                    <a:cubicBezTo>
                      <a:pt x="196068" y="252489"/>
                      <a:pt x="252530" y="196027"/>
                      <a:pt x="252530" y="126378"/>
                    </a:cubicBezTo>
                    <a:cubicBezTo>
                      <a:pt x="252530" y="56728"/>
                      <a:pt x="196068" y="267"/>
                      <a:pt x="126418" y="267"/>
                    </a:cubicBezTo>
                    <a:close/>
                    <a:moveTo>
                      <a:pt x="126418" y="180425"/>
                    </a:moveTo>
                    <a:cubicBezTo>
                      <a:pt x="96568" y="180425"/>
                      <a:pt x="72371" y="156228"/>
                      <a:pt x="72371" y="126378"/>
                    </a:cubicBezTo>
                    <a:cubicBezTo>
                      <a:pt x="72371" y="96527"/>
                      <a:pt x="96568" y="72330"/>
                      <a:pt x="126418" y="72330"/>
                    </a:cubicBezTo>
                    <a:cubicBezTo>
                      <a:pt x="156269" y="72330"/>
                      <a:pt x="180466" y="96527"/>
                      <a:pt x="180466" y="126378"/>
                    </a:cubicBezTo>
                    <a:cubicBezTo>
                      <a:pt x="180466" y="156228"/>
                      <a:pt x="156269" y="180425"/>
                      <a:pt x="126418" y="180425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0" name="Frihandsfigur: Form 209">
                <a:extLst>
                  <a:ext uri="{FF2B5EF4-FFF2-40B4-BE49-F238E27FC236}">
                    <a16:creationId xmlns:a16="http://schemas.microsoft.com/office/drawing/2014/main" id="{0940A681-B90C-442F-7A87-E0415BAC729F}"/>
                  </a:ext>
                </a:extLst>
              </p:cNvPr>
              <p:cNvSpPr/>
              <p:nvPr/>
            </p:nvSpPr>
            <p:spPr>
              <a:xfrm>
                <a:off x="6631516" y="3767343"/>
                <a:ext cx="180158" cy="180158"/>
              </a:xfrm>
              <a:custGeom>
                <a:avLst/>
                <a:gdLst>
                  <a:gd name="connsiteX0" fmla="*/ 90387 w 180158"/>
                  <a:gd name="connsiteY0" fmla="*/ 267 h 180158"/>
                  <a:gd name="connsiteX1" fmla="*/ 307 w 180158"/>
                  <a:gd name="connsiteY1" fmla="*/ 90346 h 180158"/>
                  <a:gd name="connsiteX2" fmla="*/ 90387 w 180158"/>
                  <a:gd name="connsiteY2" fmla="*/ 180425 h 180158"/>
                  <a:gd name="connsiteX3" fmla="*/ 180466 w 180158"/>
                  <a:gd name="connsiteY3" fmla="*/ 90346 h 180158"/>
                  <a:gd name="connsiteX4" fmla="*/ 90387 w 180158"/>
                  <a:gd name="connsiteY4" fmla="*/ 267 h 180158"/>
                  <a:gd name="connsiteX5" fmla="*/ 90387 w 180158"/>
                  <a:gd name="connsiteY5" fmla="*/ 144394 h 180158"/>
                  <a:gd name="connsiteX6" fmla="*/ 36339 w 180158"/>
                  <a:gd name="connsiteY6" fmla="*/ 90346 h 180158"/>
                  <a:gd name="connsiteX7" fmla="*/ 90387 w 180158"/>
                  <a:gd name="connsiteY7" fmla="*/ 36298 h 180158"/>
                  <a:gd name="connsiteX8" fmla="*/ 144434 w 180158"/>
                  <a:gd name="connsiteY8" fmla="*/ 90346 h 180158"/>
                  <a:gd name="connsiteX9" fmla="*/ 90387 w 180158"/>
                  <a:gd name="connsiteY9" fmla="*/ 144394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387" y="267"/>
                    </a:moveTo>
                    <a:cubicBezTo>
                      <a:pt x="40638" y="267"/>
                      <a:pt x="307" y="40597"/>
                      <a:pt x="307" y="90346"/>
                    </a:cubicBezTo>
                    <a:cubicBezTo>
                      <a:pt x="307" y="140095"/>
                      <a:pt x="40638" y="180425"/>
                      <a:pt x="90387" y="180425"/>
                    </a:cubicBezTo>
                    <a:cubicBezTo>
                      <a:pt x="140136" y="180425"/>
                      <a:pt x="180466" y="140095"/>
                      <a:pt x="180466" y="90346"/>
                    </a:cubicBezTo>
                    <a:cubicBezTo>
                      <a:pt x="180466" y="40597"/>
                      <a:pt x="140136" y="267"/>
                      <a:pt x="90387" y="267"/>
                    </a:cubicBezTo>
                    <a:close/>
                    <a:moveTo>
                      <a:pt x="90387" y="144394"/>
                    </a:moveTo>
                    <a:cubicBezTo>
                      <a:pt x="60536" y="144394"/>
                      <a:pt x="36339" y="120196"/>
                      <a:pt x="36339" y="90346"/>
                    </a:cubicBezTo>
                    <a:cubicBezTo>
                      <a:pt x="36339" y="60495"/>
                      <a:pt x="60536" y="36298"/>
                      <a:pt x="90387" y="36298"/>
                    </a:cubicBezTo>
                    <a:cubicBezTo>
                      <a:pt x="120237" y="36298"/>
                      <a:pt x="144434" y="60495"/>
                      <a:pt x="144434" y="90346"/>
                    </a:cubicBezTo>
                    <a:cubicBezTo>
                      <a:pt x="144434" y="120196"/>
                      <a:pt x="120237" y="144394"/>
                      <a:pt x="90387" y="144394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11" name="Bild 9">
              <a:extLst>
                <a:ext uri="{FF2B5EF4-FFF2-40B4-BE49-F238E27FC236}">
                  <a16:creationId xmlns:a16="http://schemas.microsoft.com/office/drawing/2014/main" id="{4D8C434F-594C-FE9E-2004-365112280E4B}"/>
                </a:ext>
              </a:extLst>
            </p:cNvPr>
            <p:cNvGrpSpPr/>
            <p:nvPr/>
          </p:nvGrpSpPr>
          <p:grpSpPr>
            <a:xfrm>
              <a:off x="5477699" y="2428413"/>
              <a:ext cx="252222" cy="252222"/>
              <a:chOff x="5477699" y="2428413"/>
              <a:chExt cx="252222" cy="252222"/>
            </a:xfrm>
          </p:grpSpPr>
          <p:sp>
            <p:nvSpPr>
              <p:cNvPr id="212" name="Frihandsfigur: Form 211">
                <a:extLst>
                  <a:ext uri="{FF2B5EF4-FFF2-40B4-BE49-F238E27FC236}">
                    <a16:creationId xmlns:a16="http://schemas.microsoft.com/office/drawing/2014/main" id="{7D9928E2-C021-A2CF-7D60-C4C85E38A8D9}"/>
                  </a:ext>
                </a:extLst>
              </p:cNvPr>
              <p:cNvSpPr/>
              <p:nvPr/>
            </p:nvSpPr>
            <p:spPr>
              <a:xfrm>
                <a:off x="5477699" y="2428413"/>
                <a:ext cx="252222" cy="252222"/>
              </a:xfrm>
              <a:custGeom>
                <a:avLst/>
                <a:gdLst>
                  <a:gd name="connsiteX0" fmla="*/ 126299 w 252222"/>
                  <a:gd name="connsiteY0" fmla="*/ 127 h 252222"/>
                  <a:gd name="connsiteX1" fmla="*/ 188 w 252222"/>
                  <a:gd name="connsiteY1" fmla="*/ 126239 h 252222"/>
                  <a:gd name="connsiteX2" fmla="*/ 126299 w 252222"/>
                  <a:gd name="connsiteY2" fmla="*/ 252350 h 252222"/>
                  <a:gd name="connsiteX3" fmla="*/ 252410 w 252222"/>
                  <a:gd name="connsiteY3" fmla="*/ 126239 h 252222"/>
                  <a:gd name="connsiteX4" fmla="*/ 126299 w 252222"/>
                  <a:gd name="connsiteY4" fmla="*/ 127 h 252222"/>
                  <a:gd name="connsiteX5" fmla="*/ 126299 w 252222"/>
                  <a:gd name="connsiteY5" fmla="*/ 180286 h 252222"/>
                  <a:gd name="connsiteX6" fmla="*/ 72251 w 252222"/>
                  <a:gd name="connsiteY6" fmla="*/ 126239 h 252222"/>
                  <a:gd name="connsiteX7" fmla="*/ 126299 w 252222"/>
                  <a:gd name="connsiteY7" fmla="*/ 72191 h 252222"/>
                  <a:gd name="connsiteX8" fmla="*/ 180347 w 252222"/>
                  <a:gd name="connsiteY8" fmla="*/ 126239 h 252222"/>
                  <a:gd name="connsiteX9" fmla="*/ 126299 w 252222"/>
                  <a:gd name="connsiteY9" fmla="*/ 180286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299" y="127"/>
                    </a:moveTo>
                    <a:cubicBezTo>
                      <a:pt x="56650" y="127"/>
                      <a:pt x="188" y="56589"/>
                      <a:pt x="188" y="126239"/>
                    </a:cubicBezTo>
                    <a:cubicBezTo>
                      <a:pt x="188" y="195888"/>
                      <a:pt x="56650" y="252350"/>
                      <a:pt x="126299" y="252350"/>
                    </a:cubicBezTo>
                    <a:cubicBezTo>
                      <a:pt x="195948" y="252350"/>
                      <a:pt x="252410" y="195888"/>
                      <a:pt x="252410" y="126239"/>
                    </a:cubicBezTo>
                    <a:cubicBezTo>
                      <a:pt x="252410" y="56589"/>
                      <a:pt x="195948" y="127"/>
                      <a:pt x="126299" y="127"/>
                    </a:cubicBezTo>
                    <a:close/>
                    <a:moveTo>
                      <a:pt x="126299" y="180286"/>
                    </a:moveTo>
                    <a:cubicBezTo>
                      <a:pt x="96448" y="180286"/>
                      <a:pt x="72251" y="156089"/>
                      <a:pt x="72251" y="126239"/>
                    </a:cubicBezTo>
                    <a:cubicBezTo>
                      <a:pt x="72251" y="96388"/>
                      <a:pt x="96448" y="72191"/>
                      <a:pt x="126299" y="72191"/>
                    </a:cubicBezTo>
                    <a:cubicBezTo>
                      <a:pt x="156150" y="72191"/>
                      <a:pt x="180347" y="96388"/>
                      <a:pt x="180347" y="126239"/>
                    </a:cubicBezTo>
                    <a:cubicBezTo>
                      <a:pt x="180347" y="156089"/>
                      <a:pt x="156150" y="180286"/>
                      <a:pt x="126299" y="180286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3" name="Frihandsfigur: Form 212">
                <a:extLst>
                  <a:ext uri="{FF2B5EF4-FFF2-40B4-BE49-F238E27FC236}">
                    <a16:creationId xmlns:a16="http://schemas.microsoft.com/office/drawing/2014/main" id="{B3A0AC3B-D138-1819-1FBB-809DCBD92429}"/>
                  </a:ext>
                </a:extLst>
              </p:cNvPr>
              <p:cNvSpPr/>
              <p:nvPr/>
            </p:nvSpPr>
            <p:spPr>
              <a:xfrm>
                <a:off x="5513731" y="2464445"/>
                <a:ext cx="180158" cy="180158"/>
              </a:xfrm>
              <a:custGeom>
                <a:avLst/>
                <a:gdLst>
                  <a:gd name="connsiteX0" fmla="*/ 90267 w 180158"/>
                  <a:gd name="connsiteY0" fmla="*/ 127 h 180158"/>
                  <a:gd name="connsiteX1" fmla="*/ 188 w 180158"/>
                  <a:gd name="connsiteY1" fmla="*/ 90207 h 180158"/>
                  <a:gd name="connsiteX2" fmla="*/ 90267 w 180158"/>
                  <a:gd name="connsiteY2" fmla="*/ 180286 h 180158"/>
                  <a:gd name="connsiteX3" fmla="*/ 180347 w 180158"/>
                  <a:gd name="connsiteY3" fmla="*/ 90207 h 180158"/>
                  <a:gd name="connsiteX4" fmla="*/ 90267 w 180158"/>
                  <a:gd name="connsiteY4" fmla="*/ 127 h 180158"/>
                  <a:gd name="connsiteX5" fmla="*/ 90267 w 180158"/>
                  <a:gd name="connsiteY5" fmla="*/ 144254 h 180158"/>
                  <a:gd name="connsiteX6" fmla="*/ 36220 w 180158"/>
                  <a:gd name="connsiteY6" fmla="*/ 90207 h 180158"/>
                  <a:gd name="connsiteX7" fmla="*/ 90267 w 180158"/>
                  <a:gd name="connsiteY7" fmla="*/ 36159 h 180158"/>
                  <a:gd name="connsiteX8" fmla="*/ 144315 w 180158"/>
                  <a:gd name="connsiteY8" fmla="*/ 90207 h 180158"/>
                  <a:gd name="connsiteX9" fmla="*/ 90267 w 180158"/>
                  <a:gd name="connsiteY9" fmla="*/ 144254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267" y="127"/>
                    </a:moveTo>
                    <a:cubicBezTo>
                      <a:pt x="40518" y="127"/>
                      <a:pt x="188" y="40458"/>
                      <a:pt x="188" y="90207"/>
                    </a:cubicBezTo>
                    <a:cubicBezTo>
                      <a:pt x="188" y="139956"/>
                      <a:pt x="40518" y="180286"/>
                      <a:pt x="90267" y="180286"/>
                    </a:cubicBezTo>
                    <a:cubicBezTo>
                      <a:pt x="140016" y="180286"/>
                      <a:pt x="180347" y="139956"/>
                      <a:pt x="180347" y="90207"/>
                    </a:cubicBezTo>
                    <a:cubicBezTo>
                      <a:pt x="180347" y="40458"/>
                      <a:pt x="140016" y="127"/>
                      <a:pt x="90267" y="127"/>
                    </a:cubicBezTo>
                    <a:close/>
                    <a:moveTo>
                      <a:pt x="90267" y="144254"/>
                    </a:moveTo>
                    <a:cubicBezTo>
                      <a:pt x="60417" y="144254"/>
                      <a:pt x="36220" y="120057"/>
                      <a:pt x="36220" y="90207"/>
                    </a:cubicBezTo>
                    <a:cubicBezTo>
                      <a:pt x="36220" y="60356"/>
                      <a:pt x="60417" y="36159"/>
                      <a:pt x="90267" y="36159"/>
                    </a:cubicBezTo>
                    <a:cubicBezTo>
                      <a:pt x="120118" y="36159"/>
                      <a:pt x="144315" y="60356"/>
                      <a:pt x="144315" y="90207"/>
                    </a:cubicBezTo>
                    <a:cubicBezTo>
                      <a:pt x="144315" y="120057"/>
                      <a:pt x="120118" y="144254"/>
                      <a:pt x="90267" y="144254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14" name="Bild 9">
              <a:extLst>
                <a:ext uri="{FF2B5EF4-FFF2-40B4-BE49-F238E27FC236}">
                  <a16:creationId xmlns:a16="http://schemas.microsoft.com/office/drawing/2014/main" id="{82A75B62-291B-7C9E-6060-971DB3931229}"/>
                </a:ext>
              </a:extLst>
            </p:cNvPr>
            <p:cNvGrpSpPr/>
            <p:nvPr/>
          </p:nvGrpSpPr>
          <p:grpSpPr>
            <a:xfrm>
              <a:off x="5241478" y="4436111"/>
              <a:ext cx="252222" cy="252222"/>
              <a:chOff x="5241478" y="4436111"/>
              <a:chExt cx="252222" cy="252222"/>
            </a:xfrm>
          </p:grpSpPr>
          <p:sp>
            <p:nvSpPr>
              <p:cNvPr id="215" name="Frihandsfigur: Form 214">
                <a:extLst>
                  <a:ext uri="{FF2B5EF4-FFF2-40B4-BE49-F238E27FC236}">
                    <a16:creationId xmlns:a16="http://schemas.microsoft.com/office/drawing/2014/main" id="{50A207F7-E2E6-DC4C-C962-21D3A0BD52AD}"/>
                  </a:ext>
                </a:extLst>
              </p:cNvPr>
              <p:cNvSpPr/>
              <p:nvPr/>
            </p:nvSpPr>
            <p:spPr>
              <a:xfrm>
                <a:off x="5241478" y="4436111"/>
                <a:ext cx="252222" cy="252222"/>
              </a:xfrm>
              <a:custGeom>
                <a:avLst/>
                <a:gdLst>
                  <a:gd name="connsiteX0" fmla="*/ 126274 w 252222"/>
                  <a:gd name="connsiteY0" fmla="*/ 342 h 252222"/>
                  <a:gd name="connsiteX1" fmla="*/ 163 w 252222"/>
                  <a:gd name="connsiteY1" fmla="*/ 126453 h 252222"/>
                  <a:gd name="connsiteX2" fmla="*/ 126274 w 252222"/>
                  <a:gd name="connsiteY2" fmla="*/ 252564 h 252222"/>
                  <a:gd name="connsiteX3" fmla="*/ 252385 w 252222"/>
                  <a:gd name="connsiteY3" fmla="*/ 126453 h 252222"/>
                  <a:gd name="connsiteX4" fmla="*/ 126274 w 252222"/>
                  <a:gd name="connsiteY4" fmla="*/ 342 h 252222"/>
                  <a:gd name="connsiteX5" fmla="*/ 126274 w 252222"/>
                  <a:gd name="connsiteY5" fmla="*/ 180501 h 252222"/>
                  <a:gd name="connsiteX6" fmla="*/ 72226 w 252222"/>
                  <a:gd name="connsiteY6" fmla="*/ 126453 h 252222"/>
                  <a:gd name="connsiteX7" fmla="*/ 126274 w 252222"/>
                  <a:gd name="connsiteY7" fmla="*/ 72405 h 252222"/>
                  <a:gd name="connsiteX8" fmla="*/ 180321 w 252222"/>
                  <a:gd name="connsiteY8" fmla="*/ 126453 h 252222"/>
                  <a:gd name="connsiteX9" fmla="*/ 126274 w 252222"/>
                  <a:gd name="connsiteY9" fmla="*/ 180501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274" y="342"/>
                    </a:moveTo>
                    <a:cubicBezTo>
                      <a:pt x="56624" y="342"/>
                      <a:pt x="163" y="56804"/>
                      <a:pt x="163" y="126453"/>
                    </a:cubicBezTo>
                    <a:cubicBezTo>
                      <a:pt x="163" y="196102"/>
                      <a:pt x="56624" y="252564"/>
                      <a:pt x="126274" y="252564"/>
                    </a:cubicBezTo>
                    <a:cubicBezTo>
                      <a:pt x="195923" y="252564"/>
                      <a:pt x="252385" y="196102"/>
                      <a:pt x="252385" y="126453"/>
                    </a:cubicBezTo>
                    <a:cubicBezTo>
                      <a:pt x="252385" y="56804"/>
                      <a:pt x="195923" y="342"/>
                      <a:pt x="126274" y="342"/>
                    </a:cubicBezTo>
                    <a:close/>
                    <a:moveTo>
                      <a:pt x="126274" y="180501"/>
                    </a:moveTo>
                    <a:cubicBezTo>
                      <a:pt x="96423" y="180501"/>
                      <a:pt x="72226" y="156304"/>
                      <a:pt x="72226" y="126453"/>
                    </a:cubicBezTo>
                    <a:cubicBezTo>
                      <a:pt x="72226" y="96603"/>
                      <a:pt x="96423" y="72405"/>
                      <a:pt x="126274" y="72405"/>
                    </a:cubicBezTo>
                    <a:cubicBezTo>
                      <a:pt x="156124" y="72405"/>
                      <a:pt x="180321" y="96603"/>
                      <a:pt x="180321" y="126453"/>
                    </a:cubicBezTo>
                    <a:cubicBezTo>
                      <a:pt x="180321" y="156304"/>
                      <a:pt x="156124" y="180501"/>
                      <a:pt x="126274" y="180501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6" name="Frihandsfigur: Form 215">
                <a:extLst>
                  <a:ext uri="{FF2B5EF4-FFF2-40B4-BE49-F238E27FC236}">
                    <a16:creationId xmlns:a16="http://schemas.microsoft.com/office/drawing/2014/main" id="{59346A98-6AD0-DF52-1FAB-FB14FAD205D1}"/>
                  </a:ext>
                </a:extLst>
              </p:cNvPr>
              <p:cNvSpPr/>
              <p:nvPr/>
            </p:nvSpPr>
            <p:spPr>
              <a:xfrm>
                <a:off x="5277509" y="4472142"/>
                <a:ext cx="180158" cy="180158"/>
              </a:xfrm>
              <a:custGeom>
                <a:avLst/>
                <a:gdLst>
                  <a:gd name="connsiteX0" fmla="*/ 90242 w 180158"/>
                  <a:gd name="connsiteY0" fmla="*/ 342 h 180158"/>
                  <a:gd name="connsiteX1" fmla="*/ 163 w 180158"/>
                  <a:gd name="connsiteY1" fmla="*/ 90421 h 180158"/>
                  <a:gd name="connsiteX2" fmla="*/ 90242 w 180158"/>
                  <a:gd name="connsiteY2" fmla="*/ 180501 h 180158"/>
                  <a:gd name="connsiteX3" fmla="*/ 180321 w 180158"/>
                  <a:gd name="connsiteY3" fmla="*/ 90421 h 180158"/>
                  <a:gd name="connsiteX4" fmla="*/ 90242 w 180158"/>
                  <a:gd name="connsiteY4" fmla="*/ 342 h 180158"/>
                  <a:gd name="connsiteX5" fmla="*/ 90242 w 180158"/>
                  <a:gd name="connsiteY5" fmla="*/ 144469 h 180158"/>
                  <a:gd name="connsiteX6" fmla="*/ 36194 w 180158"/>
                  <a:gd name="connsiteY6" fmla="*/ 90421 h 180158"/>
                  <a:gd name="connsiteX7" fmla="*/ 90242 w 180158"/>
                  <a:gd name="connsiteY7" fmla="*/ 36374 h 180158"/>
                  <a:gd name="connsiteX8" fmla="*/ 144290 w 180158"/>
                  <a:gd name="connsiteY8" fmla="*/ 90421 h 180158"/>
                  <a:gd name="connsiteX9" fmla="*/ 90242 w 180158"/>
                  <a:gd name="connsiteY9" fmla="*/ 144469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242" y="342"/>
                    </a:moveTo>
                    <a:cubicBezTo>
                      <a:pt x="40493" y="342"/>
                      <a:pt x="163" y="40672"/>
                      <a:pt x="163" y="90421"/>
                    </a:cubicBezTo>
                    <a:cubicBezTo>
                      <a:pt x="163" y="140170"/>
                      <a:pt x="40493" y="180501"/>
                      <a:pt x="90242" y="180501"/>
                    </a:cubicBezTo>
                    <a:cubicBezTo>
                      <a:pt x="139991" y="180501"/>
                      <a:pt x="180321" y="140170"/>
                      <a:pt x="180321" y="90421"/>
                    </a:cubicBezTo>
                    <a:cubicBezTo>
                      <a:pt x="180321" y="40672"/>
                      <a:pt x="139991" y="342"/>
                      <a:pt x="90242" y="342"/>
                    </a:cubicBezTo>
                    <a:close/>
                    <a:moveTo>
                      <a:pt x="90242" y="144469"/>
                    </a:moveTo>
                    <a:cubicBezTo>
                      <a:pt x="60391" y="144469"/>
                      <a:pt x="36194" y="120272"/>
                      <a:pt x="36194" y="90421"/>
                    </a:cubicBezTo>
                    <a:cubicBezTo>
                      <a:pt x="36194" y="60571"/>
                      <a:pt x="60391" y="36374"/>
                      <a:pt x="90242" y="36374"/>
                    </a:cubicBezTo>
                    <a:cubicBezTo>
                      <a:pt x="120093" y="36374"/>
                      <a:pt x="144290" y="60571"/>
                      <a:pt x="144290" y="90421"/>
                    </a:cubicBezTo>
                    <a:cubicBezTo>
                      <a:pt x="144290" y="120272"/>
                      <a:pt x="120093" y="144469"/>
                      <a:pt x="90242" y="144469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17" name="Bild 9">
              <a:extLst>
                <a:ext uri="{FF2B5EF4-FFF2-40B4-BE49-F238E27FC236}">
                  <a16:creationId xmlns:a16="http://schemas.microsoft.com/office/drawing/2014/main" id="{4FF1E52E-54C6-77AD-E5F6-E62876715A40}"/>
                </a:ext>
              </a:extLst>
            </p:cNvPr>
            <p:cNvGrpSpPr/>
            <p:nvPr/>
          </p:nvGrpSpPr>
          <p:grpSpPr>
            <a:xfrm>
              <a:off x="5954804" y="4525391"/>
              <a:ext cx="252222" cy="252222"/>
              <a:chOff x="5954804" y="4525391"/>
              <a:chExt cx="252222" cy="252222"/>
            </a:xfrm>
          </p:grpSpPr>
          <p:sp>
            <p:nvSpPr>
              <p:cNvPr id="218" name="Frihandsfigur: Form 217">
                <a:extLst>
                  <a:ext uri="{FF2B5EF4-FFF2-40B4-BE49-F238E27FC236}">
                    <a16:creationId xmlns:a16="http://schemas.microsoft.com/office/drawing/2014/main" id="{4D77088A-2665-1D01-1748-A359E269D0F8}"/>
                  </a:ext>
                </a:extLst>
              </p:cNvPr>
              <p:cNvSpPr/>
              <p:nvPr/>
            </p:nvSpPr>
            <p:spPr>
              <a:xfrm>
                <a:off x="5954804" y="4525391"/>
                <a:ext cx="252222" cy="252222"/>
              </a:xfrm>
              <a:custGeom>
                <a:avLst/>
                <a:gdLst>
                  <a:gd name="connsiteX0" fmla="*/ 126350 w 252222"/>
                  <a:gd name="connsiteY0" fmla="*/ 351 h 252222"/>
                  <a:gd name="connsiteX1" fmla="*/ 239 w 252222"/>
                  <a:gd name="connsiteY1" fmla="*/ 126463 h 252222"/>
                  <a:gd name="connsiteX2" fmla="*/ 126350 w 252222"/>
                  <a:gd name="connsiteY2" fmla="*/ 252574 h 252222"/>
                  <a:gd name="connsiteX3" fmla="*/ 252461 w 252222"/>
                  <a:gd name="connsiteY3" fmla="*/ 126463 h 252222"/>
                  <a:gd name="connsiteX4" fmla="*/ 126350 w 252222"/>
                  <a:gd name="connsiteY4" fmla="*/ 351 h 252222"/>
                  <a:gd name="connsiteX5" fmla="*/ 126350 w 252222"/>
                  <a:gd name="connsiteY5" fmla="*/ 180510 h 252222"/>
                  <a:gd name="connsiteX6" fmla="*/ 72302 w 252222"/>
                  <a:gd name="connsiteY6" fmla="*/ 126463 h 252222"/>
                  <a:gd name="connsiteX7" fmla="*/ 126350 w 252222"/>
                  <a:gd name="connsiteY7" fmla="*/ 72415 h 252222"/>
                  <a:gd name="connsiteX8" fmla="*/ 180398 w 252222"/>
                  <a:gd name="connsiteY8" fmla="*/ 126463 h 252222"/>
                  <a:gd name="connsiteX9" fmla="*/ 126350 w 252222"/>
                  <a:gd name="connsiteY9" fmla="*/ 180510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350" y="351"/>
                    </a:moveTo>
                    <a:cubicBezTo>
                      <a:pt x="56701" y="351"/>
                      <a:pt x="239" y="56813"/>
                      <a:pt x="239" y="126463"/>
                    </a:cubicBezTo>
                    <a:cubicBezTo>
                      <a:pt x="239" y="196112"/>
                      <a:pt x="56701" y="252574"/>
                      <a:pt x="126350" y="252574"/>
                    </a:cubicBezTo>
                    <a:cubicBezTo>
                      <a:pt x="195999" y="252574"/>
                      <a:pt x="252461" y="196112"/>
                      <a:pt x="252461" y="126463"/>
                    </a:cubicBezTo>
                    <a:cubicBezTo>
                      <a:pt x="252461" y="56813"/>
                      <a:pt x="195999" y="351"/>
                      <a:pt x="126350" y="351"/>
                    </a:cubicBezTo>
                    <a:close/>
                    <a:moveTo>
                      <a:pt x="126350" y="180510"/>
                    </a:moveTo>
                    <a:cubicBezTo>
                      <a:pt x="96499" y="180510"/>
                      <a:pt x="72302" y="156313"/>
                      <a:pt x="72302" y="126463"/>
                    </a:cubicBezTo>
                    <a:cubicBezTo>
                      <a:pt x="72302" y="96612"/>
                      <a:pt x="96499" y="72415"/>
                      <a:pt x="126350" y="72415"/>
                    </a:cubicBezTo>
                    <a:cubicBezTo>
                      <a:pt x="156200" y="72415"/>
                      <a:pt x="180398" y="96612"/>
                      <a:pt x="180398" y="126463"/>
                    </a:cubicBezTo>
                    <a:cubicBezTo>
                      <a:pt x="180398" y="156313"/>
                      <a:pt x="156200" y="180510"/>
                      <a:pt x="126350" y="180510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19" name="Frihandsfigur: Form 218">
                <a:extLst>
                  <a:ext uri="{FF2B5EF4-FFF2-40B4-BE49-F238E27FC236}">
                    <a16:creationId xmlns:a16="http://schemas.microsoft.com/office/drawing/2014/main" id="{904206A9-8465-21C0-1513-9B8781A1C6F0}"/>
                  </a:ext>
                </a:extLst>
              </p:cNvPr>
              <p:cNvSpPr/>
              <p:nvPr/>
            </p:nvSpPr>
            <p:spPr>
              <a:xfrm>
                <a:off x="5990836" y="4561423"/>
                <a:ext cx="180158" cy="180158"/>
              </a:xfrm>
              <a:custGeom>
                <a:avLst/>
                <a:gdLst>
                  <a:gd name="connsiteX0" fmla="*/ 90318 w 180158"/>
                  <a:gd name="connsiteY0" fmla="*/ 351 h 180158"/>
                  <a:gd name="connsiteX1" fmla="*/ 239 w 180158"/>
                  <a:gd name="connsiteY1" fmla="*/ 90431 h 180158"/>
                  <a:gd name="connsiteX2" fmla="*/ 90318 w 180158"/>
                  <a:gd name="connsiteY2" fmla="*/ 180510 h 180158"/>
                  <a:gd name="connsiteX3" fmla="*/ 180398 w 180158"/>
                  <a:gd name="connsiteY3" fmla="*/ 90431 h 180158"/>
                  <a:gd name="connsiteX4" fmla="*/ 90318 w 180158"/>
                  <a:gd name="connsiteY4" fmla="*/ 351 h 180158"/>
                  <a:gd name="connsiteX5" fmla="*/ 90318 w 180158"/>
                  <a:gd name="connsiteY5" fmla="*/ 144478 h 180158"/>
                  <a:gd name="connsiteX6" fmla="*/ 36271 w 180158"/>
                  <a:gd name="connsiteY6" fmla="*/ 90431 h 180158"/>
                  <a:gd name="connsiteX7" fmla="*/ 90318 w 180158"/>
                  <a:gd name="connsiteY7" fmla="*/ 36383 h 180158"/>
                  <a:gd name="connsiteX8" fmla="*/ 144366 w 180158"/>
                  <a:gd name="connsiteY8" fmla="*/ 90431 h 180158"/>
                  <a:gd name="connsiteX9" fmla="*/ 90318 w 180158"/>
                  <a:gd name="connsiteY9" fmla="*/ 144478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318" y="351"/>
                    </a:moveTo>
                    <a:cubicBezTo>
                      <a:pt x="40569" y="351"/>
                      <a:pt x="239" y="40682"/>
                      <a:pt x="239" y="90431"/>
                    </a:cubicBezTo>
                    <a:cubicBezTo>
                      <a:pt x="239" y="140180"/>
                      <a:pt x="40569" y="180510"/>
                      <a:pt x="90318" y="180510"/>
                    </a:cubicBezTo>
                    <a:cubicBezTo>
                      <a:pt x="140067" y="180510"/>
                      <a:pt x="180398" y="140180"/>
                      <a:pt x="180398" y="90431"/>
                    </a:cubicBezTo>
                    <a:cubicBezTo>
                      <a:pt x="180398" y="40682"/>
                      <a:pt x="140067" y="351"/>
                      <a:pt x="90318" y="351"/>
                    </a:cubicBezTo>
                    <a:close/>
                    <a:moveTo>
                      <a:pt x="90318" y="144478"/>
                    </a:moveTo>
                    <a:cubicBezTo>
                      <a:pt x="60468" y="144478"/>
                      <a:pt x="36271" y="120281"/>
                      <a:pt x="36271" y="90431"/>
                    </a:cubicBezTo>
                    <a:cubicBezTo>
                      <a:pt x="36271" y="60580"/>
                      <a:pt x="60468" y="36383"/>
                      <a:pt x="90318" y="36383"/>
                    </a:cubicBezTo>
                    <a:cubicBezTo>
                      <a:pt x="120169" y="36383"/>
                      <a:pt x="144366" y="60580"/>
                      <a:pt x="144366" y="90431"/>
                    </a:cubicBezTo>
                    <a:cubicBezTo>
                      <a:pt x="144366" y="120281"/>
                      <a:pt x="120169" y="144478"/>
                      <a:pt x="90318" y="144478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20" name="Bild 9">
              <a:extLst>
                <a:ext uri="{FF2B5EF4-FFF2-40B4-BE49-F238E27FC236}">
                  <a16:creationId xmlns:a16="http://schemas.microsoft.com/office/drawing/2014/main" id="{0988C4A0-2E3B-2888-373E-96D9AFEE6AFC}"/>
                </a:ext>
              </a:extLst>
            </p:cNvPr>
            <p:cNvGrpSpPr/>
            <p:nvPr/>
          </p:nvGrpSpPr>
          <p:grpSpPr>
            <a:xfrm>
              <a:off x="5143089" y="3049370"/>
              <a:ext cx="252222" cy="252222"/>
              <a:chOff x="5143089" y="3049370"/>
              <a:chExt cx="252222" cy="252222"/>
            </a:xfrm>
          </p:grpSpPr>
          <p:sp>
            <p:nvSpPr>
              <p:cNvPr id="221" name="Frihandsfigur: Form 220">
                <a:extLst>
                  <a:ext uri="{FF2B5EF4-FFF2-40B4-BE49-F238E27FC236}">
                    <a16:creationId xmlns:a16="http://schemas.microsoft.com/office/drawing/2014/main" id="{C11B0898-8C22-C58B-DEB5-21A209927496}"/>
                  </a:ext>
                </a:extLst>
              </p:cNvPr>
              <p:cNvSpPr/>
              <p:nvPr/>
            </p:nvSpPr>
            <p:spPr>
              <a:xfrm>
                <a:off x="5143089" y="3049370"/>
                <a:ext cx="252222" cy="252222"/>
              </a:xfrm>
              <a:custGeom>
                <a:avLst/>
                <a:gdLst>
                  <a:gd name="connsiteX0" fmla="*/ 126263 w 252222"/>
                  <a:gd name="connsiteY0" fmla="*/ 194 h 252222"/>
                  <a:gd name="connsiteX1" fmla="*/ 152 w 252222"/>
                  <a:gd name="connsiteY1" fmla="*/ 126305 h 252222"/>
                  <a:gd name="connsiteX2" fmla="*/ 126263 w 252222"/>
                  <a:gd name="connsiteY2" fmla="*/ 252416 h 252222"/>
                  <a:gd name="connsiteX3" fmla="*/ 252374 w 252222"/>
                  <a:gd name="connsiteY3" fmla="*/ 126305 h 252222"/>
                  <a:gd name="connsiteX4" fmla="*/ 126263 w 252222"/>
                  <a:gd name="connsiteY4" fmla="*/ 194 h 252222"/>
                  <a:gd name="connsiteX5" fmla="*/ 126263 w 252222"/>
                  <a:gd name="connsiteY5" fmla="*/ 180353 h 252222"/>
                  <a:gd name="connsiteX6" fmla="*/ 72216 w 252222"/>
                  <a:gd name="connsiteY6" fmla="*/ 126305 h 252222"/>
                  <a:gd name="connsiteX7" fmla="*/ 126263 w 252222"/>
                  <a:gd name="connsiteY7" fmla="*/ 72257 h 252222"/>
                  <a:gd name="connsiteX8" fmla="*/ 180311 w 252222"/>
                  <a:gd name="connsiteY8" fmla="*/ 126305 h 252222"/>
                  <a:gd name="connsiteX9" fmla="*/ 126263 w 252222"/>
                  <a:gd name="connsiteY9" fmla="*/ 180353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263" y="194"/>
                    </a:moveTo>
                    <a:cubicBezTo>
                      <a:pt x="56614" y="194"/>
                      <a:pt x="152" y="56655"/>
                      <a:pt x="152" y="126305"/>
                    </a:cubicBezTo>
                    <a:cubicBezTo>
                      <a:pt x="152" y="195954"/>
                      <a:pt x="56614" y="252416"/>
                      <a:pt x="126263" y="252416"/>
                    </a:cubicBezTo>
                    <a:cubicBezTo>
                      <a:pt x="195913" y="252416"/>
                      <a:pt x="252374" y="195954"/>
                      <a:pt x="252374" y="126305"/>
                    </a:cubicBezTo>
                    <a:cubicBezTo>
                      <a:pt x="252374" y="56655"/>
                      <a:pt x="195913" y="194"/>
                      <a:pt x="126263" y="194"/>
                    </a:cubicBezTo>
                    <a:close/>
                    <a:moveTo>
                      <a:pt x="126263" y="180353"/>
                    </a:moveTo>
                    <a:cubicBezTo>
                      <a:pt x="96413" y="180353"/>
                      <a:pt x="72216" y="156155"/>
                      <a:pt x="72216" y="126305"/>
                    </a:cubicBezTo>
                    <a:cubicBezTo>
                      <a:pt x="72216" y="96454"/>
                      <a:pt x="96413" y="72257"/>
                      <a:pt x="126263" y="72257"/>
                    </a:cubicBezTo>
                    <a:cubicBezTo>
                      <a:pt x="156114" y="72257"/>
                      <a:pt x="180311" y="96454"/>
                      <a:pt x="180311" y="126305"/>
                    </a:cubicBezTo>
                    <a:cubicBezTo>
                      <a:pt x="180311" y="156155"/>
                      <a:pt x="156114" y="180353"/>
                      <a:pt x="126263" y="180353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2" name="Frihandsfigur: Form 221">
                <a:extLst>
                  <a:ext uri="{FF2B5EF4-FFF2-40B4-BE49-F238E27FC236}">
                    <a16:creationId xmlns:a16="http://schemas.microsoft.com/office/drawing/2014/main" id="{F213C653-F38B-2492-FFFD-834A36862CA6}"/>
                  </a:ext>
                </a:extLst>
              </p:cNvPr>
              <p:cNvSpPr/>
              <p:nvPr/>
            </p:nvSpPr>
            <p:spPr>
              <a:xfrm>
                <a:off x="5179121" y="3085402"/>
                <a:ext cx="180158" cy="180158"/>
              </a:xfrm>
              <a:custGeom>
                <a:avLst/>
                <a:gdLst>
                  <a:gd name="connsiteX0" fmla="*/ 90231 w 180158"/>
                  <a:gd name="connsiteY0" fmla="*/ 194 h 180158"/>
                  <a:gd name="connsiteX1" fmla="*/ 152 w 180158"/>
                  <a:gd name="connsiteY1" fmla="*/ 90273 h 180158"/>
                  <a:gd name="connsiteX2" fmla="*/ 90231 w 180158"/>
                  <a:gd name="connsiteY2" fmla="*/ 180353 h 180158"/>
                  <a:gd name="connsiteX3" fmla="*/ 180311 w 180158"/>
                  <a:gd name="connsiteY3" fmla="*/ 90273 h 180158"/>
                  <a:gd name="connsiteX4" fmla="*/ 90231 w 180158"/>
                  <a:gd name="connsiteY4" fmla="*/ 194 h 180158"/>
                  <a:gd name="connsiteX5" fmla="*/ 90231 w 180158"/>
                  <a:gd name="connsiteY5" fmla="*/ 144321 h 180158"/>
                  <a:gd name="connsiteX6" fmla="*/ 36184 w 180158"/>
                  <a:gd name="connsiteY6" fmla="*/ 90273 h 180158"/>
                  <a:gd name="connsiteX7" fmla="*/ 90231 w 180158"/>
                  <a:gd name="connsiteY7" fmla="*/ 36225 h 180158"/>
                  <a:gd name="connsiteX8" fmla="*/ 144279 w 180158"/>
                  <a:gd name="connsiteY8" fmla="*/ 90273 h 180158"/>
                  <a:gd name="connsiteX9" fmla="*/ 90231 w 180158"/>
                  <a:gd name="connsiteY9" fmla="*/ 144321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231" y="194"/>
                    </a:moveTo>
                    <a:cubicBezTo>
                      <a:pt x="40482" y="194"/>
                      <a:pt x="152" y="40524"/>
                      <a:pt x="152" y="90273"/>
                    </a:cubicBezTo>
                    <a:cubicBezTo>
                      <a:pt x="152" y="140022"/>
                      <a:pt x="40482" y="180353"/>
                      <a:pt x="90231" y="180353"/>
                    </a:cubicBezTo>
                    <a:cubicBezTo>
                      <a:pt x="139981" y="180353"/>
                      <a:pt x="180311" y="140022"/>
                      <a:pt x="180311" y="90273"/>
                    </a:cubicBezTo>
                    <a:cubicBezTo>
                      <a:pt x="180311" y="40524"/>
                      <a:pt x="139981" y="194"/>
                      <a:pt x="90231" y="194"/>
                    </a:cubicBezTo>
                    <a:close/>
                    <a:moveTo>
                      <a:pt x="90231" y="144321"/>
                    </a:moveTo>
                    <a:cubicBezTo>
                      <a:pt x="60381" y="144321"/>
                      <a:pt x="36184" y="120124"/>
                      <a:pt x="36184" y="90273"/>
                    </a:cubicBezTo>
                    <a:cubicBezTo>
                      <a:pt x="36184" y="60423"/>
                      <a:pt x="60381" y="36225"/>
                      <a:pt x="90231" y="36225"/>
                    </a:cubicBezTo>
                    <a:cubicBezTo>
                      <a:pt x="120082" y="36225"/>
                      <a:pt x="144279" y="60423"/>
                      <a:pt x="144279" y="90273"/>
                    </a:cubicBezTo>
                    <a:cubicBezTo>
                      <a:pt x="144279" y="120124"/>
                      <a:pt x="120082" y="144321"/>
                      <a:pt x="90231" y="144321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23" name="Bild 9">
              <a:extLst>
                <a:ext uri="{FF2B5EF4-FFF2-40B4-BE49-F238E27FC236}">
                  <a16:creationId xmlns:a16="http://schemas.microsoft.com/office/drawing/2014/main" id="{809FD541-0F54-BFEE-5CCE-6581F7057AF3}"/>
                </a:ext>
              </a:extLst>
            </p:cNvPr>
            <p:cNvGrpSpPr/>
            <p:nvPr/>
          </p:nvGrpSpPr>
          <p:grpSpPr>
            <a:xfrm>
              <a:off x="4522485" y="3992004"/>
              <a:ext cx="252222" cy="252222"/>
              <a:chOff x="4522485" y="3992004"/>
              <a:chExt cx="252222" cy="252222"/>
            </a:xfrm>
          </p:grpSpPr>
          <p:sp>
            <p:nvSpPr>
              <p:cNvPr id="224" name="Frihandsfigur: Form 223">
                <a:extLst>
                  <a:ext uri="{FF2B5EF4-FFF2-40B4-BE49-F238E27FC236}">
                    <a16:creationId xmlns:a16="http://schemas.microsoft.com/office/drawing/2014/main" id="{446353AE-F042-0521-336F-8830402CCD46}"/>
                  </a:ext>
                </a:extLst>
              </p:cNvPr>
              <p:cNvSpPr/>
              <p:nvPr/>
            </p:nvSpPr>
            <p:spPr>
              <a:xfrm>
                <a:off x="4522485" y="3992004"/>
                <a:ext cx="252222" cy="252222"/>
              </a:xfrm>
              <a:custGeom>
                <a:avLst/>
                <a:gdLst>
                  <a:gd name="connsiteX0" fmla="*/ 126188 w 252222"/>
                  <a:gd name="connsiteY0" fmla="*/ 310 h 252222"/>
                  <a:gd name="connsiteX1" fmla="*/ 77 w 252222"/>
                  <a:gd name="connsiteY1" fmla="*/ 126422 h 252222"/>
                  <a:gd name="connsiteX2" fmla="*/ 126188 w 252222"/>
                  <a:gd name="connsiteY2" fmla="*/ 252533 h 252222"/>
                  <a:gd name="connsiteX3" fmla="*/ 252299 w 252222"/>
                  <a:gd name="connsiteY3" fmla="*/ 126422 h 252222"/>
                  <a:gd name="connsiteX4" fmla="*/ 126188 w 252222"/>
                  <a:gd name="connsiteY4" fmla="*/ 310 h 252222"/>
                  <a:gd name="connsiteX5" fmla="*/ 126188 w 252222"/>
                  <a:gd name="connsiteY5" fmla="*/ 180469 h 252222"/>
                  <a:gd name="connsiteX6" fmla="*/ 72140 w 252222"/>
                  <a:gd name="connsiteY6" fmla="*/ 126422 h 252222"/>
                  <a:gd name="connsiteX7" fmla="*/ 126188 w 252222"/>
                  <a:gd name="connsiteY7" fmla="*/ 72374 h 252222"/>
                  <a:gd name="connsiteX8" fmla="*/ 180236 w 252222"/>
                  <a:gd name="connsiteY8" fmla="*/ 126422 h 252222"/>
                  <a:gd name="connsiteX9" fmla="*/ 126188 w 252222"/>
                  <a:gd name="connsiteY9" fmla="*/ 180469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188" y="310"/>
                    </a:moveTo>
                    <a:cubicBezTo>
                      <a:pt x="56539" y="310"/>
                      <a:pt x="77" y="56772"/>
                      <a:pt x="77" y="126422"/>
                    </a:cubicBezTo>
                    <a:cubicBezTo>
                      <a:pt x="77" y="196071"/>
                      <a:pt x="56539" y="252533"/>
                      <a:pt x="126188" y="252533"/>
                    </a:cubicBezTo>
                    <a:cubicBezTo>
                      <a:pt x="195837" y="252533"/>
                      <a:pt x="252299" y="196071"/>
                      <a:pt x="252299" y="126422"/>
                    </a:cubicBezTo>
                    <a:cubicBezTo>
                      <a:pt x="252299" y="56772"/>
                      <a:pt x="195837" y="310"/>
                      <a:pt x="126188" y="310"/>
                    </a:cubicBezTo>
                    <a:close/>
                    <a:moveTo>
                      <a:pt x="126188" y="180469"/>
                    </a:moveTo>
                    <a:cubicBezTo>
                      <a:pt x="96337" y="180469"/>
                      <a:pt x="72140" y="156272"/>
                      <a:pt x="72140" y="126422"/>
                    </a:cubicBezTo>
                    <a:cubicBezTo>
                      <a:pt x="72140" y="96572"/>
                      <a:pt x="96337" y="72374"/>
                      <a:pt x="126188" y="72374"/>
                    </a:cubicBezTo>
                    <a:cubicBezTo>
                      <a:pt x="156038" y="72374"/>
                      <a:pt x="180236" y="96572"/>
                      <a:pt x="180236" y="126422"/>
                    </a:cubicBezTo>
                    <a:cubicBezTo>
                      <a:pt x="180236" y="156272"/>
                      <a:pt x="156038" y="180469"/>
                      <a:pt x="126188" y="180469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5" name="Frihandsfigur: Form 224">
                <a:extLst>
                  <a:ext uri="{FF2B5EF4-FFF2-40B4-BE49-F238E27FC236}">
                    <a16:creationId xmlns:a16="http://schemas.microsoft.com/office/drawing/2014/main" id="{4B86C261-297D-F1D2-C9DF-9E36C6D8501D}"/>
                  </a:ext>
                </a:extLst>
              </p:cNvPr>
              <p:cNvSpPr/>
              <p:nvPr/>
            </p:nvSpPr>
            <p:spPr>
              <a:xfrm>
                <a:off x="4558517" y="4028036"/>
                <a:ext cx="180158" cy="180158"/>
              </a:xfrm>
              <a:custGeom>
                <a:avLst/>
                <a:gdLst>
                  <a:gd name="connsiteX0" fmla="*/ 90156 w 180158"/>
                  <a:gd name="connsiteY0" fmla="*/ 310 h 180158"/>
                  <a:gd name="connsiteX1" fmla="*/ 77 w 180158"/>
                  <a:gd name="connsiteY1" fmla="*/ 90390 h 180158"/>
                  <a:gd name="connsiteX2" fmla="*/ 90156 w 180158"/>
                  <a:gd name="connsiteY2" fmla="*/ 180469 h 180158"/>
                  <a:gd name="connsiteX3" fmla="*/ 180236 w 180158"/>
                  <a:gd name="connsiteY3" fmla="*/ 90390 h 180158"/>
                  <a:gd name="connsiteX4" fmla="*/ 90156 w 180158"/>
                  <a:gd name="connsiteY4" fmla="*/ 310 h 180158"/>
                  <a:gd name="connsiteX5" fmla="*/ 90156 w 180158"/>
                  <a:gd name="connsiteY5" fmla="*/ 144437 h 180158"/>
                  <a:gd name="connsiteX6" fmla="*/ 36109 w 180158"/>
                  <a:gd name="connsiteY6" fmla="*/ 90390 h 180158"/>
                  <a:gd name="connsiteX7" fmla="*/ 90156 w 180158"/>
                  <a:gd name="connsiteY7" fmla="*/ 36342 h 180158"/>
                  <a:gd name="connsiteX8" fmla="*/ 144204 w 180158"/>
                  <a:gd name="connsiteY8" fmla="*/ 90390 h 180158"/>
                  <a:gd name="connsiteX9" fmla="*/ 90156 w 180158"/>
                  <a:gd name="connsiteY9" fmla="*/ 144437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156" y="310"/>
                    </a:moveTo>
                    <a:cubicBezTo>
                      <a:pt x="40407" y="310"/>
                      <a:pt x="77" y="40640"/>
                      <a:pt x="77" y="90390"/>
                    </a:cubicBezTo>
                    <a:cubicBezTo>
                      <a:pt x="77" y="140139"/>
                      <a:pt x="40407" y="180469"/>
                      <a:pt x="90156" y="180469"/>
                    </a:cubicBezTo>
                    <a:cubicBezTo>
                      <a:pt x="139905" y="180469"/>
                      <a:pt x="180236" y="140139"/>
                      <a:pt x="180236" y="90390"/>
                    </a:cubicBezTo>
                    <a:cubicBezTo>
                      <a:pt x="180236" y="40640"/>
                      <a:pt x="139905" y="310"/>
                      <a:pt x="90156" y="310"/>
                    </a:cubicBezTo>
                    <a:close/>
                    <a:moveTo>
                      <a:pt x="90156" y="144437"/>
                    </a:moveTo>
                    <a:cubicBezTo>
                      <a:pt x="60306" y="144437"/>
                      <a:pt x="36109" y="120240"/>
                      <a:pt x="36109" y="90390"/>
                    </a:cubicBezTo>
                    <a:cubicBezTo>
                      <a:pt x="36109" y="60540"/>
                      <a:pt x="60306" y="36342"/>
                      <a:pt x="90156" y="36342"/>
                    </a:cubicBezTo>
                    <a:cubicBezTo>
                      <a:pt x="120007" y="36342"/>
                      <a:pt x="144204" y="60540"/>
                      <a:pt x="144204" y="90390"/>
                    </a:cubicBezTo>
                    <a:cubicBezTo>
                      <a:pt x="144204" y="120240"/>
                      <a:pt x="120007" y="144437"/>
                      <a:pt x="90156" y="144437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26" name="Bild 9">
              <a:extLst>
                <a:ext uri="{FF2B5EF4-FFF2-40B4-BE49-F238E27FC236}">
                  <a16:creationId xmlns:a16="http://schemas.microsoft.com/office/drawing/2014/main" id="{01330AD8-A6ED-0E0D-74E9-D0D01000AB96}"/>
                </a:ext>
              </a:extLst>
            </p:cNvPr>
            <p:cNvGrpSpPr/>
            <p:nvPr/>
          </p:nvGrpSpPr>
          <p:grpSpPr>
            <a:xfrm>
              <a:off x="7032957" y="2692448"/>
              <a:ext cx="252222" cy="252222"/>
              <a:chOff x="7032957" y="2692448"/>
              <a:chExt cx="252222" cy="252222"/>
            </a:xfrm>
          </p:grpSpPr>
          <p:sp>
            <p:nvSpPr>
              <p:cNvPr id="227" name="Frihandsfigur: Form 226">
                <a:extLst>
                  <a:ext uri="{FF2B5EF4-FFF2-40B4-BE49-F238E27FC236}">
                    <a16:creationId xmlns:a16="http://schemas.microsoft.com/office/drawing/2014/main" id="{92CDD670-4883-DFB1-3656-FB0319D3F893}"/>
                  </a:ext>
                </a:extLst>
              </p:cNvPr>
              <p:cNvSpPr/>
              <p:nvPr/>
            </p:nvSpPr>
            <p:spPr>
              <a:xfrm>
                <a:off x="7032957" y="2692448"/>
                <a:ext cx="252222" cy="252222"/>
              </a:xfrm>
              <a:custGeom>
                <a:avLst/>
                <a:gdLst>
                  <a:gd name="connsiteX0" fmla="*/ 126456 w 252222"/>
                  <a:gd name="connsiteY0" fmla="*/ 172 h 252222"/>
                  <a:gd name="connsiteX1" fmla="*/ 345 w 252222"/>
                  <a:gd name="connsiteY1" fmla="*/ 126283 h 252222"/>
                  <a:gd name="connsiteX2" fmla="*/ 126456 w 252222"/>
                  <a:gd name="connsiteY2" fmla="*/ 252394 h 252222"/>
                  <a:gd name="connsiteX3" fmla="*/ 252567 w 252222"/>
                  <a:gd name="connsiteY3" fmla="*/ 126283 h 252222"/>
                  <a:gd name="connsiteX4" fmla="*/ 126456 w 252222"/>
                  <a:gd name="connsiteY4" fmla="*/ 172 h 252222"/>
                  <a:gd name="connsiteX5" fmla="*/ 126456 w 252222"/>
                  <a:gd name="connsiteY5" fmla="*/ 180330 h 252222"/>
                  <a:gd name="connsiteX6" fmla="*/ 72408 w 252222"/>
                  <a:gd name="connsiteY6" fmla="*/ 126283 h 252222"/>
                  <a:gd name="connsiteX7" fmla="*/ 126456 w 252222"/>
                  <a:gd name="connsiteY7" fmla="*/ 72235 h 252222"/>
                  <a:gd name="connsiteX8" fmla="*/ 180504 w 252222"/>
                  <a:gd name="connsiteY8" fmla="*/ 126283 h 252222"/>
                  <a:gd name="connsiteX9" fmla="*/ 126456 w 252222"/>
                  <a:gd name="connsiteY9" fmla="*/ 180330 h 252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222" h="252222">
                    <a:moveTo>
                      <a:pt x="126456" y="172"/>
                    </a:moveTo>
                    <a:cubicBezTo>
                      <a:pt x="56807" y="172"/>
                      <a:pt x="345" y="56634"/>
                      <a:pt x="345" y="126283"/>
                    </a:cubicBezTo>
                    <a:cubicBezTo>
                      <a:pt x="345" y="195932"/>
                      <a:pt x="56807" y="252394"/>
                      <a:pt x="126456" y="252394"/>
                    </a:cubicBezTo>
                    <a:cubicBezTo>
                      <a:pt x="196106" y="252394"/>
                      <a:pt x="252567" y="195932"/>
                      <a:pt x="252567" y="126283"/>
                    </a:cubicBezTo>
                    <a:cubicBezTo>
                      <a:pt x="252567" y="56634"/>
                      <a:pt x="196106" y="172"/>
                      <a:pt x="126456" y="172"/>
                    </a:cubicBezTo>
                    <a:close/>
                    <a:moveTo>
                      <a:pt x="126456" y="180330"/>
                    </a:moveTo>
                    <a:cubicBezTo>
                      <a:pt x="96606" y="180330"/>
                      <a:pt x="72408" y="156133"/>
                      <a:pt x="72408" y="126283"/>
                    </a:cubicBezTo>
                    <a:cubicBezTo>
                      <a:pt x="72408" y="96433"/>
                      <a:pt x="96606" y="72235"/>
                      <a:pt x="126456" y="72235"/>
                    </a:cubicBezTo>
                    <a:cubicBezTo>
                      <a:pt x="156307" y="72235"/>
                      <a:pt x="180504" y="96433"/>
                      <a:pt x="180504" y="126283"/>
                    </a:cubicBezTo>
                    <a:cubicBezTo>
                      <a:pt x="180504" y="156133"/>
                      <a:pt x="156307" y="180330"/>
                      <a:pt x="126456" y="180330"/>
                    </a:cubicBezTo>
                    <a:close/>
                  </a:path>
                </a:pathLst>
              </a:custGeom>
              <a:solidFill>
                <a:srgbClr val="1A1917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28" name="Frihandsfigur: Form 227">
                <a:extLst>
                  <a:ext uri="{FF2B5EF4-FFF2-40B4-BE49-F238E27FC236}">
                    <a16:creationId xmlns:a16="http://schemas.microsoft.com/office/drawing/2014/main" id="{2FC4016C-97AE-663F-BA3A-C45DEFE0752F}"/>
                  </a:ext>
                </a:extLst>
              </p:cNvPr>
              <p:cNvSpPr/>
              <p:nvPr/>
            </p:nvSpPr>
            <p:spPr>
              <a:xfrm>
                <a:off x="7068989" y="2728479"/>
                <a:ext cx="180158" cy="180158"/>
              </a:xfrm>
              <a:custGeom>
                <a:avLst/>
                <a:gdLst>
                  <a:gd name="connsiteX0" fmla="*/ 90424 w 180158"/>
                  <a:gd name="connsiteY0" fmla="*/ 172 h 180158"/>
                  <a:gd name="connsiteX1" fmla="*/ 345 w 180158"/>
                  <a:gd name="connsiteY1" fmla="*/ 90251 h 180158"/>
                  <a:gd name="connsiteX2" fmla="*/ 90424 w 180158"/>
                  <a:gd name="connsiteY2" fmla="*/ 180330 h 180158"/>
                  <a:gd name="connsiteX3" fmla="*/ 180504 w 180158"/>
                  <a:gd name="connsiteY3" fmla="*/ 90251 h 180158"/>
                  <a:gd name="connsiteX4" fmla="*/ 90424 w 180158"/>
                  <a:gd name="connsiteY4" fmla="*/ 172 h 180158"/>
                  <a:gd name="connsiteX5" fmla="*/ 90424 w 180158"/>
                  <a:gd name="connsiteY5" fmla="*/ 144299 h 180158"/>
                  <a:gd name="connsiteX6" fmla="*/ 36377 w 180158"/>
                  <a:gd name="connsiteY6" fmla="*/ 90251 h 180158"/>
                  <a:gd name="connsiteX7" fmla="*/ 90424 w 180158"/>
                  <a:gd name="connsiteY7" fmla="*/ 36203 h 180158"/>
                  <a:gd name="connsiteX8" fmla="*/ 144472 w 180158"/>
                  <a:gd name="connsiteY8" fmla="*/ 90251 h 180158"/>
                  <a:gd name="connsiteX9" fmla="*/ 90424 w 180158"/>
                  <a:gd name="connsiteY9" fmla="*/ 144299 h 18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158" h="180158">
                    <a:moveTo>
                      <a:pt x="90424" y="172"/>
                    </a:moveTo>
                    <a:cubicBezTo>
                      <a:pt x="40675" y="172"/>
                      <a:pt x="345" y="40502"/>
                      <a:pt x="345" y="90251"/>
                    </a:cubicBezTo>
                    <a:cubicBezTo>
                      <a:pt x="345" y="140000"/>
                      <a:pt x="40675" y="180330"/>
                      <a:pt x="90424" y="180330"/>
                    </a:cubicBezTo>
                    <a:cubicBezTo>
                      <a:pt x="140173" y="180330"/>
                      <a:pt x="180504" y="140000"/>
                      <a:pt x="180504" y="90251"/>
                    </a:cubicBezTo>
                    <a:cubicBezTo>
                      <a:pt x="180504" y="40502"/>
                      <a:pt x="140173" y="172"/>
                      <a:pt x="90424" y="172"/>
                    </a:cubicBezTo>
                    <a:close/>
                    <a:moveTo>
                      <a:pt x="90424" y="144299"/>
                    </a:moveTo>
                    <a:cubicBezTo>
                      <a:pt x="60574" y="144299"/>
                      <a:pt x="36377" y="120102"/>
                      <a:pt x="36377" y="90251"/>
                    </a:cubicBezTo>
                    <a:cubicBezTo>
                      <a:pt x="36377" y="60401"/>
                      <a:pt x="60574" y="36203"/>
                      <a:pt x="90424" y="36203"/>
                    </a:cubicBezTo>
                    <a:cubicBezTo>
                      <a:pt x="120275" y="36203"/>
                      <a:pt x="144472" y="60401"/>
                      <a:pt x="144472" y="90251"/>
                    </a:cubicBezTo>
                    <a:cubicBezTo>
                      <a:pt x="144472" y="120102"/>
                      <a:pt x="120275" y="144299"/>
                      <a:pt x="90424" y="144299"/>
                    </a:cubicBezTo>
                    <a:close/>
                  </a:path>
                </a:pathLst>
              </a:custGeom>
              <a:solidFill>
                <a:srgbClr val="61666C"/>
              </a:solidFill>
              <a:ln w="1801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29" name="Bild 9">
              <a:extLst>
                <a:ext uri="{FF2B5EF4-FFF2-40B4-BE49-F238E27FC236}">
                  <a16:creationId xmlns:a16="http://schemas.microsoft.com/office/drawing/2014/main" id="{1EBC18FB-9D32-A7BD-8447-EF9899423FCB}"/>
                </a:ext>
              </a:extLst>
            </p:cNvPr>
            <p:cNvGrpSpPr/>
            <p:nvPr/>
          </p:nvGrpSpPr>
          <p:grpSpPr>
            <a:xfrm>
              <a:off x="5659724" y="4015781"/>
              <a:ext cx="225887" cy="225887"/>
              <a:chOff x="5659724" y="4015781"/>
              <a:chExt cx="225887" cy="225887"/>
            </a:xfrm>
          </p:grpSpPr>
          <p:sp>
            <p:nvSpPr>
              <p:cNvPr id="230" name="Frihandsfigur: Form 229">
                <a:extLst>
                  <a:ext uri="{FF2B5EF4-FFF2-40B4-BE49-F238E27FC236}">
                    <a16:creationId xmlns:a16="http://schemas.microsoft.com/office/drawing/2014/main" id="{28D52270-5EF3-DC9F-561D-90C2D8D26CF4}"/>
                  </a:ext>
                </a:extLst>
              </p:cNvPr>
              <p:cNvSpPr/>
              <p:nvPr/>
            </p:nvSpPr>
            <p:spPr>
              <a:xfrm>
                <a:off x="5659724" y="4015781"/>
                <a:ext cx="225887" cy="225887"/>
              </a:xfrm>
              <a:custGeom>
                <a:avLst/>
                <a:gdLst>
                  <a:gd name="connsiteX0" fmla="*/ 113158 w 225887"/>
                  <a:gd name="connsiteY0" fmla="*/ 312 h 225887"/>
                  <a:gd name="connsiteX1" fmla="*/ 215 w 225887"/>
                  <a:gd name="connsiteY1" fmla="*/ 113255 h 225887"/>
                  <a:gd name="connsiteX2" fmla="*/ 113158 w 225887"/>
                  <a:gd name="connsiteY2" fmla="*/ 226199 h 225887"/>
                  <a:gd name="connsiteX3" fmla="*/ 226102 w 225887"/>
                  <a:gd name="connsiteY3" fmla="*/ 113255 h 225887"/>
                  <a:gd name="connsiteX4" fmla="*/ 113158 w 225887"/>
                  <a:gd name="connsiteY4" fmla="*/ 312 h 225887"/>
                  <a:gd name="connsiteX5" fmla="*/ 113158 w 225887"/>
                  <a:gd name="connsiteY5" fmla="*/ 161660 h 225887"/>
                  <a:gd name="connsiteX6" fmla="*/ 64754 w 225887"/>
                  <a:gd name="connsiteY6" fmla="*/ 113255 h 225887"/>
                  <a:gd name="connsiteX7" fmla="*/ 113158 w 225887"/>
                  <a:gd name="connsiteY7" fmla="*/ 64851 h 225887"/>
                  <a:gd name="connsiteX8" fmla="*/ 161563 w 225887"/>
                  <a:gd name="connsiteY8" fmla="*/ 113255 h 225887"/>
                  <a:gd name="connsiteX9" fmla="*/ 113158 w 225887"/>
                  <a:gd name="connsiteY9" fmla="*/ 161660 h 22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5887" h="225887">
                    <a:moveTo>
                      <a:pt x="113158" y="312"/>
                    </a:moveTo>
                    <a:cubicBezTo>
                      <a:pt x="50781" y="312"/>
                      <a:pt x="215" y="50878"/>
                      <a:pt x="215" y="113255"/>
                    </a:cubicBezTo>
                    <a:cubicBezTo>
                      <a:pt x="215" y="175632"/>
                      <a:pt x="50781" y="226199"/>
                      <a:pt x="113158" y="226199"/>
                    </a:cubicBezTo>
                    <a:cubicBezTo>
                      <a:pt x="175536" y="226199"/>
                      <a:pt x="226102" y="175632"/>
                      <a:pt x="226102" y="113255"/>
                    </a:cubicBezTo>
                    <a:cubicBezTo>
                      <a:pt x="226102" y="50878"/>
                      <a:pt x="175536" y="312"/>
                      <a:pt x="113158" y="312"/>
                    </a:cubicBezTo>
                    <a:close/>
                    <a:moveTo>
                      <a:pt x="113158" y="161660"/>
                    </a:moveTo>
                    <a:cubicBezTo>
                      <a:pt x="86425" y="161660"/>
                      <a:pt x="64754" y="139989"/>
                      <a:pt x="64754" y="113255"/>
                    </a:cubicBezTo>
                    <a:cubicBezTo>
                      <a:pt x="64754" y="86522"/>
                      <a:pt x="86425" y="64851"/>
                      <a:pt x="113158" y="64851"/>
                    </a:cubicBezTo>
                    <a:cubicBezTo>
                      <a:pt x="139891" y="64851"/>
                      <a:pt x="161563" y="86522"/>
                      <a:pt x="161563" y="113255"/>
                    </a:cubicBezTo>
                    <a:cubicBezTo>
                      <a:pt x="161563" y="139989"/>
                      <a:pt x="139891" y="161660"/>
                      <a:pt x="113158" y="161660"/>
                    </a:cubicBezTo>
                    <a:close/>
                  </a:path>
                </a:pathLst>
              </a:custGeom>
              <a:solidFill>
                <a:srgbClr val="1A1917"/>
              </a:solidFill>
              <a:ln w="161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1" name="Frihandsfigur: Form 230">
                <a:extLst>
                  <a:ext uri="{FF2B5EF4-FFF2-40B4-BE49-F238E27FC236}">
                    <a16:creationId xmlns:a16="http://schemas.microsoft.com/office/drawing/2014/main" id="{A2D05457-444D-FF1E-29B4-1F20F73A91DC}"/>
                  </a:ext>
                </a:extLst>
              </p:cNvPr>
              <p:cNvSpPr/>
              <p:nvPr/>
            </p:nvSpPr>
            <p:spPr>
              <a:xfrm>
                <a:off x="5691993" y="4048050"/>
                <a:ext cx="161347" cy="161347"/>
              </a:xfrm>
              <a:custGeom>
                <a:avLst/>
                <a:gdLst>
                  <a:gd name="connsiteX0" fmla="*/ 80889 w 161347"/>
                  <a:gd name="connsiteY0" fmla="*/ 312 h 161347"/>
                  <a:gd name="connsiteX1" fmla="*/ 215 w 161347"/>
                  <a:gd name="connsiteY1" fmla="*/ 80986 h 161347"/>
                  <a:gd name="connsiteX2" fmla="*/ 80889 w 161347"/>
                  <a:gd name="connsiteY2" fmla="*/ 161660 h 161347"/>
                  <a:gd name="connsiteX3" fmla="*/ 161563 w 161347"/>
                  <a:gd name="connsiteY3" fmla="*/ 80986 h 161347"/>
                  <a:gd name="connsiteX4" fmla="*/ 80889 w 161347"/>
                  <a:gd name="connsiteY4" fmla="*/ 312 h 161347"/>
                  <a:gd name="connsiteX5" fmla="*/ 80889 w 161347"/>
                  <a:gd name="connsiteY5" fmla="*/ 129390 h 161347"/>
                  <a:gd name="connsiteX6" fmla="*/ 32484 w 161347"/>
                  <a:gd name="connsiteY6" fmla="*/ 80986 h 161347"/>
                  <a:gd name="connsiteX7" fmla="*/ 80889 w 161347"/>
                  <a:gd name="connsiteY7" fmla="*/ 32581 h 161347"/>
                  <a:gd name="connsiteX8" fmla="*/ 129293 w 161347"/>
                  <a:gd name="connsiteY8" fmla="*/ 80986 h 161347"/>
                  <a:gd name="connsiteX9" fmla="*/ 80889 w 161347"/>
                  <a:gd name="connsiteY9" fmla="*/ 129390 h 16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1347" h="161347">
                    <a:moveTo>
                      <a:pt x="80889" y="312"/>
                    </a:moveTo>
                    <a:cubicBezTo>
                      <a:pt x="36334" y="312"/>
                      <a:pt x="215" y="36431"/>
                      <a:pt x="215" y="80986"/>
                    </a:cubicBezTo>
                    <a:cubicBezTo>
                      <a:pt x="215" y="125540"/>
                      <a:pt x="36334" y="161660"/>
                      <a:pt x="80889" y="161660"/>
                    </a:cubicBezTo>
                    <a:cubicBezTo>
                      <a:pt x="125444" y="161660"/>
                      <a:pt x="161563" y="125540"/>
                      <a:pt x="161563" y="80986"/>
                    </a:cubicBezTo>
                    <a:cubicBezTo>
                      <a:pt x="161563" y="36431"/>
                      <a:pt x="125444" y="312"/>
                      <a:pt x="80889" y="312"/>
                    </a:cubicBezTo>
                    <a:close/>
                    <a:moveTo>
                      <a:pt x="80889" y="129390"/>
                    </a:moveTo>
                    <a:cubicBezTo>
                      <a:pt x="54156" y="129390"/>
                      <a:pt x="32484" y="107719"/>
                      <a:pt x="32484" y="80986"/>
                    </a:cubicBezTo>
                    <a:cubicBezTo>
                      <a:pt x="32484" y="54253"/>
                      <a:pt x="54156" y="32581"/>
                      <a:pt x="80889" y="32581"/>
                    </a:cubicBezTo>
                    <a:cubicBezTo>
                      <a:pt x="107622" y="32581"/>
                      <a:pt x="129293" y="54253"/>
                      <a:pt x="129293" y="80986"/>
                    </a:cubicBezTo>
                    <a:cubicBezTo>
                      <a:pt x="129293" y="107719"/>
                      <a:pt x="107622" y="129390"/>
                      <a:pt x="80889" y="129390"/>
                    </a:cubicBezTo>
                    <a:close/>
                  </a:path>
                </a:pathLst>
              </a:custGeom>
              <a:solidFill>
                <a:srgbClr val="61666C"/>
              </a:solidFill>
              <a:ln w="161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32" name="Bild 9">
              <a:extLst>
                <a:ext uri="{FF2B5EF4-FFF2-40B4-BE49-F238E27FC236}">
                  <a16:creationId xmlns:a16="http://schemas.microsoft.com/office/drawing/2014/main" id="{60D54785-F505-3D23-E674-B0989E52E886}"/>
                </a:ext>
              </a:extLst>
            </p:cNvPr>
            <p:cNvGrpSpPr/>
            <p:nvPr/>
          </p:nvGrpSpPr>
          <p:grpSpPr>
            <a:xfrm>
              <a:off x="7516455" y="3499776"/>
              <a:ext cx="147147" cy="147147"/>
              <a:chOff x="7516455" y="3499776"/>
              <a:chExt cx="147147" cy="147147"/>
            </a:xfrm>
          </p:grpSpPr>
          <p:sp>
            <p:nvSpPr>
              <p:cNvPr id="233" name="Frihandsfigur: Form 232">
                <a:extLst>
                  <a:ext uri="{FF2B5EF4-FFF2-40B4-BE49-F238E27FC236}">
                    <a16:creationId xmlns:a16="http://schemas.microsoft.com/office/drawing/2014/main" id="{5E0C3C86-65A1-B8B2-CC59-7554A375AE83}"/>
                  </a:ext>
                </a:extLst>
              </p:cNvPr>
              <p:cNvSpPr/>
              <p:nvPr/>
            </p:nvSpPr>
            <p:spPr>
              <a:xfrm>
                <a:off x="7516455" y="3499776"/>
                <a:ext cx="147147" cy="147147"/>
              </a:xfrm>
              <a:custGeom>
                <a:avLst/>
                <a:gdLst>
                  <a:gd name="connsiteX0" fmla="*/ 73983 w 147147"/>
                  <a:gd name="connsiteY0" fmla="*/ 252 h 147147"/>
                  <a:gd name="connsiteX1" fmla="*/ 409 w 147147"/>
                  <a:gd name="connsiteY1" fmla="*/ 73826 h 147147"/>
                  <a:gd name="connsiteX2" fmla="*/ 73983 w 147147"/>
                  <a:gd name="connsiteY2" fmla="*/ 147400 h 147147"/>
                  <a:gd name="connsiteX3" fmla="*/ 147557 w 147147"/>
                  <a:gd name="connsiteY3" fmla="*/ 73826 h 147147"/>
                  <a:gd name="connsiteX4" fmla="*/ 73983 w 147147"/>
                  <a:gd name="connsiteY4" fmla="*/ 252 h 147147"/>
                  <a:gd name="connsiteX5" fmla="*/ 73983 w 147147"/>
                  <a:gd name="connsiteY5" fmla="*/ 105358 h 147147"/>
                  <a:gd name="connsiteX6" fmla="*/ 42451 w 147147"/>
                  <a:gd name="connsiteY6" fmla="*/ 73826 h 147147"/>
                  <a:gd name="connsiteX7" fmla="*/ 73983 w 147147"/>
                  <a:gd name="connsiteY7" fmla="*/ 42294 h 147147"/>
                  <a:gd name="connsiteX8" fmla="*/ 105514 w 147147"/>
                  <a:gd name="connsiteY8" fmla="*/ 73826 h 147147"/>
                  <a:gd name="connsiteX9" fmla="*/ 73983 w 147147"/>
                  <a:gd name="connsiteY9" fmla="*/ 105358 h 14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147" h="147147">
                    <a:moveTo>
                      <a:pt x="73983" y="252"/>
                    </a:moveTo>
                    <a:cubicBezTo>
                      <a:pt x="33349" y="252"/>
                      <a:pt x="409" y="33192"/>
                      <a:pt x="409" y="73826"/>
                    </a:cubicBezTo>
                    <a:cubicBezTo>
                      <a:pt x="409" y="114460"/>
                      <a:pt x="33349" y="147400"/>
                      <a:pt x="73983" y="147400"/>
                    </a:cubicBezTo>
                    <a:cubicBezTo>
                      <a:pt x="114616" y="147400"/>
                      <a:pt x="147557" y="114460"/>
                      <a:pt x="147557" y="73826"/>
                    </a:cubicBezTo>
                    <a:cubicBezTo>
                      <a:pt x="147557" y="33192"/>
                      <a:pt x="114616" y="252"/>
                      <a:pt x="73983" y="252"/>
                    </a:cubicBezTo>
                    <a:close/>
                    <a:moveTo>
                      <a:pt x="73983" y="105358"/>
                    </a:moveTo>
                    <a:cubicBezTo>
                      <a:pt x="56568" y="105358"/>
                      <a:pt x="42451" y="91241"/>
                      <a:pt x="42451" y="73826"/>
                    </a:cubicBezTo>
                    <a:cubicBezTo>
                      <a:pt x="42451" y="56412"/>
                      <a:pt x="56568" y="42294"/>
                      <a:pt x="73983" y="42294"/>
                    </a:cubicBezTo>
                    <a:cubicBezTo>
                      <a:pt x="91397" y="42294"/>
                      <a:pt x="105514" y="56412"/>
                      <a:pt x="105514" y="73826"/>
                    </a:cubicBezTo>
                    <a:cubicBezTo>
                      <a:pt x="105514" y="91241"/>
                      <a:pt x="91397" y="105358"/>
                      <a:pt x="73983" y="105358"/>
                    </a:cubicBezTo>
                    <a:close/>
                  </a:path>
                </a:pathLst>
              </a:custGeom>
              <a:solidFill>
                <a:srgbClr val="1A1917"/>
              </a:solidFill>
              <a:ln w="10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4" name="Frihandsfigur: Form 233">
                <a:extLst>
                  <a:ext uri="{FF2B5EF4-FFF2-40B4-BE49-F238E27FC236}">
                    <a16:creationId xmlns:a16="http://schemas.microsoft.com/office/drawing/2014/main" id="{0D0FF650-96C9-9372-CB1F-3E20441C1161}"/>
                  </a:ext>
                </a:extLst>
              </p:cNvPr>
              <p:cNvSpPr/>
              <p:nvPr/>
            </p:nvSpPr>
            <p:spPr>
              <a:xfrm>
                <a:off x="7537476" y="3520797"/>
                <a:ext cx="105105" cy="105105"/>
              </a:xfrm>
              <a:custGeom>
                <a:avLst/>
                <a:gdLst>
                  <a:gd name="connsiteX0" fmla="*/ 52962 w 105105"/>
                  <a:gd name="connsiteY0" fmla="*/ 252 h 105105"/>
                  <a:gd name="connsiteX1" fmla="*/ 409 w 105105"/>
                  <a:gd name="connsiteY1" fmla="*/ 52805 h 105105"/>
                  <a:gd name="connsiteX2" fmla="*/ 52962 w 105105"/>
                  <a:gd name="connsiteY2" fmla="*/ 105358 h 105105"/>
                  <a:gd name="connsiteX3" fmla="*/ 105514 w 105105"/>
                  <a:gd name="connsiteY3" fmla="*/ 52805 h 105105"/>
                  <a:gd name="connsiteX4" fmla="*/ 52962 w 105105"/>
                  <a:gd name="connsiteY4" fmla="*/ 252 h 105105"/>
                  <a:gd name="connsiteX5" fmla="*/ 52962 w 105105"/>
                  <a:gd name="connsiteY5" fmla="*/ 84336 h 105105"/>
                  <a:gd name="connsiteX6" fmla="*/ 21430 w 105105"/>
                  <a:gd name="connsiteY6" fmla="*/ 52805 h 105105"/>
                  <a:gd name="connsiteX7" fmla="*/ 52962 w 105105"/>
                  <a:gd name="connsiteY7" fmla="*/ 21273 h 105105"/>
                  <a:gd name="connsiteX8" fmla="*/ 84493 w 105105"/>
                  <a:gd name="connsiteY8" fmla="*/ 52805 h 105105"/>
                  <a:gd name="connsiteX9" fmla="*/ 52962 w 105105"/>
                  <a:gd name="connsiteY9" fmla="*/ 84336 h 105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5105" h="105105">
                    <a:moveTo>
                      <a:pt x="52962" y="252"/>
                    </a:moveTo>
                    <a:cubicBezTo>
                      <a:pt x="23938" y="252"/>
                      <a:pt x="409" y="23781"/>
                      <a:pt x="409" y="52805"/>
                    </a:cubicBezTo>
                    <a:cubicBezTo>
                      <a:pt x="409" y="81829"/>
                      <a:pt x="23938" y="105358"/>
                      <a:pt x="52962" y="105358"/>
                    </a:cubicBezTo>
                    <a:cubicBezTo>
                      <a:pt x="81986" y="105358"/>
                      <a:pt x="105514" y="81829"/>
                      <a:pt x="105514" y="52805"/>
                    </a:cubicBezTo>
                    <a:cubicBezTo>
                      <a:pt x="105514" y="23781"/>
                      <a:pt x="81986" y="252"/>
                      <a:pt x="52962" y="252"/>
                    </a:cubicBezTo>
                    <a:close/>
                    <a:moveTo>
                      <a:pt x="52962" y="84336"/>
                    </a:moveTo>
                    <a:cubicBezTo>
                      <a:pt x="35547" y="84336"/>
                      <a:pt x="21430" y="70220"/>
                      <a:pt x="21430" y="52805"/>
                    </a:cubicBezTo>
                    <a:cubicBezTo>
                      <a:pt x="21430" y="35390"/>
                      <a:pt x="35547" y="21273"/>
                      <a:pt x="52962" y="21273"/>
                    </a:cubicBezTo>
                    <a:cubicBezTo>
                      <a:pt x="70376" y="21273"/>
                      <a:pt x="84493" y="35390"/>
                      <a:pt x="84493" y="52805"/>
                    </a:cubicBezTo>
                    <a:cubicBezTo>
                      <a:pt x="84493" y="70220"/>
                      <a:pt x="70376" y="84336"/>
                      <a:pt x="52962" y="84336"/>
                    </a:cubicBezTo>
                    <a:close/>
                  </a:path>
                </a:pathLst>
              </a:custGeom>
              <a:solidFill>
                <a:srgbClr val="61666C"/>
              </a:solidFill>
              <a:ln w="1050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35" name="Bild 9">
              <a:extLst>
                <a:ext uri="{FF2B5EF4-FFF2-40B4-BE49-F238E27FC236}">
                  <a16:creationId xmlns:a16="http://schemas.microsoft.com/office/drawing/2014/main" id="{93801588-CDD9-226B-F4E8-BB626F781CE2}"/>
                </a:ext>
              </a:extLst>
            </p:cNvPr>
            <p:cNvGrpSpPr/>
            <p:nvPr/>
          </p:nvGrpSpPr>
          <p:grpSpPr>
            <a:xfrm>
              <a:off x="4835381" y="2599333"/>
              <a:ext cx="173164" cy="173164"/>
              <a:chOff x="4835381" y="2599333"/>
              <a:chExt cx="173164" cy="173164"/>
            </a:xfrm>
          </p:grpSpPr>
          <p:sp>
            <p:nvSpPr>
              <p:cNvPr id="236" name="Frihandsfigur: Form 235">
                <a:extLst>
                  <a:ext uri="{FF2B5EF4-FFF2-40B4-BE49-F238E27FC236}">
                    <a16:creationId xmlns:a16="http://schemas.microsoft.com/office/drawing/2014/main" id="{50F0BCFD-C3D7-F869-010B-1838EDCB91B0}"/>
                  </a:ext>
                </a:extLst>
              </p:cNvPr>
              <p:cNvSpPr/>
              <p:nvPr/>
            </p:nvSpPr>
            <p:spPr>
              <a:xfrm>
                <a:off x="4835381" y="2599333"/>
                <a:ext cx="173164" cy="173164"/>
              </a:xfrm>
              <a:custGeom>
                <a:avLst/>
                <a:gdLst>
                  <a:gd name="connsiteX0" fmla="*/ 86706 w 173164"/>
                  <a:gd name="connsiteY0" fmla="*/ 157 h 173164"/>
                  <a:gd name="connsiteX1" fmla="*/ 124 w 173164"/>
                  <a:gd name="connsiteY1" fmla="*/ 86740 h 173164"/>
                  <a:gd name="connsiteX2" fmla="*/ 86706 w 173164"/>
                  <a:gd name="connsiteY2" fmla="*/ 173322 h 173164"/>
                  <a:gd name="connsiteX3" fmla="*/ 173288 w 173164"/>
                  <a:gd name="connsiteY3" fmla="*/ 86740 h 173164"/>
                  <a:gd name="connsiteX4" fmla="*/ 86706 w 173164"/>
                  <a:gd name="connsiteY4" fmla="*/ 157 h 173164"/>
                  <a:gd name="connsiteX5" fmla="*/ 86706 w 173164"/>
                  <a:gd name="connsiteY5" fmla="*/ 123846 h 173164"/>
                  <a:gd name="connsiteX6" fmla="*/ 49599 w 173164"/>
                  <a:gd name="connsiteY6" fmla="*/ 86740 h 173164"/>
                  <a:gd name="connsiteX7" fmla="*/ 86706 w 173164"/>
                  <a:gd name="connsiteY7" fmla="*/ 49633 h 173164"/>
                  <a:gd name="connsiteX8" fmla="*/ 123813 w 173164"/>
                  <a:gd name="connsiteY8" fmla="*/ 86740 h 173164"/>
                  <a:gd name="connsiteX9" fmla="*/ 86706 w 173164"/>
                  <a:gd name="connsiteY9" fmla="*/ 123846 h 173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3164" h="173164">
                    <a:moveTo>
                      <a:pt x="86706" y="157"/>
                    </a:moveTo>
                    <a:cubicBezTo>
                      <a:pt x="38888" y="157"/>
                      <a:pt x="124" y="38922"/>
                      <a:pt x="124" y="86740"/>
                    </a:cubicBezTo>
                    <a:cubicBezTo>
                      <a:pt x="124" y="134558"/>
                      <a:pt x="38888" y="173322"/>
                      <a:pt x="86706" y="173322"/>
                    </a:cubicBezTo>
                    <a:cubicBezTo>
                      <a:pt x="134524" y="173322"/>
                      <a:pt x="173288" y="134558"/>
                      <a:pt x="173288" y="86740"/>
                    </a:cubicBezTo>
                    <a:cubicBezTo>
                      <a:pt x="173288" y="38922"/>
                      <a:pt x="134524" y="157"/>
                      <a:pt x="86706" y="157"/>
                    </a:cubicBezTo>
                    <a:close/>
                    <a:moveTo>
                      <a:pt x="86706" y="123846"/>
                    </a:moveTo>
                    <a:cubicBezTo>
                      <a:pt x="66213" y="123846"/>
                      <a:pt x="49599" y="107234"/>
                      <a:pt x="49599" y="86740"/>
                    </a:cubicBezTo>
                    <a:cubicBezTo>
                      <a:pt x="49599" y="66246"/>
                      <a:pt x="66213" y="49633"/>
                      <a:pt x="86706" y="49633"/>
                    </a:cubicBezTo>
                    <a:cubicBezTo>
                      <a:pt x="107199" y="49633"/>
                      <a:pt x="123813" y="66246"/>
                      <a:pt x="123813" y="86740"/>
                    </a:cubicBezTo>
                    <a:cubicBezTo>
                      <a:pt x="123813" y="107234"/>
                      <a:pt x="107199" y="123846"/>
                      <a:pt x="86706" y="123846"/>
                    </a:cubicBezTo>
                    <a:close/>
                  </a:path>
                </a:pathLst>
              </a:custGeom>
              <a:solidFill>
                <a:srgbClr val="1A1917"/>
              </a:solidFill>
              <a:ln w="12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37" name="Frihandsfigur: Form 236">
                <a:extLst>
                  <a:ext uri="{FF2B5EF4-FFF2-40B4-BE49-F238E27FC236}">
                    <a16:creationId xmlns:a16="http://schemas.microsoft.com/office/drawing/2014/main" id="{3D59E8EF-D427-8C3E-9E97-7882129003B4}"/>
                  </a:ext>
                </a:extLst>
              </p:cNvPr>
              <p:cNvSpPr/>
              <p:nvPr/>
            </p:nvSpPr>
            <p:spPr>
              <a:xfrm>
                <a:off x="4860119" y="2624071"/>
                <a:ext cx="123688" cy="123688"/>
              </a:xfrm>
              <a:custGeom>
                <a:avLst/>
                <a:gdLst>
                  <a:gd name="connsiteX0" fmla="*/ 61968 w 123688"/>
                  <a:gd name="connsiteY0" fmla="*/ 157 h 123688"/>
                  <a:gd name="connsiteX1" fmla="*/ 124 w 123688"/>
                  <a:gd name="connsiteY1" fmla="*/ 62002 h 123688"/>
                  <a:gd name="connsiteX2" fmla="*/ 61968 w 123688"/>
                  <a:gd name="connsiteY2" fmla="*/ 123846 h 123688"/>
                  <a:gd name="connsiteX3" fmla="*/ 123813 w 123688"/>
                  <a:gd name="connsiteY3" fmla="*/ 62002 h 123688"/>
                  <a:gd name="connsiteX4" fmla="*/ 61968 w 123688"/>
                  <a:gd name="connsiteY4" fmla="*/ 157 h 123688"/>
                  <a:gd name="connsiteX5" fmla="*/ 61968 w 123688"/>
                  <a:gd name="connsiteY5" fmla="*/ 99108 h 123688"/>
                  <a:gd name="connsiteX6" fmla="*/ 24862 w 123688"/>
                  <a:gd name="connsiteY6" fmla="*/ 62002 h 123688"/>
                  <a:gd name="connsiteX7" fmla="*/ 61968 w 123688"/>
                  <a:gd name="connsiteY7" fmla="*/ 24895 h 123688"/>
                  <a:gd name="connsiteX8" fmla="*/ 99075 w 123688"/>
                  <a:gd name="connsiteY8" fmla="*/ 62002 h 123688"/>
                  <a:gd name="connsiteX9" fmla="*/ 61968 w 123688"/>
                  <a:gd name="connsiteY9" fmla="*/ 99108 h 123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3688" h="123688">
                    <a:moveTo>
                      <a:pt x="61968" y="157"/>
                    </a:moveTo>
                    <a:cubicBezTo>
                      <a:pt x="27813" y="157"/>
                      <a:pt x="124" y="27846"/>
                      <a:pt x="124" y="62002"/>
                    </a:cubicBezTo>
                    <a:cubicBezTo>
                      <a:pt x="124" y="96157"/>
                      <a:pt x="27813" y="123846"/>
                      <a:pt x="61968" y="123846"/>
                    </a:cubicBezTo>
                    <a:cubicBezTo>
                      <a:pt x="96124" y="123846"/>
                      <a:pt x="123813" y="96157"/>
                      <a:pt x="123813" y="62002"/>
                    </a:cubicBezTo>
                    <a:cubicBezTo>
                      <a:pt x="123813" y="27846"/>
                      <a:pt x="96124" y="157"/>
                      <a:pt x="61968" y="157"/>
                    </a:cubicBezTo>
                    <a:close/>
                    <a:moveTo>
                      <a:pt x="61968" y="99108"/>
                    </a:moveTo>
                    <a:cubicBezTo>
                      <a:pt x="41475" y="99108"/>
                      <a:pt x="24862" y="82496"/>
                      <a:pt x="24862" y="62002"/>
                    </a:cubicBezTo>
                    <a:cubicBezTo>
                      <a:pt x="24862" y="41508"/>
                      <a:pt x="41475" y="24895"/>
                      <a:pt x="61968" y="24895"/>
                    </a:cubicBezTo>
                    <a:cubicBezTo>
                      <a:pt x="82462" y="24895"/>
                      <a:pt x="99075" y="41508"/>
                      <a:pt x="99075" y="62002"/>
                    </a:cubicBezTo>
                    <a:cubicBezTo>
                      <a:pt x="99075" y="82496"/>
                      <a:pt x="82462" y="99108"/>
                      <a:pt x="61968" y="99108"/>
                    </a:cubicBezTo>
                    <a:close/>
                  </a:path>
                </a:pathLst>
              </a:custGeom>
              <a:solidFill>
                <a:srgbClr val="61666C"/>
              </a:solidFill>
              <a:ln w="12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38" name="Bild 9">
              <a:extLst>
                <a:ext uri="{FF2B5EF4-FFF2-40B4-BE49-F238E27FC236}">
                  <a16:creationId xmlns:a16="http://schemas.microsoft.com/office/drawing/2014/main" id="{48A94094-9872-CAB8-79D1-20F8C0309EE6}"/>
                </a:ext>
              </a:extLst>
            </p:cNvPr>
            <p:cNvGrpSpPr/>
            <p:nvPr/>
          </p:nvGrpSpPr>
          <p:grpSpPr>
            <a:xfrm>
              <a:off x="7086948" y="4079474"/>
              <a:ext cx="177629" cy="177629"/>
              <a:chOff x="7086948" y="4079474"/>
              <a:chExt cx="177629" cy="177629"/>
            </a:xfrm>
          </p:grpSpPr>
          <p:sp>
            <p:nvSpPr>
              <p:cNvPr id="239" name="Frihandsfigur: Form 238">
                <a:extLst>
                  <a:ext uri="{FF2B5EF4-FFF2-40B4-BE49-F238E27FC236}">
                    <a16:creationId xmlns:a16="http://schemas.microsoft.com/office/drawing/2014/main" id="{5694CCCC-0B70-37F1-694B-F8E31289515E}"/>
                  </a:ext>
                </a:extLst>
              </p:cNvPr>
              <p:cNvSpPr/>
              <p:nvPr/>
            </p:nvSpPr>
            <p:spPr>
              <a:xfrm>
                <a:off x="7086948" y="4079474"/>
                <a:ext cx="177629" cy="177629"/>
              </a:xfrm>
              <a:custGeom>
                <a:avLst/>
                <a:gdLst>
                  <a:gd name="connsiteX0" fmla="*/ 89179 w 177629"/>
                  <a:gd name="connsiteY0" fmla="*/ 316 h 177629"/>
                  <a:gd name="connsiteX1" fmla="*/ 365 w 177629"/>
                  <a:gd name="connsiteY1" fmla="*/ 89130 h 177629"/>
                  <a:gd name="connsiteX2" fmla="*/ 89179 w 177629"/>
                  <a:gd name="connsiteY2" fmla="*/ 177945 h 177629"/>
                  <a:gd name="connsiteX3" fmla="*/ 177994 w 177629"/>
                  <a:gd name="connsiteY3" fmla="*/ 89130 h 177629"/>
                  <a:gd name="connsiteX4" fmla="*/ 89179 w 177629"/>
                  <a:gd name="connsiteY4" fmla="*/ 316 h 177629"/>
                  <a:gd name="connsiteX5" fmla="*/ 89179 w 177629"/>
                  <a:gd name="connsiteY5" fmla="*/ 127194 h 177629"/>
                  <a:gd name="connsiteX6" fmla="*/ 51116 w 177629"/>
                  <a:gd name="connsiteY6" fmla="*/ 89130 h 177629"/>
                  <a:gd name="connsiteX7" fmla="*/ 89179 w 177629"/>
                  <a:gd name="connsiteY7" fmla="*/ 51067 h 177629"/>
                  <a:gd name="connsiteX8" fmla="*/ 127243 w 177629"/>
                  <a:gd name="connsiteY8" fmla="*/ 89130 h 177629"/>
                  <a:gd name="connsiteX9" fmla="*/ 89179 w 177629"/>
                  <a:gd name="connsiteY9" fmla="*/ 127194 h 177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629" h="177629">
                    <a:moveTo>
                      <a:pt x="89179" y="316"/>
                    </a:moveTo>
                    <a:cubicBezTo>
                      <a:pt x="40128" y="316"/>
                      <a:pt x="365" y="40079"/>
                      <a:pt x="365" y="89130"/>
                    </a:cubicBezTo>
                    <a:cubicBezTo>
                      <a:pt x="365" y="138181"/>
                      <a:pt x="40128" y="177945"/>
                      <a:pt x="89179" y="177945"/>
                    </a:cubicBezTo>
                    <a:cubicBezTo>
                      <a:pt x="138230" y="177945"/>
                      <a:pt x="177994" y="138181"/>
                      <a:pt x="177994" y="89130"/>
                    </a:cubicBezTo>
                    <a:cubicBezTo>
                      <a:pt x="177994" y="40079"/>
                      <a:pt x="138230" y="316"/>
                      <a:pt x="89179" y="316"/>
                    </a:cubicBezTo>
                    <a:close/>
                    <a:moveTo>
                      <a:pt x="89179" y="127194"/>
                    </a:moveTo>
                    <a:cubicBezTo>
                      <a:pt x="68158" y="127194"/>
                      <a:pt x="51116" y="110153"/>
                      <a:pt x="51116" y="89130"/>
                    </a:cubicBezTo>
                    <a:cubicBezTo>
                      <a:pt x="51116" y="68109"/>
                      <a:pt x="68158" y="51067"/>
                      <a:pt x="89179" y="51067"/>
                    </a:cubicBezTo>
                    <a:cubicBezTo>
                      <a:pt x="110201" y="51067"/>
                      <a:pt x="127243" y="68109"/>
                      <a:pt x="127243" y="89130"/>
                    </a:cubicBezTo>
                    <a:cubicBezTo>
                      <a:pt x="127243" y="110153"/>
                      <a:pt x="110201" y="127194"/>
                      <a:pt x="89179" y="127194"/>
                    </a:cubicBezTo>
                    <a:close/>
                  </a:path>
                </a:pathLst>
              </a:custGeom>
              <a:solidFill>
                <a:srgbClr val="1A1917"/>
              </a:solidFill>
              <a:ln w="1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240" name="Frihandsfigur: Form 239">
                <a:extLst>
                  <a:ext uri="{FF2B5EF4-FFF2-40B4-BE49-F238E27FC236}">
                    <a16:creationId xmlns:a16="http://schemas.microsoft.com/office/drawing/2014/main" id="{C585BE1C-46BF-F732-182A-5579C1BD4AEE}"/>
                  </a:ext>
                </a:extLst>
              </p:cNvPr>
              <p:cNvSpPr/>
              <p:nvPr/>
            </p:nvSpPr>
            <p:spPr>
              <a:xfrm>
                <a:off x="7112324" y="4104850"/>
                <a:ext cx="126877" cy="126877"/>
              </a:xfrm>
              <a:custGeom>
                <a:avLst/>
                <a:gdLst>
                  <a:gd name="connsiteX0" fmla="*/ 63804 w 126877"/>
                  <a:gd name="connsiteY0" fmla="*/ 316 h 126877"/>
                  <a:gd name="connsiteX1" fmla="*/ 365 w 126877"/>
                  <a:gd name="connsiteY1" fmla="*/ 63755 h 126877"/>
                  <a:gd name="connsiteX2" fmla="*/ 63804 w 126877"/>
                  <a:gd name="connsiteY2" fmla="*/ 127194 h 126877"/>
                  <a:gd name="connsiteX3" fmla="*/ 127243 w 126877"/>
                  <a:gd name="connsiteY3" fmla="*/ 63755 h 126877"/>
                  <a:gd name="connsiteX4" fmla="*/ 63804 w 126877"/>
                  <a:gd name="connsiteY4" fmla="*/ 316 h 126877"/>
                  <a:gd name="connsiteX5" fmla="*/ 63804 w 126877"/>
                  <a:gd name="connsiteY5" fmla="*/ 101818 h 126877"/>
                  <a:gd name="connsiteX6" fmla="*/ 25740 w 126877"/>
                  <a:gd name="connsiteY6" fmla="*/ 63755 h 126877"/>
                  <a:gd name="connsiteX7" fmla="*/ 63804 w 126877"/>
                  <a:gd name="connsiteY7" fmla="*/ 25691 h 126877"/>
                  <a:gd name="connsiteX8" fmla="*/ 101867 w 126877"/>
                  <a:gd name="connsiteY8" fmla="*/ 63755 h 126877"/>
                  <a:gd name="connsiteX9" fmla="*/ 63804 w 126877"/>
                  <a:gd name="connsiteY9" fmla="*/ 101818 h 126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6877" h="126877">
                    <a:moveTo>
                      <a:pt x="63804" y="316"/>
                    </a:moveTo>
                    <a:cubicBezTo>
                      <a:pt x="28767" y="316"/>
                      <a:pt x="365" y="28718"/>
                      <a:pt x="365" y="63755"/>
                    </a:cubicBezTo>
                    <a:cubicBezTo>
                      <a:pt x="365" y="98791"/>
                      <a:pt x="28767" y="127194"/>
                      <a:pt x="63804" y="127194"/>
                    </a:cubicBezTo>
                    <a:cubicBezTo>
                      <a:pt x="98840" y="127194"/>
                      <a:pt x="127243" y="98791"/>
                      <a:pt x="127243" y="63755"/>
                    </a:cubicBezTo>
                    <a:cubicBezTo>
                      <a:pt x="127243" y="28718"/>
                      <a:pt x="98840" y="316"/>
                      <a:pt x="63804" y="316"/>
                    </a:cubicBezTo>
                    <a:close/>
                    <a:moveTo>
                      <a:pt x="63804" y="101818"/>
                    </a:moveTo>
                    <a:cubicBezTo>
                      <a:pt x="42782" y="101818"/>
                      <a:pt x="25740" y="84777"/>
                      <a:pt x="25740" y="63755"/>
                    </a:cubicBezTo>
                    <a:cubicBezTo>
                      <a:pt x="25740" y="42733"/>
                      <a:pt x="42782" y="25691"/>
                      <a:pt x="63804" y="25691"/>
                    </a:cubicBezTo>
                    <a:cubicBezTo>
                      <a:pt x="84825" y="25691"/>
                      <a:pt x="101867" y="42733"/>
                      <a:pt x="101867" y="63755"/>
                    </a:cubicBezTo>
                    <a:cubicBezTo>
                      <a:pt x="101867" y="84777"/>
                      <a:pt x="84825" y="101818"/>
                      <a:pt x="63804" y="101818"/>
                    </a:cubicBezTo>
                    <a:close/>
                  </a:path>
                </a:pathLst>
              </a:custGeom>
              <a:solidFill>
                <a:srgbClr val="61666C"/>
              </a:solidFill>
              <a:ln w="126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  <p:grpSp>
        <p:nvGrpSpPr>
          <p:cNvPr id="241" name="Bild 9">
            <a:extLst>
              <a:ext uri="{FF2B5EF4-FFF2-40B4-BE49-F238E27FC236}">
                <a16:creationId xmlns:a16="http://schemas.microsoft.com/office/drawing/2014/main" id="{E489F9BE-FC98-7116-562F-628E169C9456}"/>
              </a:ext>
            </a:extLst>
          </p:cNvPr>
          <p:cNvGrpSpPr/>
          <p:nvPr/>
        </p:nvGrpSpPr>
        <p:grpSpPr>
          <a:xfrm>
            <a:off x="4478332" y="1908374"/>
            <a:ext cx="3425896" cy="3282879"/>
            <a:chOff x="4478332" y="1908374"/>
            <a:chExt cx="3425896" cy="3282879"/>
          </a:xfrm>
          <a:solidFill>
            <a:srgbClr val="9DC388"/>
          </a:solidFill>
        </p:grpSpPr>
        <p:sp>
          <p:nvSpPr>
            <p:cNvPr id="242" name="Frihandsfigur: Form 241">
              <a:extLst>
                <a:ext uri="{FF2B5EF4-FFF2-40B4-BE49-F238E27FC236}">
                  <a16:creationId xmlns:a16="http://schemas.microsoft.com/office/drawing/2014/main" id="{5D994CB0-2B50-7E23-5313-81B34ADC9DC5}"/>
                </a:ext>
              </a:extLst>
            </p:cNvPr>
            <p:cNvSpPr/>
            <p:nvPr/>
          </p:nvSpPr>
          <p:spPr>
            <a:xfrm>
              <a:off x="6388671" y="3252620"/>
              <a:ext cx="49700" cy="228543"/>
            </a:xfrm>
            <a:custGeom>
              <a:avLst/>
              <a:gdLst>
                <a:gd name="connsiteX0" fmla="*/ 10289 w 49700"/>
                <a:gd name="connsiteY0" fmla="*/ 227867 h 228543"/>
                <a:gd name="connsiteX1" fmla="*/ 49023 w 49700"/>
                <a:gd name="connsiteY1" fmla="*/ 102895 h 228543"/>
                <a:gd name="connsiteX2" fmla="*/ 3671 w 49700"/>
                <a:gd name="connsiteY2" fmla="*/ 8616 h 228543"/>
                <a:gd name="connsiteX3" fmla="*/ 16804 w 49700"/>
                <a:gd name="connsiteY3" fmla="*/ 101201 h 228543"/>
                <a:gd name="connsiteX4" fmla="*/ 10289 w 49700"/>
                <a:gd name="connsiteY4" fmla="*/ 227867 h 228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00" h="228543">
                  <a:moveTo>
                    <a:pt x="10289" y="227867"/>
                  </a:moveTo>
                  <a:cubicBezTo>
                    <a:pt x="39466" y="236132"/>
                    <a:pt x="52992" y="167099"/>
                    <a:pt x="49023" y="102895"/>
                  </a:cubicBezTo>
                  <a:cubicBezTo>
                    <a:pt x="44979" y="37475"/>
                    <a:pt x="22991" y="-22919"/>
                    <a:pt x="3671" y="8616"/>
                  </a:cubicBezTo>
                  <a:cubicBezTo>
                    <a:pt x="-9415" y="29995"/>
                    <a:pt x="16682" y="59518"/>
                    <a:pt x="16804" y="101201"/>
                  </a:cubicBezTo>
                  <a:cubicBezTo>
                    <a:pt x="16972" y="156512"/>
                    <a:pt x="-4594" y="223646"/>
                    <a:pt x="10289" y="227867"/>
                  </a:cubicBezTo>
                  <a:close/>
                </a:path>
              </a:pathLst>
            </a:custGeom>
            <a:solidFill>
              <a:srgbClr val="9DC388"/>
            </a:solidFill>
            <a:ln w="347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3" name="Frihandsfigur: Form 242">
              <a:extLst>
                <a:ext uri="{FF2B5EF4-FFF2-40B4-BE49-F238E27FC236}">
                  <a16:creationId xmlns:a16="http://schemas.microsoft.com/office/drawing/2014/main" id="{BB52443A-9D47-2450-9068-724C69897905}"/>
                </a:ext>
              </a:extLst>
            </p:cNvPr>
            <p:cNvSpPr/>
            <p:nvPr/>
          </p:nvSpPr>
          <p:spPr>
            <a:xfrm>
              <a:off x="5639092" y="4168925"/>
              <a:ext cx="46160" cy="212259"/>
            </a:xfrm>
            <a:custGeom>
              <a:avLst/>
              <a:gdLst>
                <a:gd name="connsiteX0" fmla="*/ 9558 w 46160"/>
                <a:gd name="connsiteY0" fmla="*/ 211630 h 212259"/>
                <a:gd name="connsiteX1" fmla="*/ 45530 w 46160"/>
                <a:gd name="connsiteY1" fmla="*/ 95569 h 212259"/>
                <a:gd name="connsiteX2" fmla="*/ 3408 w 46160"/>
                <a:gd name="connsiteY2" fmla="*/ 8002 h 212259"/>
                <a:gd name="connsiteX3" fmla="*/ 15614 w 46160"/>
                <a:gd name="connsiteY3" fmla="*/ 93987 h 212259"/>
                <a:gd name="connsiteX4" fmla="*/ 9558 w 46160"/>
                <a:gd name="connsiteY4" fmla="*/ 211630 h 2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60" h="212259">
                  <a:moveTo>
                    <a:pt x="9558" y="211630"/>
                  </a:moveTo>
                  <a:cubicBezTo>
                    <a:pt x="36656" y="219315"/>
                    <a:pt x="49218" y="155196"/>
                    <a:pt x="45530" y="95569"/>
                  </a:cubicBezTo>
                  <a:cubicBezTo>
                    <a:pt x="41777" y="34810"/>
                    <a:pt x="21352" y="-21287"/>
                    <a:pt x="3408" y="8002"/>
                  </a:cubicBezTo>
                  <a:cubicBezTo>
                    <a:pt x="-8742" y="27855"/>
                    <a:pt x="15492" y="55282"/>
                    <a:pt x="15614" y="93987"/>
                  </a:cubicBezTo>
                  <a:cubicBezTo>
                    <a:pt x="15764" y="145367"/>
                    <a:pt x="-4268" y="207717"/>
                    <a:pt x="9558" y="211630"/>
                  </a:cubicBezTo>
                  <a:close/>
                </a:path>
              </a:pathLst>
            </a:custGeom>
            <a:solidFill>
              <a:srgbClr val="9DC388"/>
            </a:solidFill>
            <a:ln w="322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4" name="Frihandsfigur: Form 243">
              <a:extLst>
                <a:ext uri="{FF2B5EF4-FFF2-40B4-BE49-F238E27FC236}">
                  <a16:creationId xmlns:a16="http://schemas.microsoft.com/office/drawing/2014/main" id="{8F38565F-7ADF-0015-C83E-140E0CD871DC}"/>
                </a:ext>
              </a:extLst>
            </p:cNvPr>
            <p:cNvSpPr/>
            <p:nvPr/>
          </p:nvSpPr>
          <p:spPr>
            <a:xfrm>
              <a:off x="6215826" y="1908374"/>
              <a:ext cx="46155" cy="212265"/>
            </a:xfrm>
            <a:custGeom>
              <a:avLst/>
              <a:gdLst>
                <a:gd name="connsiteX0" fmla="*/ 9553 w 46155"/>
                <a:gd name="connsiteY0" fmla="*/ 211638 h 212265"/>
                <a:gd name="connsiteX1" fmla="*/ 45525 w 46155"/>
                <a:gd name="connsiteY1" fmla="*/ 95566 h 212265"/>
                <a:gd name="connsiteX2" fmla="*/ 3412 w 46155"/>
                <a:gd name="connsiteY2" fmla="*/ 8004 h 212265"/>
                <a:gd name="connsiteX3" fmla="*/ 15609 w 46155"/>
                <a:gd name="connsiteY3" fmla="*/ 93991 h 212265"/>
                <a:gd name="connsiteX4" fmla="*/ 9553 w 46155"/>
                <a:gd name="connsiteY4" fmla="*/ 211638 h 21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55" h="212265">
                  <a:moveTo>
                    <a:pt x="9553" y="211638"/>
                  </a:moveTo>
                  <a:cubicBezTo>
                    <a:pt x="36651" y="219313"/>
                    <a:pt x="49213" y="155194"/>
                    <a:pt x="45525" y="95566"/>
                  </a:cubicBezTo>
                  <a:cubicBezTo>
                    <a:pt x="41772" y="34805"/>
                    <a:pt x="21347" y="-21290"/>
                    <a:pt x="3412" y="8004"/>
                  </a:cubicBezTo>
                  <a:cubicBezTo>
                    <a:pt x="-8747" y="27856"/>
                    <a:pt x="15487" y="55280"/>
                    <a:pt x="15609" y="93991"/>
                  </a:cubicBezTo>
                  <a:cubicBezTo>
                    <a:pt x="15759" y="145366"/>
                    <a:pt x="-4272" y="207716"/>
                    <a:pt x="9553" y="211638"/>
                  </a:cubicBezTo>
                  <a:close/>
                </a:path>
              </a:pathLst>
            </a:custGeom>
            <a:solidFill>
              <a:srgbClr val="9DC388"/>
            </a:solidFill>
            <a:ln w="322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5" name="Frihandsfigur: Form 244">
              <a:extLst>
                <a:ext uri="{FF2B5EF4-FFF2-40B4-BE49-F238E27FC236}">
                  <a16:creationId xmlns:a16="http://schemas.microsoft.com/office/drawing/2014/main" id="{48B90065-07E6-A8BB-7B5A-BFD0075366DA}"/>
                </a:ext>
              </a:extLst>
            </p:cNvPr>
            <p:cNvSpPr/>
            <p:nvPr/>
          </p:nvSpPr>
          <p:spPr>
            <a:xfrm>
              <a:off x="6751144" y="4876894"/>
              <a:ext cx="46155" cy="212262"/>
            </a:xfrm>
            <a:custGeom>
              <a:avLst/>
              <a:gdLst>
                <a:gd name="connsiteX0" fmla="*/ 9553 w 46155"/>
                <a:gd name="connsiteY0" fmla="*/ 211635 h 212262"/>
                <a:gd name="connsiteX1" fmla="*/ 45525 w 46155"/>
                <a:gd name="connsiteY1" fmla="*/ 95564 h 212262"/>
                <a:gd name="connsiteX2" fmla="*/ 3412 w 46155"/>
                <a:gd name="connsiteY2" fmla="*/ 8006 h 212262"/>
                <a:gd name="connsiteX3" fmla="*/ 15609 w 46155"/>
                <a:gd name="connsiteY3" fmla="*/ 93992 h 212262"/>
                <a:gd name="connsiteX4" fmla="*/ 9553 w 46155"/>
                <a:gd name="connsiteY4" fmla="*/ 211635 h 2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155" h="212262">
                  <a:moveTo>
                    <a:pt x="9553" y="211635"/>
                  </a:moveTo>
                  <a:cubicBezTo>
                    <a:pt x="36652" y="219310"/>
                    <a:pt x="49213" y="155191"/>
                    <a:pt x="45525" y="95564"/>
                  </a:cubicBezTo>
                  <a:cubicBezTo>
                    <a:pt x="41772" y="34805"/>
                    <a:pt x="21347" y="-21292"/>
                    <a:pt x="3412" y="8006"/>
                  </a:cubicBezTo>
                  <a:cubicBezTo>
                    <a:pt x="-8747" y="27850"/>
                    <a:pt x="15487" y="55277"/>
                    <a:pt x="15609" y="93992"/>
                  </a:cubicBezTo>
                  <a:cubicBezTo>
                    <a:pt x="15759" y="145362"/>
                    <a:pt x="-4272" y="207712"/>
                    <a:pt x="9553" y="211635"/>
                  </a:cubicBezTo>
                  <a:close/>
                </a:path>
              </a:pathLst>
            </a:custGeom>
            <a:solidFill>
              <a:srgbClr val="9DC388"/>
            </a:solidFill>
            <a:ln w="322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6" name="Frihandsfigur: Form 245">
              <a:extLst>
                <a:ext uri="{FF2B5EF4-FFF2-40B4-BE49-F238E27FC236}">
                  <a16:creationId xmlns:a16="http://schemas.microsoft.com/office/drawing/2014/main" id="{FB37A077-4F0A-3204-F87D-FF743D9053C9}"/>
                </a:ext>
              </a:extLst>
            </p:cNvPr>
            <p:cNvSpPr/>
            <p:nvPr/>
          </p:nvSpPr>
          <p:spPr>
            <a:xfrm>
              <a:off x="5476772" y="4675925"/>
              <a:ext cx="145470" cy="166897"/>
            </a:xfrm>
            <a:custGeom>
              <a:avLst/>
              <a:gdLst>
                <a:gd name="connsiteX0" fmla="*/ 136223 w 145470"/>
                <a:gd name="connsiteY0" fmla="*/ 166496 h 166897"/>
                <a:gd name="connsiteX1" fmla="*/ 88981 w 145470"/>
                <a:gd name="connsiteY1" fmla="*/ 54545 h 166897"/>
                <a:gd name="connsiteX2" fmla="*/ 356 w 145470"/>
                <a:gd name="connsiteY2" fmla="*/ 14697 h 166897"/>
                <a:gd name="connsiteX3" fmla="*/ 65074 w 145470"/>
                <a:gd name="connsiteY3" fmla="*/ 72610 h 166897"/>
                <a:gd name="connsiteX4" fmla="*/ 136223 w 145470"/>
                <a:gd name="connsiteY4" fmla="*/ 166496 h 166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70" h="166897">
                  <a:moveTo>
                    <a:pt x="136223" y="166496"/>
                  </a:moveTo>
                  <a:cubicBezTo>
                    <a:pt x="161899" y="154918"/>
                    <a:pt x="130205" y="97781"/>
                    <a:pt x="88981" y="54545"/>
                  </a:cubicBezTo>
                  <a:cubicBezTo>
                    <a:pt x="46971" y="10485"/>
                    <a:pt x="-4793" y="-19263"/>
                    <a:pt x="356" y="14697"/>
                  </a:cubicBezTo>
                  <a:cubicBezTo>
                    <a:pt x="3847" y="37714"/>
                    <a:pt x="40054" y="43078"/>
                    <a:pt x="65074" y="72610"/>
                  </a:cubicBezTo>
                  <a:cubicBezTo>
                    <a:pt x="98285" y="111812"/>
                    <a:pt x="123128" y="172403"/>
                    <a:pt x="136223" y="166496"/>
                  </a:cubicBezTo>
                  <a:close/>
                </a:path>
              </a:pathLst>
            </a:custGeom>
            <a:solidFill>
              <a:srgbClr val="9DC388"/>
            </a:solidFill>
            <a:ln w="3223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7" name="Frihandsfigur: Form 246">
              <a:extLst>
                <a:ext uri="{FF2B5EF4-FFF2-40B4-BE49-F238E27FC236}">
                  <a16:creationId xmlns:a16="http://schemas.microsoft.com/office/drawing/2014/main" id="{7AFA54CD-4995-2ABE-E308-90D245ED7F79}"/>
                </a:ext>
              </a:extLst>
            </p:cNvPr>
            <p:cNvSpPr/>
            <p:nvPr/>
          </p:nvSpPr>
          <p:spPr>
            <a:xfrm>
              <a:off x="5011463" y="2715056"/>
              <a:ext cx="57829" cy="265946"/>
            </a:xfrm>
            <a:custGeom>
              <a:avLst/>
              <a:gdLst>
                <a:gd name="connsiteX0" fmla="*/ 11971 w 57829"/>
                <a:gd name="connsiteY0" fmla="*/ 265159 h 265946"/>
                <a:gd name="connsiteX1" fmla="*/ 57042 w 57829"/>
                <a:gd name="connsiteY1" fmla="*/ 119734 h 265946"/>
                <a:gd name="connsiteX2" fmla="*/ 4277 w 57829"/>
                <a:gd name="connsiteY2" fmla="*/ 10029 h 265946"/>
                <a:gd name="connsiteX3" fmla="*/ 19553 w 57829"/>
                <a:gd name="connsiteY3" fmla="*/ 117759 h 265946"/>
                <a:gd name="connsiteX4" fmla="*/ 11971 w 57829"/>
                <a:gd name="connsiteY4" fmla="*/ 265159 h 26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29" h="265946">
                  <a:moveTo>
                    <a:pt x="11971" y="265159"/>
                  </a:moveTo>
                  <a:cubicBezTo>
                    <a:pt x="45921" y="274781"/>
                    <a:pt x="61656" y="194440"/>
                    <a:pt x="57042" y="119734"/>
                  </a:cubicBezTo>
                  <a:cubicBezTo>
                    <a:pt x="52343" y="43605"/>
                    <a:pt x="26751" y="-26674"/>
                    <a:pt x="4277" y="10029"/>
                  </a:cubicBezTo>
                  <a:cubicBezTo>
                    <a:pt x="-10962" y="34900"/>
                    <a:pt x="19412" y="69262"/>
                    <a:pt x="19553" y="117759"/>
                  </a:cubicBezTo>
                  <a:cubicBezTo>
                    <a:pt x="19749" y="182131"/>
                    <a:pt x="-5355" y="260254"/>
                    <a:pt x="11971" y="265159"/>
                  </a:cubicBezTo>
                  <a:close/>
                </a:path>
              </a:pathLst>
            </a:custGeom>
            <a:solidFill>
              <a:srgbClr val="9DC388"/>
            </a:solidFill>
            <a:ln w="403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8" name="Frihandsfigur: Form 247">
              <a:extLst>
                <a:ext uri="{FF2B5EF4-FFF2-40B4-BE49-F238E27FC236}">
                  <a16:creationId xmlns:a16="http://schemas.microsoft.com/office/drawing/2014/main" id="{5844C9F8-CCDE-2502-8D93-87C227D49837}"/>
                </a:ext>
              </a:extLst>
            </p:cNvPr>
            <p:cNvSpPr/>
            <p:nvPr/>
          </p:nvSpPr>
          <p:spPr>
            <a:xfrm>
              <a:off x="4850220" y="4426013"/>
              <a:ext cx="194614" cy="65700"/>
            </a:xfrm>
            <a:custGeom>
              <a:avLst/>
              <a:gdLst>
                <a:gd name="connsiteX0" fmla="*/ 194565 w 194614"/>
                <a:gd name="connsiteY0" fmla="*/ 21283 h 65700"/>
                <a:gd name="connsiteX1" fmla="*/ 81725 w 194614"/>
                <a:gd name="connsiteY1" fmla="*/ 9741 h 65700"/>
                <a:gd name="connsiteX2" fmla="*/ 9349 w 194614"/>
                <a:gd name="connsiteY2" fmla="*/ 64416 h 65700"/>
                <a:gd name="connsiteX3" fmla="*/ 85796 w 194614"/>
                <a:gd name="connsiteY3" fmla="*/ 37411 h 65700"/>
                <a:gd name="connsiteX4" fmla="*/ 194565 w 194614"/>
                <a:gd name="connsiteY4" fmla="*/ 21283 h 6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14" h="65700">
                  <a:moveTo>
                    <a:pt x="194565" y="21283"/>
                  </a:moveTo>
                  <a:cubicBezTo>
                    <a:pt x="196597" y="-4936"/>
                    <a:pt x="135613" y="-4618"/>
                    <a:pt x="81725" y="9741"/>
                  </a:cubicBezTo>
                  <a:cubicBezTo>
                    <a:pt x="26806" y="24372"/>
                    <a:pt x="-20764" y="53399"/>
                    <a:pt x="9349" y="64416"/>
                  </a:cubicBezTo>
                  <a:cubicBezTo>
                    <a:pt x="29755" y="71886"/>
                    <a:pt x="50386" y="44656"/>
                    <a:pt x="85796" y="37411"/>
                  </a:cubicBezTo>
                  <a:cubicBezTo>
                    <a:pt x="132777" y="27807"/>
                    <a:pt x="193526" y="34659"/>
                    <a:pt x="194565" y="21283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9" name="Frihandsfigur: Form 248">
              <a:extLst>
                <a:ext uri="{FF2B5EF4-FFF2-40B4-BE49-F238E27FC236}">
                  <a16:creationId xmlns:a16="http://schemas.microsoft.com/office/drawing/2014/main" id="{DB3DEF73-ED54-07EF-74E6-C86BF3EBB7DF}"/>
                </a:ext>
              </a:extLst>
            </p:cNvPr>
            <p:cNvSpPr/>
            <p:nvPr/>
          </p:nvSpPr>
          <p:spPr>
            <a:xfrm>
              <a:off x="6628781" y="2798736"/>
              <a:ext cx="194615" cy="65700"/>
            </a:xfrm>
            <a:custGeom>
              <a:avLst/>
              <a:gdLst>
                <a:gd name="connsiteX0" fmla="*/ 194566 w 194615"/>
                <a:gd name="connsiteY0" fmla="*/ 21283 h 65700"/>
                <a:gd name="connsiteX1" fmla="*/ 81725 w 194615"/>
                <a:gd name="connsiteY1" fmla="*/ 9741 h 65700"/>
                <a:gd name="connsiteX2" fmla="*/ 9349 w 194615"/>
                <a:gd name="connsiteY2" fmla="*/ 64416 h 65700"/>
                <a:gd name="connsiteX3" fmla="*/ 85796 w 194615"/>
                <a:gd name="connsiteY3" fmla="*/ 37411 h 65700"/>
                <a:gd name="connsiteX4" fmla="*/ 194566 w 194615"/>
                <a:gd name="connsiteY4" fmla="*/ 21283 h 6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15" h="65700">
                  <a:moveTo>
                    <a:pt x="194566" y="21283"/>
                  </a:moveTo>
                  <a:cubicBezTo>
                    <a:pt x="196597" y="-4936"/>
                    <a:pt x="135613" y="-4618"/>
                    <a:pt x="81725" y="9741"/>
                  </a:cubicBezTo>
                  <a:cubicBezTo>
                    <a:pt x="26806" y="24372"/>
                    <a:pt x="-20764" y="53399"/>
                    <a:pt x="9349" y="64416"/>
                  </a:cubicBezTo>
                  <a:cubicBezTo>
                    <a:pt x="29755" y="71886"/>
                    <a:pt x="50386" y="44656"/>
                    <a:pt x="85796" y="37411"/>
                  </a:cubicBezTo>
                  <a:cubicBezTo>
                    <a:pt x="132777" y="27807"/>
                    <a:pt x="193526" y="34650"/>
                    <a:pt x="194566" y="21283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0" name="Frihandsfigur: Form 249">
              <a:extLst>
                <a:ext uri="{FF2B5EF4-FFF2-40B4-BE49-F238E27FC236}">
                  <a16:creationId xmlns:a16="http://schemas.microsoft.com/office/drawing/2014/main" id="{D9AA4610-4A86-4021-848C-09BF34AE5D22}"/>
                </a:ext>
              </a:extLst>
            </p:cNvPr>
            <p:cNvSpPr/>
            <p:nvPr/>
          </p:nvSpPr>
          <p:spPr>
            <a:xfrm>
              <a:off x="6736530" y="3616545"/>
              <a:ext cx="194614" cy="65700"/>
            </a:xfrm>
            <a:custGeom>
              <a:avLst/>
              <a:gdLst>
                <a:gd name="connsiteX0" fmla="*/ 194565 w 194614"/>
                <a:gd name="connsiteY0" fmla="*/ 21283 h 65700"/>
                <a:gd name="connsiteX1" fmla="*/ 81715 w 194614"/>
                <a:gd name="connsiteY1" fmla="*/ 9741 h 65700"/>
                <a:gd name="connsiteX2" fmla="*/ 9349 w 194614"/>
                <a:gd name="connsiteY2" fmla="*/ 64416 h 65700"/>
                <a:gd name="connsiteX3" fmla="*/ 85787 w 194614"/>
                <a:gd name="connsiteY3" fmla="*/ 37411 h 65700"/>
                <a:gd name="connsiteX4" fmla="*/ 194565 w 194614"/>
                <a:gd name="connsiteY4" fmla="*/ 21283 h 6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14" h="65700">
                  <a:moveTo>
                    <a:pt x="194565" y="21283"/>
                  </a:moveTo>
                  <a:cubicBezTo>
                    <a:pt x="196597" y="-4936"/>
                    <a:pt x="135604" y="-4618"/>
                    <a:pt x="81715" y="9741"/>
                  </a:cubicBezTo>
                  <a:cubicBezTo>
                    <a:pt x="26806" y="24372"/>
                    <a:pt x="-20764" y="53399"/>
                    <a:pt x="9349" y="64416"/>
                  </a:cubicBezTo>
                  <a:cubicBezTo>
                    <a:pt x="29755" y="71886"/>
                    <a:pt x="50385" y="44656"/>
                    <a:pt x="85787" y="37411"/>
                  </a:cubicBezTo>
                  <a:cubicBezTo>
                    <a:pt x="132777" y="27807"/>
                    <a:pt x="193527" y="34659"/>
                    <a:pt x="194565" y="21283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1" name="Frihandsfigur: Form 250">
              <a:extLst>
                <a:ext uri="{FF2B5EF4-FFF2-40B4-BE49-F238E27FC236}">
                  <a16:creationId xmlns:a16="http://schemas.microsoft.com/office/drawing/2014/main" id="{959A3257-C9D7-E16E-F53C-F9960DD6C21E}"/>
                </a:ext>
              </a:extLst>
            </p:cNvPr>
            <p:cNvSpPr/>
            <p:nvPr/>
          </p:nvSpPr>
          <p:spPr>
            <a:xfrm>
              <a:off x="5600557" y="3817197"/>
              <a:ext cx="104191" cy="178665"/>
            </a:xfrm>
            <a:custGeom>
              <a:avLst/>
              <a:gdLst>
                <a:gd name="connsiteX0" fmla="*/ 12795 w 104191"/>
                <a:gd name="connsiteY0" fmla="*/ 81 h 178665"/>
                <a:gd name="connsiteX1" fmla="*/ 32012 w 104191"/>
                <a:gd name="connsiteY1" fmla="*/ 111873 h 178665"/>
                <a:gd name="connsiteX2" fmla="*/ 104125 w 104191"/>
                <a:gd name="connsiteY2" fmla="*/ 166885 h 178665"/>
                <a:gd name="connsiteX3" fmla="*/ 57575 w 104191"/>
                <a:gd name="connsiteY3" fmla="*/ 100510 h 178665"/>
                <a:gd name="connsiteX4" fmla="*/ 12795 w 104191"/>
                <a:gd name="connsiteY4" fmla="*/ 81 h 17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191" h="178665">
                  <a:moveTo>
                    <a:pt x="12795" y="81"/>
                  </a:moveTo>
                  <a:cubicBezTo>
                    <a:pt x="-13003" y="5164"/>
                    <a:pt x="3696" y="63826"/>
                    <a:pt x="32012" y="111873"/>
                  </a:cubicBezTo>
                  <a:cubicBezTo>
                    <a:pt x="60861" y="160829"/>
                    <a:pt x="101607" y="198851"/>
                    <a:pt x="104125" y="166885"/>
                  </a:cubicBezTo>
                  <a:cubicBezTo>
                    <a:pt x="105838" y="145225"/>
                    <a:pt x="74059" y="132672"/>
                    <a:pt x="57575" y="100510"/>
                  </a:cubicBezTo>
                  <a:cubicBezTo>
                    <a:pt x="35690" y="57835"/>
                    <a:pt x="25955" y="-2512"/>
                    <a:pt x="12795" y="81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2" name="Frihandsfigur: Form 251">
              <a:extLst>
                <a:ext uri="{FF2B5EF4-FFF2-40B4-BE49-F238E27FC236}">
                  <a16:creationId xmlns:a16="http://schemas.microsoft.com/office/drawing/2014/main" id="{F888D9A7-F5DC-AE25-273E-99FF124A6B8E}"/>
                </a:ext>
              </a:extLst>
            </p:cNvPr>
            <p:cNvSpPr/>
            <p:nvPr/>
          </p:nvSpPr>
          <p:spPr>
            <a:xfrm>
              <a:off x="5857438" y="3484205"/>
              <a:ext cx="194614" cy="65700"/>
            </a:xfrm>
            <a:custGeom>
              <a:avLst/>
              <a:gdLst>
                <a:gd name="connsiteX0" fmla="*/ 194565 w 194614"/>
                <a:gd name="connsiteY0" fmla="*/ 21274 h 65700"/>
                <a:gd name="connsiteX1" fmla="*/ 81725 w 194614"/>
                <a:gd name="connsiteY1" fmla="*/ 9742 h 65700"/>
                <a:gd name="connsiteX2" fmla="*/ 9349 w 194614"/>
                <a:gd name="connsiteY2" fmla="*/ 64417 h 65700"/>
                <a:gd name="connsiteX3" fmla="*/ 85787 w 194614"/>
                <a:gd name="connsiteY3" fmla="*/ 37412 h 65700"/>
                <a:gd name="connsiteX4" fmla="*/ 194565 w 194614"/>
                <a:gd name="connsiteY4" fmla="*/ 21274 h 6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14" h="65700">
                  <a:moveTo>
                    <a:pt x="194565" y="21274"/>
                  </a:moveTo>
                  <a:cubicBezTo>
                    <a:pt x="196597" y="-4935"/>
                    <a:pt x="135604" y="-4617"/>
                    <a:pt x="81725" y="9742"/>
                  </a:cubicBezTo>
                  <a:cubicBezTo>
                    <a:pt x="26806" y="24372"/>
                    <a:pt x="-20764" y="53399"/>
                    <a:pt x="9349" y="64417"/>
                  </a:cubicBezTo>
                  <a:cubicBezTo>
                    <a:pt x="29755" y="71886"/>
                    <a:pt x="50385" y="44647"/>
                    <a:pt x="85787" y="37412"/>
                  </a:cubicBezTo>
                  <a:cubicBezTo>
                    <a:pt x="132777" y="27808"/>
                    <a:pt x="193526" y="34650"/>
                    <a:pt x="194565" y="21274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3" name="Frihandsfigur: Form 252">
              <a:extLst>
                <a:ext uri="{FF2B5EF4-FFF2-40B4-BE49-F238E27FC236}">
                  <a16:creationId xmlns:a16="http://schemas.microsoft.com/office/drawing/2014/main" id="{61F58DA1-4499-55E1-7D86-A4A03C5DF8B6}"/>
                </a:ext>
              </a:extLst>
            </p:cNvPr>
            <p:cNvSpPr/>
            <p:nvPr/>
          </p:nvSpPr>
          <p:spPr>
            <a:xfrm>
              <a:off x="5989374" y="2751175"/>
              <a:ext cx="194614" cy="65700"/>
            </a:xfrm>
            <a:custGeom>
              <a:avLst/>
              <a:gdLst>
                <a:gd name="connsiteX0" fmla="*/ 194565 w 194614"/>
                <a:gd name="connsiteY0" fmla="*/ 21283 h 65700"/>
                <a:gd name="connsiteX1" fmla="*/ 81715 w 194614"/>
                <a:gd name="connsiteY1" fmla="*/ 9741 h 65700"/>
                <a:gd name="connsiteX2" fmla="*/ 9349 w 194614"/>
                <a:gd name="connsiteY2" fmla="*/ 64416 h 65700"/>
                <a:gd name="connsiteX3" fmla="*/ 85787 w 194614"/>
                <a:gd name="connsiteY3" fmla="*/ 37411 h 65700"/>
                <a:gd name="connsiteX4" fmla="*/ 194565 w 194614"/>
                <a:gd name="connsiteY4" fmla="*/ 21283 h 6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14" h="65700">
                  <a:moveTo>
                    <a:pt x="194565" y="21283"/>
                  </a:moveTo>
                  <a:cubicBezTo>
                    <a:pt x="196597" y="-4936"/>
                    <a:pt x="135604" y="-4618"/>
                    <a:pt x="81715" y="9741"/>
                  </a:cubicBezTo>
                  <a:cubicBezTo>
                    <a:pt x="26806" y="24372"/>
                    <a:pt x="-20764" y="53399"/>
                    <a:pt x="9349" y="64416"/>
                  </a:cubicBezTo>
                  <a:cubicBezTo>
                    <a:pt x="29755" y="71886"/>
                    <a:pt x="50386" y="44656"/>
                    <a:pt x="85787" y="37411"/>
                  </a:cubicBezTo>
                  <a:cubicBezTo>
                    <a:pt x="132777" y="27807"/>
                    <a:pt x="193527" y="34649"/>
                    <a:pt x="194565" y="21283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4" name="Frihandsfigur: Form 253">
              <a:extLst>
                <a:ext uri="{FF2B5EF4-FFF2-40B4-BE49-F238E27FC236}">
                  <a16:creationId xmlns:a16="http://schemas.microsoft.com/office/drawing/2014/main" id="{AC2E7466-70D2-75D4-0DD4-AE0D8378C88A}"/>
                </a:ext>
              </a:extLst>
            </p:cNvPr>
            <p:cNvSpPr/>
            <p:nvPr/>
          </p:nvSpPr>
          <p:spPr>
            <a:xfrm>
              <a:off x="6872828" y="2231376"/>
              <a:ext cx="194614" cy="65701"/>
            </a:xfrm>
            <a:custGeom>
              <a:avLst/>
              <a:gdLst>
                <a:gd name="connsiteX0" fmla="*/ 194566 w 194614"/>
                <a:gd name="connsiteY0" fmla="*/ 21274 h 65701"/>
                <a:gd name="connsiteX1" fmla="*/ 81715 w 194614"/>
                <a:gd name="connsiteY1" fmla="*/ 9742 h 65701"/>
                <a:gd name="connsiteX2" fmla="*/ 9349 w 194614"/>
                <a:gd name="connsiteY2" fmla="*/ 64417 h 65701"/>
                <a:gd name="connsiteX3" fmla="*/ 85787 w 194614"/>
                <a:gd name="connsiteY3" fmla="*/ 37412 h 65701"/>
                <a:gd name="connsiteX4" fmla="*/ 194566 w 194614"/>
                <a:gd name="connsiteY4" fmla="*/ 21274 h 6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614" h="65701">
                  <a:moveTo>
                    <a:pt x="194566" y="21274"/>
                  </a:moveTo>
                  <a:cubicBezTo>
                    <a:pt x="196597" y="-4935"/>
                    <a:pt x="135604" y="-4617"/>
                    <a:pt x="81715" y="9742"/>
                  </a:cubicBezTo>
                  <a:cubicBezTo>
                    <a:pt x="26807" y="24372"/>
                    <a:pt x="-20763" y="53399"/>
                    <a:pt x="9349" y="64417"/>
                  </a:cubicBezTo>
                  <a:cubicBezTo>
                    <a:pt x="29755" y="71886"/>
                    <a:pt x="50386" y="44647"/>
                    <a:pt x="85787" y="37412"/>
                  </a:cubicBezTo>
                  <a:cubicBezTo>
                    <a:pt x="132777" y="27808"/>
                    <a:pt x="193527" y="34650"/>
                    <a:pt x="194566" y="21274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5" name="Frihandsfigur: Form 254">
              <a:extLst>
                <a:ext uri="{FF2B5EF4-FFF2-40B4-BE49-F238E27FC236}">
                  <a16:creationId xmlns:a16="http://schemas.microsoft.com/office/drawing/2014/main" id="{9CF8DB51-5DB1-A402-0509-2C221DC861D3}"/>
                </a:ext>
              </a:extLst>
            </p:cNvPr>
            <p:cNvSpPr/>
            <p:nvPr/>
          </p:nvSpPr>
          <p:spPr>
            <a:xfrm>
              <a:off x="7560060" y="4321306"/>
              <a:ext cx="188716" cy="83467"/>
            </a:xfrm>
            <a:custGeom>
              <a:avLst/>
              <a:gdLst>
                <a:gd name="connsiteX0" fmla="*/ 6 w 188716"/>
                <a:gd name="connsiteY0" fmla="*/ 66944 h 83467"/>
                <a:gd name="connsiteX1" fmla="*/ 113399 w 188716"/>
                <a:gd name="connsiteY1" fmla="*/ 63986 h 83467"/>
                <a:gd name="connsiteX2" fmla="*/ 178201 w 188716"/>
                <a:gd name="connsiteY2" fmla="*/ 521 h 83467"/>
                <a:gd name="connsiteX3" fmla="*/ 105835 w 188716"/>
                <a:gd name="connsiteY3" fmla="*/ 37056 h 83467"/>
                <a:gd name="connsiteX4" fmla="*/ 6 w 188716"/>
                <a:gd name="connsiteY4" fmla="*/ 66944 h 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16" h="83467">
                  <a:moveTo>
                    <a:pt x="6" y="66944"/>
                  </a:moveTo>
                  <a:cubicBezTo>
                    <a:pt x="1335" y="93200"/>
                    <a:pt x="61785" y="85103"/>
                    <a:pt x="113399" y="63986"/>
                  </a:cubicBezTo>
                  <a:cubicBezTo>
                    <a:pt x="165995" y="42466"/>
                    <a:pt x="209475" y="7607"/>
                    <a:pt x="178201" y="521"/>
                  </a:cubicBezTo>
                  <a:cubicBezTo>
                    <a:pt x="157009" y="-4281"/>
                    <a:pt x="140020" y="25364"/>
                    <a:pt x="105835" y="37056"/>
                  </a:cubicBezTo>
                  <a:cubicBezTo>
                    <a:pt x="60456" y="52585"/>
                    <a:pt x="-668" y="53549"/>
                    <a:pt x="6" y="66944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6" name="Frihandsfigur: Form 255">
              <a:extLst>
                <a:ext uri="{FF2B5EF4-FFF2-40B4-BE49-F238E27FC236}">
                  <a16:creationId xmlns:a16="http://schemas.microsoft.com/office/drawing/2014/main" id="{52891C2C-5332-0EF3-DA45-DD8FEC8CC2DD}"/>
                </a:ext>
              </a:extLst>
            </p:cNvPr>
            <p:cNvSpPr/>
            <p:nvPr/>
          </p:nvSpPr>
          <p:spPr>
            <a:xfrm>
              <a:off x="7812894" y="3318346"/>
              <a:ext cx="91334" cy="185322"/>
            </a:xfrm>
            <a:custGeom>
              <a:avLst/>
              <a:gdLst>
                <a:gd name="connsiteX0" fmla="*/ 76380 w 91334"/>
                <a:gd name="connsiteY0" fmla="*/ 185298 h 185322"/>
                <a:gd name="connsiteX1" fmla="*/ 67216 w 91334"/>
                <a:gd name="connsiteY1" fmla="*/ 72233 h 185322"/>
                <a:gd name="connsiteX2" fmla="*/ 298 w 91334"/>
                <a:gd name="connsiteY2" fmla="*/ 11006 h 185322"/>
                <a:gd name="connsiteX3" fmla="*/ 40745 w 91334"/>
                <a:gd name="connsiteY3" fmla="*/ 81266 h 185322"/>
                <a:gd name="connsiteX4" fmla="*/ 76380 w 91334"/>
                <a:gd name="connsiteY4" fmla="*/ 185298 h 18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334" h="185322">
                  <a:moveTo>
                    <a:pt x="76380" y="185298"/>
                  </a:moveTo>
                  <a:cubicBezTo>
                    <a:pt x="102524" y="182528"/>
                    <a:pt x="91123" y="122611"/>
                    <a:pt x="67216" y="72233"/>
                  </a:cubicBezTo>
                  <a:cubicBezTo>
                    <a:pt x="42851" y="20890"/>
                    <a:pt x="5661" y="-20614"/>
                    <a:pt x="298" y="11006"/>
                  </a:cubicBezTo>
                  <a:cubicBezTo>
                    <a:pt x="-3334" y="32422"/>
                    <a:pt x="27191" y="47764"/>
                    <a:pt x="40745" y="81266"/>
                  </a:cubicBezTo>
                  <a:cubicBezTo>
                    <a:pt x="58726" y="125719"/>
                    <a:pt x="63041" y="186702"/>
                    <a:pt x="76380" y="185298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7" name="Frihandsfigur: Form 256">
              <a:extLst>
                <a:ext uri="{FF2B5EF4-FFF2-40B4-BE49-F238E27FC236}">
                  <a16:creationId xmlns:a16="http://schemas.microsoft.com/office/drawing/2014/main" id="{1AD94B7A-E154-9203-20E1-B0FB04F00ED2}"/>
                </a:ext>
              </a:extLst>
            </p:cNvPr>
            <p:cNvSpPr/>
            <p:nvPr/>
          </p:nvSpPr>
          <p:spPr>
            <a:xfrm>
              <a:off x="4478332" y="4141155"/>
              <a:ext cx="87658" cy="184978"/>
            </a:xfrm>
            <a:custGeom>
              <a:avLst/>
              <a:gdLst>
                <a:gd name="connsiteX0" fmla="*/ 85885 w 87658"/>
                <a:gd name="connsiteY0" fmla="*/ 3057 h 184978"/>
                <a:gd name="connsiteX1" fmla="*/ 13810 w 87658"/>
                <a:gd name="connsiteY1" fmla="*/ 90653 h 184978"/>
                <a:gd name="connsiteX2" fmla="*/ 19282 w 87658"/>
                <a:gd name="connsiteY2" fmla="*/ 181188 h 184978"/>
                <a:gd name="connsiteX3" fmla="*/ 39110 w 87658"/>
                <a:gd name="connsiteY3" fmla="*/ 102578 h 184978"/>
                <a:gd name="connsiteX4" fmla="*/ 85885 w 87658"/>
                <a:gd name="connsiteY4" fmla="*/ 3057 h 184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58" h="184978">
                  <a:moveTo>
                    <a:pt x="85885" y="3057"/>
                  </a:moveTo>
                  <a:cubicBezTo>
                    <a:pt x="65182" y="-13146"/>
                    <a:pt x="31684" y="37822"/>
                    <a:pt x="13810" y="90653"/>
                  </a:cubicBezTo>
                  <a:cubicBezTo>
                    <a:pt x="-4404" y="144476"/>
                    <a:pt x="-6564" y="200161"/>
                    <a:pt x="19282" y="181188"/>
                  </a:cubicBezTo>
                  <a:cubicBezTo>
                    <a:pt x="36798" y="168326"/>
                    <a:pt x="25539" y="136070"/>
                    <a:pt x="39110" y="102578"/>
                  </a:cubicBezTo>
                  <a:cubicBezTo>
                    <a:pt x="57119" y="58125"/>
                    <a:pt x="96449" y="11323"/>
                    <a:pt x="85885" y="3057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8" name="Frihandsfigur: Form 257">
              <a:extLst>
                <a:ext uri="{FF2B5EF4-FFF2-40B4-BE49-F238E27FC236}">
                  <a16:creationId xmlns:a16="http://schemas.microsoft.com/office/drawing/2014/main" id="{9752811D-912E-A0E3-C2B1-388701EF17E4}"/>
                </a:ext>
              </a:extLst>
            </p:cNvPr>
            <p:cNvSpPr/>
            <p:nvPr/>
          </p:nvSpPr>
          <p:spPr>
            <a:xfrm>
              <a:off x="5903151" y="2226587"/>
              <a:ext cx="202812" cy="42276"/>
            </a:xfrm>
            <a:custGeom>
              <a:avLst/>
              <a:gdLst>
                <a:gd name="connsiteX0" fmla="*/ 202076 w 202812"/>
                <a:gd name="connsiteY0" fmla="*/ 37998 h 42276"/>
                <a:gd name="connsiteX1" fmla="*/ 92268 w 202812"/>
                <a:gd name="connsiteY1" fmla="*/ 144 h 42276"/>
                <a:gd name="connsiteX2" fmla="*/ 7340 w 202812"/>
                <a:gd name="connsiteY2" fmla="*/ 37755 h 42276"/>
                <a:gd name="connsiteX3" fmla="*/ 89863 w 202812"/>
                <a:gd name="connsiteY3" fmla="*/ 28685 h 42276"/>
                <a:gd name="connsiteX4" fmla="*/ 202076 w 202812"/>
                <a:gd name="connsiteY4" fmla="*/ 37998 h 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812" h="42276">
                  <a:moveTo>
                    <a:pt x="202076" y="37998"/>
                  </a:moveTo>
                  <a:cubicBezTo>
                    <a:pt x="210220" y="12341"/>
                    <a:pt x="149339" y="-1587"/>
                    <a:pt x="92268" y="144"/>
                  </a:cubicBezTo>
                  <a:cubicBezTo>
                    <a:pt x="34102" y="1904"/>
                    <a:pt x="-20105" y="19736"/>
                    <a:pt x="7340" y="37755"/>
                  </a:cubicBezTo>
                  <a:cubicBezTo>
                    <a:pt x="25940" y="49961"/>
                    <a:pt x="52870" y="27636"/>
                    <a:pt x="89863" y="28685"/>
                  </a:cubicBezTo>
                  <a:cubicBezTo>
                    <a:pt x="138949" y="30079"/>
                    <a:pt x="197911" y="51094"/>
                    <a:pt x="202076" y="37998"/>
                  </a:cubicBezTo>
                  <a:close/>
                </a:path>
              </a:pathLst>
            </a:custGeom>
            <a:solidFill>
              <a:srgbClr val="9DC388"/>
            </a:solidFill>
            <a:ln w="308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9" name="Frihandsfigur: Form 258">
              <a:extLst>
                <a:ext uri="{FF2B5EF4-FFF2-40B4-BE49-F238E27FC236}">
                  <a16:creationId xmlns:a16="http://schemas.microsoft.com/office/drawing/2014/main" id="{EB69A76A-1B1D-23F0-6F7A-A93969CA5352}"/>
                </a:ext>
              </a:extLst>
            </p:cNvPr>
            <p:cNvSpPr/>
            <p:nvPr/>
          </p:nvSpPr>
          <p:spPr>
            <a:xfrm>
              <a:off x="4560903" y="3693553"/>
              <a:ext cx="286820" cy="59788"/>
            </a:xfrm>
            <a:custGeom>
              <a:avLst/>
              <a:gdLst>
                <a:gd name="connsiteX0" fmla="*/ 285776 w 286820"/>
                <a:gd name="connsiteY0" fmla="*/ 53736 h 59788"/>
                <a:gd name="connsiteX1" fmla="*/ 130486 w 286820"/>
                <a:gd name="connsiteY1" fmla="*/ 203 h 59788"/>
                <a:gd name="connsiteX2" fmla="*/ 10384 w 286820"/>
                <a:gd name="connsiteY2" fmla="*/ 53390 h 59788"/>
                <a:gd name="connsiteX3" fmla="*/ 127078 w 286820"/>
                <a:gd name="connsiteY3" fmla="*/ 40566 h 59788"/>
                <a:gd name="connsiteX4" fmla="*/ 285776 w 286820"/>
                <a:gd name="connsiteY4" fmla="*/ 53736 h 5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20" h="59788">
                  <a:moveTo>
                    <a:pt x="285776" y="53736"/>
                  </a:moveTo>
                  <a:cubicBezTo>
                    <a:pt x="297309" y="17455"/>
                    <a:pt x="211201" y="-2240"/>
                    <a:pt x="130486" y="203"/>
                  </a:cubicBezTo>
                  <a:cubicBezTo>
                    <a:pt x="48226" y="2693"/>
                    <a:pt x="-28436" y="27910"/>
                    <a:pt x="10384" y="53390"/>
                  </a:cubicBezTo>
                  <a:cubicBezTo>
                    <a:pt x="36689" y="70660"/>
                    <a:pt x="74772" y="39077"/>
                    <a:pt x="127078" y="40566"/>
                  </a:cubicBezTo>
                  <a:cubicBezTo>
                    <a:pt x="196505" y="42541"/>
                    <a:pt x="279898" y="72260"/>
                    <a:pt x="285776" y="53736"/>
                  </a:cubicBezTo>
                  <a:close/>
                </a:path>
              </a:pathLst>
            </a:custGeom>
            <a:solidFill>
              <a:srgbClr val="9DC388"/>
            </a:solidFill>
            <a:ln w="43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0" name="Frihandsfigur: Form 259">
              <a:extLst>
                <a:ext uri="{FF2B5EF4-FFF2-40B4-BE49-F238E27FC236}">
                  <a16:creationId xmlns:a16="http://schemas.microsoft.com/office/drawing/2014/main" id="{58B318C4-FC28-D32A-FB43-7209EA47F2EF}"/>
                </a:ext>
              </a:extLst>
            </p:cNvPr>
            <p:cNvSpPr/>
            <p:nvPr/>
          </p:nvSpPr>
          <p:spPr>
            <a:xfrm>
              <a:off x="6836342" y="4348779"/>
              <a:ext cx="286817" cy="59793"/>
            </a:xfrm>
            <a:custGeom>
              <a:avLst/>
              <a:gdLst>
                <a:gd name="connsiteX0" fmla="*/ 285773 w 286817"/>
                <a:gd name="connsiteY0" fmla="*/ 53745 h 59793"/>
                <a:gd name="connsiteX1" fmla="*/ 130482 w 286817"/>
                <a:gd name="connsiteY1" fmla="*/ 203 h 59793"/>
                <a:gd name="connsiteX2" fmla="*/ 10387 w 286817"/>
                <a:gd name="connsiteY2" fmla="*/ 53390 h 59793"/>
                <a:gd name="connsiteX3" fmla="*/ 127085 w 286817"/>
                <a:gd name="connsiteY3" fmla="*/ 40566 h 59793"/>
                <a:gd name="connsiteX4" fmla="*/ 285773 w 286817"/>
                <a:gd name="connsiteY4" fmla="*/ 53745 h 5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17" h="59793">
                  <a:moveTo>
                    <a:pt x="285773" y="53745"/>
                  </a:moveTo>
                  <a:cubicBezTo>
                    <a:pt x="297306" y="17455"/>
                    <a:pt x="211208" y="-2240"/>
                    <a:pt x="130482" y="203"/>
                  </a:cubicBezTo>
                  <a:cubicBezTo>
                    <a:pt x="48222" y="2693"/>
                    <a:pt x="-28440" y="27910"/>
                    <a:pt x="10387" y="53390"/>
                  </a:cubicBezTo>
                  <a:cubicBezTo>
                    <a:pt x="36690" y="70660"/>
                    <a:pt x="74769" y="39077"/>
                    <a:pt x="127085" y="40566"/>
                  </a:cubicBezTo>
                  <a:cubicBezTo>
                    <a:pt x="196502" y="42541"/>
                    <a:pt x="279895" y="72260"/>
                    <a:pt x="285773" y="53745"/>
                  </a:cubicBezTo>
                  <a:close/>
                </a:path>
              </a:pathLst>
            </a:custGeom>
            <a:solidFill>
              <a:srgbClr val="9DC388"/>
            </a:solidFill>
            <a:ln w="43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1" name="Frihandsfigur: Form 260">
              <a:extLst>
                <a:ext uri="{FF2B5EF4-FFF2-40B4-BE49-F238E27FC236}">
                  <a16:creationId xmlns:a16="http://schemas.microsoft.com/office/drawing/2014/main" id="{FC40EF69-8705-5F53-6325-DE842BF28D3C}"/>
                </a:ext>
              </a:extLst>
            </p:cNvPr>
            <p:cNvSpPr/>
            <p:nvPr/>
          </p:nvSpPr>
          <p:spPr>
            <a:xfrm>
              <a:off x="6966476" y="2601799"/>
              <a:ext cx="286820" cy="59785"/>
            </a:xfrm>
            <a:custGeom>
              <a:avLst/>
              <a:gdLst>
                <a:gd name="connsiteX0" fmla="*/ 285778 w 286820"/>
                <a:gd name="connsiteY0" fmla="*/ 53737 h 59785"/>
                <a:gd name="connsiteX1" fmla="*/ 130478 w 286820"/>
                <a:gd name="connsiteY1" fmla="*/ 205 h 59785"/>
                <a:gd name="connsiteX2" fmla="*/ 10383 w 286820"/>
                <a:gd name="connsiteY2" fmla="*/ 53391 h 59785"/>
                <a:gd name="connsiteX3" fmla="*/ 127080 w 286820"/>
                <a:gd name="connsiteY3" fmla="*/ 40558 h 59785"/>
                <a:gd name="connsiteX4" fmla="*/ 285778 w 286820"/>
                <a:gd name="connsiteY4" fmla="*/ 53737 h 59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820" h="59785">
                  <a:moveTo>
                    <a:pt x="285778" y="53737"/>
                  </a:moveTo>
                  <a:cubicBezTo>
                    <a:pt x="297301" y="17456"/>
                    <a:pt x="211203" y="-2248"/>
                    <a:pt x="130478" y="205"/>
                  </a:cubicBezTo>
                  <a:cubicBezTo>
                    <a:pt x="48228" y="2694"/>
                    <a:pt x="-28435" y="27902"/>
                    <a:pt x="10383" y="53391"/>
                  </a:cubicBezTo>
                  <a:cubicBezTo>
                    <a:pt x="36686" y="70652"/>
                    <a:pt x="74774" y="39069"/>
                    <a:pt x="127080" y="40558"/>
                  </a:cubicBezTo>
                  <a:cubicBezTo>
                    <a:pt x="196498" y="42533"/>
                    <a:pt x="279891" y="72252"/>
                    <a:pt x="285778" y="53737"/>
                  </a:cubicBezTo>
                  <a:close/>
                </a:path>
              </a:pathLst>
            </a:custGeom>
            <a:solidFill>
              <a:srgbClr val="9DC388"/>
            </a:solidFill>
            <a:ln w="43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2" name="Frihandsfigur: Form 261">
              <a:extLst>
                <a:ext uri="{FF2B5EF4-FFF2-40B4-BE49-F238E27FC236}">
                  <a16:creationId xmlns:a16="http://schemas.microsoft.com/office/drawing/2014/main" id="{7839BD6A-522C-5E7C-5222-1E940C1C0D2D}"/>
                </a:ext>
              </a:extLst>
            </p:cNvPr>
            <p:cNvSpPr/>
            <p:nvPr/>
          </p:nvSpPr>
          <p:spPr>
            <a:xfrm>
              <a:off x="5449031" y="3272763"/>
              <a:ext cx="290574" cy="37089"/>
            </a:xfrm>
            <a:custGeom>
              <a:avLst/>
              <a:gdLst>
                <a:gd name="connsiteX0" fmla="*/ 289517 w 290574"/>
                <a:gd name="connsiteY0" fmla="*/ 33337 h 37089"/>
                <a:gd name="connsiteX1" fmla="*/ 132195 w 290574"/>
                <a:gd name="connsiteY1" fmla="*/ 126 h 37089"/>
                <a:gd name="connsiteX2" fmla="*/ 10518 w 290574"/>
                <a:gd name="connsiteY2" fmla="*/ 33122 h 37089"/>
                <a:gd name="connsiteX3" fmla="*/ 128750 w 290574"/>
                <a:gd name="connsiteY3" fmla="*/ 25166 h 37089"/>
                <a:gd name="connsiteX4" fmla="*/ 289517 w 290574"/>
                <a:gd name="connsiteY4" fmla="*/ 33337 h 37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74" h="37089">
                  <a:moveTo>
                    <a:pt x="289517" y="33337"/>
                  </a:moveTo>
                  <a:cubicBezTo>
                    <a:pt x="301199" y="10825"/>
                    <a:pt x="213968" y="-1390"/>
                    <a:pt x="132195" y="126"/>
                  </a:cubicBezTo>
                  <a:cubicBezTo>
                    <a:pt x="48858" y="1671"/>
                    <a:pt x="-28806" y="17312"/>
                    <a:pt x="10518" y="33122"/>
                  </a:cubicBezTo>
                  <a:cubicBezTo>
                    <a:pt x="37167" y="43830"/>
                    <a:pt x="75751" y="24239"/>
                    <a:pt x="128750" y="25166"/>
                  </a:cubicBezTo>
                  <a:cubicBezTo>
                    <a:pt x="199076" y="26392"/>
                    <a:pt x="283554" y="44823"/>
                    <a:pt x="289517" y="33337"/>
                  </a:cubicBezTo>
                  <a:close/>
                </a:path>
              </a:pathLst>
            </a:custGeom>
            <a:solidFill>
              <a:srgbClr val="9DC388"/>
            </a:solidFill>
            <a:ln w="345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3" name="Frihandsfigur: Form 262">
              <a:extLst>
                <a:ext uri="{FF2B5EF4-FFF2-40B4-BE49-F238E27FC236}">
                  <a16:creationId xmlns:a16="http://schemas.microsoft.com/office/drawing/2014/main" id="{A419693C-911C-5824-7D60-E8B33FDECEA7}"/>
                </a:ext>
              </a:extLst>
            </p:cNvPr>
            <p:cNvSpPr/>
            <p:nvPr/>
          </p:nvSpPr>
          <p:spPr>
            <a:xfrm>
              <a:off x="7476074" y="3824348"/>
              <a:ext cx="137768" cy="262873"/>
            </a:xfrm>
            <a:custGeom>
              <a:avLst/>
              <a:gdLst>
                <a:gd name="connsiteX0" fmla="*/ 135493 w 137768"/>
                <a:gd name="connsiteY0" fmla="*/ 5051 h 262873"/>
                <a:gd name="connsiteX1" fmla="*/ 25086 w 137768"/>
                <a:gd name="connsiteY1" fmla="*/ 126672 h 262873"/>
                <a:gd name="connsiteX2" fmla="*/ 26631 w 137768"/>
                <a:gd name="connsiteY2" fmla="*/ 258010 h 262873"/>
                <a:gd name="connsiteX3" fmla="*/ 60834 w 137768"/>
                <a:gd name="connsiteY3" fmla="*/ 145702 h 262873"/>
                <a:gd name="connsiteX4" fmla="*/ 135493 w 137768"/>
                <a:gd name="connsiteY4" fmla="*/ 5051 h 262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768" h="262873">
                  <a:moveTo>
                    <a:pt x="135493" y="5051"/>
                  </a:moveTo>
                  <a:cubicBezTo>
                    <a:pt x="106691" y="-19848"/>
                    <a:pt x="54656" y="51526"/>
                    <a:pt x="25086" y="126672"/>
                  </a:cubicBezTo>
                  <a:cubicBezTo>
                    <a:pt x="-5045" y="203251"/>
                    <a:pt x="-12085" y="283648"/>
                    <a:pt x="26631" y="258010"/>
                  </a:cubicBezTo>
                  <a:cubicBezTo>
                    <a:pt x="52868" y="240646"/>
                    <a:pt x="38856" y="193197"/>
                    <a:pt x="60834" y="145702"/>
                  </a:cubicBezTo>
                  <a:cubicBezTo>
                    <a:pt x="90011" y="82678"/>
                    <a:pt x="150189" y="17753"/>
                    <a:pt x="135493" y="5051"/>
                  </a:cubicBezTo>
                  <a:close/>
                </a:path>
              </a:pathLst>
            </a:custGeom>
            <a:solidFill>
              <a:srgbClr val="9DC388"/>
            </a:solidFill>
            <a:ln w="43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4" name="Frihandsfigur: Form 263">
              <a:extLst>
                <a:ext uri="{FF2B5EF4-FFF2-40B4-BE49-F238E27FC236}">
                  <a16:creationId xmlns:a16="http://schemas.microsoft.com/office/drawing/2014/main" id="{729F3A4B-4C36-6351-C059-7601339CBB3F}"/>
                </a:ext>
              </a:extLst>
            </p:cNvPr>
            <p:cNvSpPr/>
            <p:nvPr/>
          </p:nvSpPr>
          <p:spPr>
            <a:xfrm>
              <a:off x="6094951" y="4985846"/>
              <a:ext cx="265065" cy="133169"/>
            </a:xfrm>
            <a:custGeom>
              <a:avLst/>
              <a:gdLst>
                <a:gd name="connsiteX0" fmla="*/ 260286 w 265065"/>
                <a:gd name="connsiteY0" fmla="*/ 130773 h 133169"/>
                <a:gd name="connsiteX1" fmla="*/ 136409 w 265065"/>
                <a:gd name="connsiteY1" fmla="*/ 22893 h 133169"/>
                <a:gd name="connsiteX2" fmla="*/ 5128 w 265065"/>
                <a:gd name="connsiteY2" fmla="*/ 27152 h 133169"/>
                <a:gd name="connsiteX3" fmla="*/ 118118 w 265065"/>
                <a:gd name="connsiteY3" fmla="*/ 59034 h 133169"/>
                <a:gd name="connsiteX4" fmla="*/ 260286 w 265065"/>
                <a:gd name="connsiteY4" fmla="*/ 130773 h 1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65" h="133169">
                  <a:moveTo>
                    <a:pt x="260286" y="130773"/>
                  </a:moveTo>
                  <a:cubicBezTo>
                    <a:pt x="284576" y="101456"/>
                    <a:pt x="212154" y="50909"/>
                    <a:pt x="136409" y="22893"/>
                  </a:cubicBezTo>
                  <a:cubicBezTo>
                    <a:pt x="59222" y="-5647"/>
                    <a:pt x="-21297" y="-11030"/>
                    <a:pt x="5128" y="27152"/>
                  </a:cubicBezTo>
                  <a:cubicBezTo>
                    <a:pt x="23034" y="53024"/>
                    <a:pt x="70183" y="38029"/>
                    <a:pt x="118118" y="59034"/>
                  </a:cubicBezTo>
                  <a:cubicBezTo>
                    <a:pt x="181733" y="86900"/>
                    <a:pt x="247883" y="145731"/>
                    <a:pt x="260286" y="130773"/>
                  </a:cubicBezTo>
                  <a:close/>
                </a:path>
              </a:pathLst>
            </a:custGeom>
            <a:solidFill>
              <a:srgbClr val="9DC388"/>
            </a:solidFill>
            <a:ln w="43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5" name="Frihandsfigur: Form 264">
              <a:extLst>
                <a:ext uri="{FF2B5EF4-FFF2-40B4-BE49-F238E27FC236}">
                  <a16:creationId xmlns:a16="http://schemas.microsoft.com/office/drawing/2014/main" id="{55524FC5-6F26-BED3-9128-CC140994EB3B}"/>
                </a:ext>
              </a:extLst>
            </p:cNvPr>
            <p:cNvSpPr/>
            <p:nvPr/>
          </p:nvSpPr>
          <p:spPr>
            <a:xfrm>
              <a:off x="6125155" y="4070042"/>
              <a:ext cx="265061" cy="133169"/>
            </a:xfrm>
            <a:custGeom>
              <a:avLst/>
              <a:gdLst>
                <a:gd name="connsiteX0" fmla="*/ 260279 w 265061"/>
                <a:gd name="connsiteY0" fmla="*/ 130773 h 133169"/>
                <a:gd name="connsiteX1" fmla="*/ 136412 w 265061"/>
                <a:gd name="connsiteY1" fmla="*/ 22893 h 133169"/>
                <a:gd name="connsiteX2" fmla="*/ 5131 w 265061"/>
                <a:gd name="connsiteY2" fmla="*/ 27152 h 133169"/>
                <a:gd name="connsiteX3" fmla="*/ 118112 w 265061"/>
                <a:gd name="connsiteY3" fmla="*/ 59034 h 133169"/>
                <a:gd name="connsiteX4" fmla="*/ 260279 w 265061"/>
                <a:gd name="connsiteY4" fmla="*/ 130773 h 133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61" h="133169">
                  <a:moveTo>
                    <a:pt x="260279" y="130773"/>
                  </a:moveTo>
                  <a:cubicBezTo>
                    <a:pt x="284579" y="101456"/>
                    <a:pt x="212148" y="50909"/>
                    <a:pt x="136412" y="22893"/>
                  </a:cubicBezTo>
                  <a:cubicBezTo>
                    <a:pt x="59225" y="-5647"/>
                    <a:pt x="-21304" y="-11030"/>
                    <a:pt x="5131" y="27152"/>
                  </a:cubicBezTo>
                  <a:cubicBezTo>
                    <a:pt x="23037" y="53024"/>
                    <a:pt x="70186" y="38038"/>
                    <a:pt x="118112" y="59034"/>
                  </a:cubicBezTo>
                  <a:cubicBezTo>
                    <a:pt x="181726" y="86900"/>
                    <a:pt x="247886" y="145731"/>
                    <a:pt x="260279" y="130773"/>
                  </a:cubicBezTo>
                  <a:close/>
                </a:path>
              </a:pathLst>
            </a:custGeom>
            <a:solidFill>
              <a:srgbClr val="9DC388"/>
            </a:solidFill>
            <a:ln w="43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6" name="Frihandsfigur: Form 265">
              <a:extLst>
                <a:ext uri="{FF2B5EF4-FFF2-40B4-BE49-F238E27FC236}">
                  <a16:creationId xmlns:a16="http://schemas.microsoft.com/office/drawing/2014/main" id="{2BF2187E-82E1-5F31-D74C-BA4FE09491CF}"/>
                </a:ext>
              </a:extLst>
            </p:cNvPr>
            <p:cNvSpPr/>
            <p:nvPr/>
          </p:nvSpPr>
          <p:spPr>
            <a:xfrm>
              <a:off x="5225108" y="2181832"/>
              <a:ext cx="265065" cy="133170"/>
            </a:xfrm>
            <a:custGeom>
              <a:avLst/>
              <a:gdLst>
                <a:gd name="connsiteX0" fmla="*/ 260286 w 265065"/>
                <a:gd name="connsiteY0" fmla="*/ 130773 h 133170"/>
                <a:gd name="connsiteX1" fmla="*/ 136409 w 265065"/>
                <a:gd name="connsiteY1" fmla="*/ 22893 h 133170"/>
                <a:gd name="connsiteX2" fmla="*/ 5128 w 265065"/>
                <a:gd name="connsiteY2" fmla="*/ 27152 h 133170"/>
                <a:gd name="connsiteX3" fmla="*/ 118118 w 265065"/>
                <a:gd name="connsiteY3" fmla="*/ 59034 h 133170"/>
                <a:gd name="connsiteX4" fmla="*/ 260286 w 265065"/>
                <a:gd name="connsiteY4" fmla="*/ 130773 h 13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065" h="133170">
                  <a:moveTo>
                    <a:pt x="260286" y="130773"/>
                  </a:moveTo>
                  <a:cubicBezTo>
                    <a:pt x="284576" y="101465"/>
                    <a:pt x="212154" y="50909"/>
                    <a:pt x="136409" y="22893"/>
                  </a:cubicBezTo>
                  <a:cubicBezTo>
                    <a:pt x="59222" y="-5647"/>
                    <a:pt x="-21297" y="-11030"/>
                    <a:pt x="5128" y="27152"/>
                  </a:cubicBezTo>
                  <a:cubicBezTo>
                    <a:pt x="23034" y="53024"/>
                    <a:pt x="70183" y="38038"/>
                    <a:pt x="118118" y="59034"/>
                  </a:cubicBezTo>
                  <a:cubicBezTo>
                    <a:pt x="181732" y="86909"/>
                    <a:pt x="247883" y="145731"/>
                    <a:pt x="260286" y="130773"/>
                  </a:cubicBezTo>
                  <a:close/>
                </a:path>
              </a:pathLst>
            </a:custGeom>
            <a:solidFill>
              <a:srgbClr val="9DC388"/>
            </a:solidFill>
            <a:ln w="4357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7" name="Frihandsfigur: Form 266">
              <a:extLst>
                <a:ext uri="{FF2B5EF4-FFF2-40B4-BE49-F238E27FC236}">
                  <a16:creationId xmlns:a16="http://schemas.microsoft.com/office/drawing/2014/main" id="{DCC2C0E1-110F-5181-97A1-CC442A2E31A4}"/>
                </a:ext>
              </a:extLst>
            </p:cNvPr>
            <p:cNvSpPr/>
            <p:nvPr/>
          </p:nvSpPr>
          <p:spPr>
            <a:xfrm>
              <a:off x="4511191" y="3075849"/>
              <a:ext cx="114019" cy="57288"/>
            </a:xfrm>
            <a:custGeom>
              <a:avLst/>
              <a:gdLst>
                <a:gd name="connsiteX0" fmla="*/ 111963 w 114019"/>
                <a:gd name="connsiteY0" fmla="*/ 56258 h 57288"/>
                <a:gd name="connsiteX1" fmla="*/ 58677 w 114019"/>
                <a:gd name="connsiteY1" fmla="*/ 9849 h 57288"/>
                <a:gd name="connsiteX2" fmla="*/ 2206 w 114019"/>
                <a:gd name="connsiteY2" fmla="*/ 11684 h 57288"/>
                <a:gd name="connsiteX3" fmla="*/ 50809 w 114019"/>
                <a:gd name="connsiteY3" fmla="*/ 25397 h 57288"/>
                <a:gd name="connsiteX4" fmla="*/ 111963 w 114019"/>
                <a:gd name="connsiteY4" fmla="*/ 56258 h 5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19" h="57288">
                  <a:moveTo>
                    <a:pt x="111963" y="56258"/>
                  </a:moveTo>
                  <a:cubicBezTo>
                    <a:pt x="122415" y="43650"/>
                    <a:pt x="91259" y="21896"/>
                    <a:pt x="58677" y="9849"/>
                  </a:cubicBezTo>
                  <a:cubicBezTo>
                    <a:pt x="25476" y="-2432"/>
                    <a:pt x="-9162" y="-4744"/>
                    <a:pt x="2206" y="11684"/>
                  </a:cubicBezTo>
                  <a:cubicBezTo>
                    <a:pt x="9910" y="22813"/>
                    <a:pt x="30191" y="16364"/>
                    <a:pt x="50809" y="25397"/>
                  </a:cubicBezTo>
                  <a:cubicBezTo>
                    <a:pt x="78172" y="37388"/>
                    <a:pt x="106630" y="62689"/>
                    <a:pt x="111963" y="56258"/>
                  </a:cubicBezTo>
                  <a:close/>
                </a:path>
              </a:pathLst>
            </a:custGeom>
            <a:solidFill>
              <a:srgbClr val="9DC388"/>
            </a:solidFill>
            <a:ln w="1874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8" name="Frihandsfigur: Form 267">
              <a:extLst>
                <a:ext uri="{FF2B5EF4-FFF2-40B4-BE49-F238E27FC236}">
                  <a16:creationId xmlns:a16="http://schemas.microsoft.com/office/drawing/2014/main" id="{E02E2FC7-B179-1BE8-E7B8-A11781A579FD}"/>
                </a:ext>
              </a:extLst>
            </p:cNvPr>
            <p:cNvSpPr/>
            <p:nvPr/>
          </p:nvSpPr>
          <p:spPr>
            <a:xfrm>
              <a:off x="7301958" y="3126463"/>
              <a:ext cx="201738" cy="157723"/>
            </a:xfrm>
            <a:custGeom>
              <a:avLst/>
              <a:gdLst>
                <a:gd name="connsiteX0" fmla="*/ 201401 w 201738"/>
                <a:gd name="connsiteY0" fmla="*/ 11934 h 157723"/>
                <a:gd name="connsiteX1" fmla="*/ 68781 w 201738"/>
                <a:gd name="connsiteY1" fmla="*/ 58250 h 157723"/>
                <a:gd name="connsiteX2" fmla="*/ 16334 w 201738"/>
                <a:gd name="connsiteY2" fmla="*/ 157575 h 157723"/>
                <a:gd name="connsiteX3" fmla="*/ 87886 w 201738"/>
                <a:gd name="connsiteY3" fmla="*/ 87146 h 157723"/>
                <a:gd name="connsiteX4" fmla="*/ 201401 w 201738"/>
                <a:gd name="connsiteY4" fmla="*/ 11934 h 15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738" h="157723">
                  <a:moveTo>
                    <a:pt x="201401" y="11934"/>
                  </a:moveTo>
                  <a:cubicBezTo>
                    <a:pt x="189925" y="-18534"/>
                    <a:pt x="121687" y="13853"/>
                    <a:pt x="68781" y="58250"/>
                  </a:cubicBezTo>
                  <a:cubicBezTo>
                    <a:pt x="14884" y="103490"/>
                    <a:pt x="-23232" y="161029"/>
                    <a:pt x="16334" y="157575"/>
                  </a:cubicBezTo>
                  <a:cubicBezTo>
                    <a:pt x="43134" y="155235"/>
                    <a:pt x="51979" y="113861"/>
                    <a:pt x="87886" y="87146"/>
                  </a:cubicBezTo>
                  <a:cubicBezTo>
                    <a:pt x="135531" y="51698"/>
                    <a:pt x="207261" y="27473"/>
                    <a:pt x="201401" y="11934"/>
                  </a:cubicBezTo>
                  <a:close/>
                </a:path>
              </a:pathLst>
            </a:custGeom>
            <a:solidFill>
              <a:srgbClr val="9DC388"/>
            </a:solidFill>
            <a:ln w="3726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9" name="Frihandsfigur: Form 268">
              <a:extLst>
                <a:ext uri="{FF2B5EF4-FFF2-40B4-BE49-F238E27FC236}">
                  <a16:creationId xmlns:a16="http://schemas.microsoft.com/office/drawing/2014/main" id="{35B04445-2ED8-A1C7-A65C-FD2A6FAC6DC5}"/>
                </a:ext>
              </a:extLst>
            </p:cNvPr>
            <p:cNvSpPr/>
            <p:nvPr/>
          </p:nvSpPr>
          <p:spPr>
            <a:xfrm>
              <a:off x="6254571" y="4593358"/>
              <a:ext cx="192490" cy="67527"/>
            </a:xfrm>
            <a:custGeom>
              <a:avLst/>
              <a:gdLst>
                <a:gd name="connsiteX0" fmla="*/ 2006 w 192490"/>
                <a:gd name="connsiteY0" fmla="*/ 2442 h 67527"/>
                <a:gd name="connsiteX1" fmla="*/ 98466 w 192490"/>
                <a:gd name="connsiteY1" fmla="*/ 62134 h 67527"/>
                <a:gd name="connsiteX2" fmla="*/ 187447 w 192490"/>
                <a:gd name="connsiteY2" fmla="*/ 44574 h 67527"/>
                <a:gd name="connsiteX3" fmla="*/ 106891 w 192490"/>
                <a:gd name="connsiteY3" fmla="*/ 35466 h 67527"/>
                <a:gd name="connsiteX4" fmla="*/ 2006 w 192490"/>
                <a:gd name="connsiteY4" fmla="*/ 2442 h 6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90" h="67527">
                  <a:moveTo>
                    <a:pt x="2006" y="2442"/>
                  </a:moveTo>
                  <a:cubicBezTo>
                    <a:pt x="-11276" y="25132"/>
                    <a:pt x="43717" y="51491"/>
                    <a:pt x="98466" y="62134"/>
                  </a:cubicBezTo>
                  <a:cubicBezTo>
                    <a:pt x="154246" y="72974"/>
                    <a:pt x="209725" y="67648"/>
                    <a:pt x="187447" y="44574"/>
                  </a:cubicBezTo>
                  <a:cubicBezTo>
                    <a:pt x="172358" y="28942"/>
                    <a:pt x="141899" y="44424"/>
                    <a:pt x="106891" y="35466"/>
                  </a:cubicBezTo>
                  <a:cubicBezTo>
                    <a:pt x="60435" y="23569"/>
                    <a:pt x="8783" y="-9137"/>
                    <a:pt x="2006" y="2442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0" name="Frihandsfigur: Form 269">
              <a:extLst>
                <a:ext uri="{FF2B5EF4-FFF2-40B4-BE49-F238E27FC236}">
                  <a16:creationId xmlns:a16="http://schemas.microsoft.com/office/drawing/2014/main" id="{0D4F0D43-4626-4DA9-E970-9928DFE3AA0A}"/>
                </a:ext>
              </a:extLst>
            </p:cNvPr>
            <p:cNvSpPr/>
            <p:nvPr/>
          </p:nvSpPr>
          <p:spPr>
            <a:xfrm>
              <a:off x="5378568" y="5123728"/>
              <a:ext cx="192490" cy="67525"/>
            </a:xfrm>
            <a:custGeom>
              <a:avLst/>
              <a:gdLst>
                <a:gd name="connsiteX0" fmla="*/ 2006 w 192490"/>
                <a:gd name="connsiteY0" fmla="*/ 2439 h 67525"/>
                <a:gd name="connsiteX1" fmla="*/ 98466 w 192490"/>
                <a:gd name="connsiteY1" fmla="*/ 62131 h 67525"/>
                <a:gd name="connsiteX2" fmla="*/ 187447 w 192490"/>
                <a:gd name="connsiteY2" fmla="*/ 44580 h 67525"/>
                <a:gd name="connsiteX3" fmla="*/ 106891 w 192490"/>
                <a:gd name="connsiteY3" fmla="*/ 35462 h 67525"/>
                <a:gd name="connsiteX4" fmla="*/ 2006 w 192490"/>
                <a:gd name="connsiteY4" fmla="*/ 2439 h 6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490" h="67525">
                  <a:moveTo>
                    <a:pt x="2006" y="2439"/>
                  </a:moveTo>
                  <a:cubicBezTo>
                    <a:pt x="-11276" y="25129"/>
                    <a:pt x="43717" y="51497"/>
                    <a:pt x="98466" y="62131"/>
                  </a:cubicBezTo>
                  <a:cubicBezTo>
                    <a:pt x="154246" y="72970"/>
                    <a:pt x="209725" y="67653"/>
                    <a:pt x="187447" y="44580"/>
                  </a:cubicBezTo>
                  <a:cubicBezTo>
                    <a:pt x="172358" y="28948"/>
                    <a:pt x="141899" y="44430"/>
                    <a:pt x="106891" y="35462"/>
                  </a:cubicBezTo>
                  <a:cubicBezTo>
                    <a:pt x="60435" y="23575"/>
                    <a:pt x="8783" y="-9131"/>
                    <a:pt x="2006" y="2439"/>
                  </a:cubicBezTo>
                  <a:close/>
                </a:path>
              </a:pathLst>
            </a:custGeom>
            <a:solidFill>
              <a:srgbClr val="9DC388"/>
            </a:solidFill>
            <a:ln w="3008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0866134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7C926C9-4D57-8572-9E10-50D2D3A28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GIS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46EAFF8-0124-23BC-6500-37573A61D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4</a:t>
            </a:fld>
            <a:endParaRPr lang="sv-SE"/>
          </a:p>
        </p:txBody>
      </p:sp>
      <p:grpSp>
        <p:nvGrpSpPr>
          <p:cNvPr id="394" name="Bild 10">
            <a:extLst>
              <a:ext uri="{FF2B5EF4-FFF2-40B4-BE49-F238E27FC236}">
                <a16:creationId xmlns:a16="http://schemas.microsoft.com/office/drawing/2014/main" id="{6851EA21-0448-89CE-A5F2-258BFA5F377B}"/>
              </a:ext>
            </a:extLst>
          </p:cNvPr>
          <p:cNvGrpSpPr/>
          <p:nvPr/>
        </p:nvGrpSpPr>
        <p:grpSpPr>
          <a:xfrm>
            <a:off x="1796465" y="2053789"/>
            <a:ext cx="690534" cy="690534"/>
            <a:chOff x="1796465" y="2306701"/>
            <a:chExt cx="690534" cy="690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5" name="Frihandsfigur: Form 394">
              <a:extLst>
                <a:ext uri="{FF2B5EF4-FFF2-40B4-BE49-F238E27FC236}">
                  <a16:creationId xmlns:a16="http://schemas.microsoft.com/office/drawing/2014/main" id="{382B2492-3BCB-8086-A606-FDF632E346C0}"/>
                </a:ext>
              </a:extLst>
            </p:cNvPr>
            <p:cNvSpPr/>
            <p:nvPr/>
          </p:nvSpPr>
          <p:spPr>
            <a:xfrm rot="-1500253">
              <a:off x="1881930" y="2392166"/>
              <a:ext cx="519604" cy="519604"/>
            </a:xfrm>
            <a:custGeom>
              <a:avLst/>
              <a:gdLst>
                <a:gd name="connsiteX0" fmla="*/ 519606 w 519604"/>
                <a:gd name="connsiteY0" fmla="*/ 259798 h 519604"/>
                <a:gd name="connsiteX1" fmla="*/ 259804 w 519604"/>
                <a:gd name="connsiteY1" fmla="*/ 519600 h 519604"/>
                <a:gd name="connsiteX2" fmla="*/ 2 w 519604"/>
                <a:gd name="connsiteY2" fmla="*/ 259798 h 519604"/>
                <a:gd name="connsiteX3" fmla="*/ 259804 w 519604"/>
                <a:gd name="connsiteY3" fmla="*/ -4 h 519604"/>
                <a:gd name="connsiteX4" fmla="*/ 519606 w 519604"/>
                <a:gd name="connsiteY4" fmla="*/ 259798 h 51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04" h="519604">
                  <a:moveTo>
                    <a:pt x="519606" y="259798"/>
                  </a:moveTo>
                  <a:cubicBezTo>
                    <a:pt x="519606" y="403283"/>
                    <a:pt x="403289" y="519600"/>
                    <a:pt x="259804" y="519600"/>
                  </a:cubicBezTo>
                  <a:cubicBezTo>
                    <a:pt x="116319" y="519600"/>
                    <a:pt x="2" y="403283"/>
                    <a:pt x="2" y="259798"/>
                  </a:cubicBezTo>
                  <a:cubicBezTo>
                    <a:pt x="2" y="116313"/>
                    <a:pt x="116319" y="-4"/>
                    <a:pt x="259804" y="-4"/>
                  </a:cubicBezTo>
                  <a:cubicBezTo>
                    <a:pt x="403289" y="-4"/>
                    <a:pt x="519606" y="116313"/>
                    <a:pt x="519606" y="259798"/>
                  </a:cubicBezTo>
                  <a:close/>
                </a:path>
              </a:pathLst>
            </a:custGeom>
            <a:solidFill>
              <a:srgbClr val="D64621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6" name="Frihandsfigur: Form 395">
              <a:extLst>
                <a:ext uri="{FF2B5EF4-FFF2-40B4-BE49-F238E27FC236}">
                  <a16:creationId xmlns:a16="http://schemas.microsoft.com/office/drawing/2014/main" id="{50F1E4BF-CC8D-9E60-9F99-B4C326BAC791}"/>
                </a:ext>
              </a:extLst>
            </p:cNvPr>
            <p:cNvSpPr/>
            <p:nvPr/>
          </p:nvSpPr>
          <p:spPr>
            <a:xfrm rot="-1500253">
              <a:off x="1996774" y="2525912"/>
              <a:ext cx="57272" cy="57351"/>
            </a:xfrm>
            <a:custGeom>
              <a:avLst/>
              <a:gdLst>
                <a:gd name="connsiteX0" fmla="*/ 18669 w 57272"/>
                <a:gd name="connsiteY0" fmla="*/ 57353 h 57351"/>
                <a:gd name="connsiteX1" fmla="*/ 4 w 57272"/>
                <a:gd name="connsiteY1" fmla="*/ 38904 h 57351"/>
                <a:gd name="connsiteX2" fmla="*/ 5493 w 57272"/>
                <a:gd name="connsiteY2" fmla="*/ 25620 h 57351"/>
                <a:gd name="connsiteX3" fmla="*/ 26649 w 57272"/>
                <a:gd name="connsiteY3" fmla="*/ 4464 h 57351"/>
                <a:gd name="connsiteX4" fmla="*/ 52815 w 57272"/>
                <a:gd name="connsiteY4" fmla="*/ 6489 h 57351"/>
                <a:gd name="connsiteX5" fmla="*/ 52815 w 57272"/>
                <a:gd name="connsiteY5" fmla="*/ 30630 h 57351"/>
                <a:gd name="connsiteX6" fmla="*/ 31845 w 57272"/>
                <a:gd name="connsiteY6" fmla="*/ 51971 h 57351"/>
                <a:gd name="connsiteX7" fmla="*/ 18669 w 57272"/>
                <a:gd name="connsiteY7" fmla="*/ 57353 h 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1">
                  <a:moveTo>
                    <a:pt x="18669" y="57353"/>
                  </a:moveTo>
                  <a:cubicBezTo>
                    <a:pt x="8420" y="57412"/>
                    <a:pt x="64" y="49153"/>
                    <a:pt x="4" y="38904"/>
                  </a:cubicBezTo>
                  <a:cubicBezTo>
                    <a:pt x="-25" y="33918"/>
                    <a:pt x="1953" y="29131"/>
                    <a:pt x="5493" y="25620"/>
                  </a:cubicBezTo>
                  <a:lnTo>
                    <a:pt x="26649" y="4464"/>
                  </a:lnTo>
                  <a:cubicBezTo>
                    <a:pt x="34434" y="-2202"/>
                    <a:pt x="46149" y="-1296"/>
                    <a:pt x="52815" y="6489"/>
                  </a:cubicBezTo>
                  <a:cubicBezTo>
                    <a:pt x="58764" y="13436"/>
                    <a:pt x="58764" y="23683"/>
                    <a:pt x="52815" y="30630"/>
                  </a:cubicBezTo>
                  <a:lnTo>
                    <a:pt x="31845" y="51971"/>
                  </a:lnTo>
                  <a:cubicBezTo>
                    <a:pt x="28343" y="55445"/>
                    <a:pt x="23602" y="57381"/>
                    <a:pt x="18669" y="57353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7" name="Frihandsfigur: Form 396">
              <a:extLst>
                <a:ext uri="{FF2B5EF4-FFF2-40B4-BE49-F238E27FC236}">
                  <a16:creationId xmlns:a16="http://schemas.microsoft.com/office/drawing/2014/main" id="{B499D81E-509B-36C0-1D8B-DCE98B0C347D}"/>
                </a:ext>
              </a:extLst>
            </p:cNvPr>
            <p:cNvSpPr/>
            <p:nvPr/>
          </p:nvSpPr>
          <p:spPr>
            <a:xfrm rot="-1500253">
              <a:off x="1977673" y="2684359"/>
              <a:ext cx="59297" cy="59375"/>
            </a:xfrm>
            <a:custGeom>
              <a:avLst/>
              <a:gdLst>
                <a:gd name="connsiteX0" fmla="*/ 18673 w 59297"/>
                <a:gd name="connsiteY0" fmla="*/ 59372 h 59375"/>
                <a:gd name="connsiteX1" fmla="*/ 8 w 59297"/>
                <a:gd name="connsiteY1" fmla="*/ 40922 h 59375"/>
                <a:gd name="connsiteX2" fmla="*/ 5498 w 59297"/>
                <a:gd name="connsiteY2" fmla="*/ 27639 h 59375"/>
                <a:gd name="connsiteX3" fmla="*/ 26653 w 59297"/>
                <a:gd name="connsiteY3" fmla="*/ 6483 h 59375"/>
                <a:gd name="connsiteX4" fmla="*/ 52819 w 59297"/>
                <a:gd name="connsiteY4" fmla="*/ 4459 h 59375"/>
                <a:gd name="connsiteX5" fmla="*/ 54843 w 59297"/>
                <a:gd name="connsiteY5" fmla="*/ 30624 h 59375"/>
                <a:gd name="connsiteX6" fmla="*/ 52819 w 59297"/>
                <a:gd name="connsiteY6" fmla="*/ 32649 h 59375"/>
                <a:gd name="connsiteX7" fmla="*/ 31849 w 59297"/>
                <a:gd name="connsiteY7" fmla="*/ 53990 h 59375"/>
                <a:gd name="connsiteX8" fmla="*/ 18673 w 59297"/>
                <a:gd name="connsiteY8" fmla="*/ 59372 h 5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" h="59375">
                  <a:moveTo>
                    <a:pt x="18673" y="59372"/>
                  </a:moveTo>
                  <a:cubicBezTo>
                    <a:pt x="8425" y="59431"/>
                    <a:pt x="68" y="51171"/>
                    <a:pt x="8" y="40922"/>
                  </a:cubicBezTo>
                  <a:cubicBezTo>
                    <a:pt x="-20" y="35937"/>
                    <a:pt x="1958" y="31150"/>
                    <a:pt x="5498" y="27639"/>
                  </a:cubicBezTo>
                  <a:lnTo>
                    <a:pt x="26653" y="6483"/>
                  </a:lnTo>
                  <a:cubicBezTo>
                    <a:pt x="33320" y="-1302"/>
                    <a:pt x="45034" y="-2207"/>
                    <a:pt x="52819" y="4459"/>
                  </a:cubicBezTo>
                  <a:cubicBezTo>
                    <a:pt x="60603" y="11124"/>
                    <a:pt x="61510" y="22840"/>
                    <a:pt x="54843" y="30624"/>
                  </a:cubicBezTo>
                  <a:cubicBezTo>
                    <a:pt x="54222" y="31350"/>
                    <a:pt x="53545" y="32027"/>
                    <a:pt x="52819" y="32649"/>
                  </a:cubicBezTo>
                  <a:lnTo>
                    <a:pt x="31849" y="53990"/>
                  </a:lnTo>
                  <a:cubicBezTo>
                    <a:pt x="28347" y="57464"/>
                    <a:pt x="23606" y="59399"/>
                    <a:pt x="18673" y="59372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8" name="Frihandsfigur: Form 397">
              <a:extLst>
                <a:ext uri="{FF2B5EF4-FFF2-40B4-BE49-F238E27FC236}">
                  <a16:creationId xmlns:a16="http://schemas.microsoft.com/office/drawing/2014/main" id="{0B8CDA2C-D129-1459-71C2-76994F1E4F02}"/>
                </a:ext>
              </a:extLst>
            </p:cNvPr>
            <p:cNvSpPr/>
            <p:nvPr/>
          </p:nvSpPr>
          <p:spPr>
            <a:xfrm rot="-1500253">
              <a:off x="2112218" y="2621608"/>
              <a:ext cx="59297" cy="59375"/>
            </a:xfrm>
            <a:custGeom>
              <a:avLst/>
              <a:gdLst>
                <a:gd name="connsiteX0" fmla="*/ 18667 w 59297"/>
                <a:gd name="connsiteY0" fmla="*/ 59371 h 59375"/>
                <a:gd name="connsiteX1" fmla="*/ 2 w 59297"/>
                <a:gd name="connsiteY1" fmla="*/ 40921 h 59375"/>
                <a:gd name="connsiteX2" fmla="*/ 5491 w 59297"/>
                <a:gd name="connsiteY2" fmla="*/ 27638 h 59375"/>
                <a:gd name="connsiteX3" fmla="*/ 26647 w 59297"/>
                <a:gd name="connsiteY3" fmla="*/ 6483 h 59375"/>
                <a:gd name="connsiteX4" fmla="*/ 52812 w 59297"/>
                <a:gd name="connsiteY4" fmla="*/ 4458 h 59375"/>
                <a:gd name="connsiteX5" fmla="*/ 54837 w 59297"/>
                <a:gd name="connsiteY5" fmla="*/ 30624 h 59375"/>
                <a:gd name="connsiteX6" fmla="*/ 52812 w 59297"/>
                <a:gd name="connsiteY6" fmla="*/ 32648 h 59375"/>
                <a:gd name="connsiteX7" fmla="*/ 31657 w 59297"/>
                <a:gd name="connsiteY7" fmla="*/ 53804 h 59375"/>
                <a:gd name="connsiteX8" fmla="*/ 18667 w 59297"/>
                <a:gd name="connsiteY8" fmla="*/ 59371 h 5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" h="59375">
                  <a:moveTo>
                    <a:pt x="18667" y="59371"/>
                  </a:moveTo>
                  <a:cubicBezTo>
                    <a:pt x="8418" y="59430"/>
                    <a:pt x="61" y="51170"/>
                    <a:pt x="2" y="40921"/>
                  </a:cubicBezTo>
                  <a:cubicBezTo>
                    <a:pt x="-28" y="35937"/>
                    <a:pt x="1951" y="31149"/>
                    <a:pt x="5491" y="27638"/>
                  </a:cubicBezTo>
                  <a:lnTo>
                    <a:pt x="26647" y="6483"/>
                  </a:lnTo>
                  <a:cubicBezTo>
                    <a:pt x="33312" y="-1302"/>
                    <a:pt x="45028" y="-2208"/>
                    <a:pt x="52812" y="4458"/>
                  </a:cubicBezTo>
                  <a:cubicBezTo>
                    <a:pt x="60597" y="11124"/>
                    <a:pt x="61503" y="22839"/>
                    <a:pt x="54837" y="30624"/>
                  </a:cubicBezTo>
                  <a:cubicBezTo>
                    <a:pt x="54215" y="31349"/>
                    <a:pt x="53538" y="32027"/>
                    <a:pt x="52812" y="32648"/>
                  </a:cubicBezTo>
                  <a:lnTo>
                    <a:pt x="31657" y="53804"/>
                  </a:lnTo>
                  <a:cubicBezTo>
                    <a:pt x="28231" y="57300"/>
                    <a:pt x="23562" y="59300"/>
                    <a:pt x="18667" y="59371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9" name="Frihandsfigur: Form 398">
              <a:extLst>
                <a:ext uri="{FF2B5EF4-FFF2-40B4-BE49-F238E27FC236}">
                  <a16:creationId xmlns:a16="http://schemas.microsoft.com/office/drawing/2014/main" id="{D1D1501F-D408-3EBB-84C2-CEA83553DFAA}"/>
                </a:ext>
              </a:extLst>
            </p:cNvPr>
            <p:cNvSpPr/>
            <p:nvPr/>
          </p:nvSpPr>
          <p:spPr>
            <a:xfrm rot="-1500253">
              <a:off x="2246762" y="2558857"/>
              <a:ext cx="59297" cy="59375"/>
            </a:xfrm>
            <a:custGeom>
              <a:avLst/>
              <a:gdLst>
                <a:gd name="connsiteX0" fmla="*/ 18661 w 59297"/>
                <a:gd name="connsiteY0" fmla="*/ 59370 h 59375"/>
                <a:gd name="connsiteX1" fmla="*/ -4 w 59297"/>
                <a:gd name="connsiteY1" fmla="*/ 40920 h 59375"/>
                <a:gd name="connsiteX2" fmla="*/ 5485 w 59297"/>
                <a:gd name="connsiteY2" fmla="*/ 27637 h 59375"/>
                <a:gd name="connsiteX3" fmla="*/ 26640 w 59297"/>
                <a:gd name="connsiteY3" fmla="*/ 6482 h 59375"/>
                <a:gd name="connsiteX4" fmla="*/ 52806 w 59297"/>
                <a:gd name="connsiteY4" fmla="*/ 4457 h 59375"/>
                <a:gd name="connsiteX5" fmla="*/ 54831 w 59297"/>
                <a:gd name="connsiteY5" fmla="*/ 30623 h 59375"/>
                <a:gd name="connsiteX6" fmla="*/ 52806 w 59297"/>
                <a:gd name="connsiteY6" fmla="*/ 32648 h 59375"/>
                <a:gd name="connsiteX7" fmla="*/ 31651 w 59297"/>
                <a:gd name="connsiteY7" fmla="*/ 53803 h 59375"/>
                <a:gd name="connsiteX8" fmla="*/ 18661 w 59297"/>
                <a:gd name="connsiteY8" fmla="*/ 59370 h 5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" h="59375">
                  <a:moveTo>
                    <a:pt x="18661" y="59370"/>
                  </a:moveTo>
                  <a:cubicBezTo>
                    <a:pt x="8411" y="59429"/>
                    <a:pt x="55" y="51170"/>
                    <a:pt x="-4" y="40920"/>
                  </a:cubicBezTo>
                  <a:cubicBezTo>
                    <a:pt x="-34" y="35936"/>
                    <a:pt x="1944" y="31148"/>
                    <a:pt x="5485" y="27637"/>
                  </a:cubicBezTo>
                  <a:lnTo>
                    <a:pt x="26640" y="6482"/>
                  </a:lnTo>
                  <a:cubicBezTo>
                    <a:pt x="33306" y="-1303"/>
                    <a:pt x="45021" y="-2209"/>
                    <a:pt x="52806" y="4457"/>
                  </a:cubicBezTo>
                  <a:cubicBezTo>
                    <a:pt x="60591" y="11123"/>
                    <a:pt x="61496" y="22838"/>
                    <a:pt x="54831" y="30623"/>
                  </a:cubicBezTo>
                  <a:cubicBezTo>
                    <a:pt x="54209" y="31349"/>
                    <a:pt x="53532" y="32026"/>
                    <a:pt x="52806" y="32648"/>
                  </a:cubicBezTo>
                  <a:lnTo>
                    <a:pt x="31651" y="53803"/>
                  </a:lnTo>
                  <a:cubicBezTo>
                    <a:pt x="28225" y="57299"/>
                    <a:pt x="23556" y="59300"/>
                    <a:pt x="18661" y="59370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0" name="Frihandsfigur: Form 399">
              <a:extLst>
                <a:ext uri="{FF2B5EF4-FFF2-40B4-BE49-F238E27FC236}">
                  <a16:creationId xmlns:a16="http://schemas.microsoft.com/office/drawing/2014/main" id="{AE65341F-64BD-2C78-E27D-2EAE8AFB6BCD}"/>
                </a:ext>
              </a:extLst>
            </p:cNvPr>
            <p:cNvSpPr/>
            <p:nvPr/>
          </p:nvSpPr>
          <p:spPr>
            <a:xfrm rot="-1500253">
              <a:off x="2131319" y="2463161"/>
              <a:ext cx="57272" cy="57351"/>
            </a:xfrm>
            <a:custGeom>
              <a:avLst/>
              <a:gdLst>
                <a:gd name="connsiteX0" fmla="*/ 18663 w 57272"/>
                <a:gd name="connsiteY0" fmla="*/ 57352 h 57351"/>
                <a:gd name="connsiteX1" fmla="*/ -2 w 57272"/>
                <a:gd name="connsiteY1" fmla="*/ 38903 h 57351"/>
                <a:gd name="connsiteX2" fmla="*/ 5487 w 57272"/>
                <a:gd name="connsiteY2" fmla="*/ 25619 h 57351"/>
                <a:gd name="connsiteX3" fmla="*/ 26642 w 57272"/>
                <a:gd name="connsiteY3" fmla="*/ 4464 h 57351"/>
                <a:gd name="connsiteX4" fmla="*/ 52808 w 57272"/>
                <a:gd name="connsiteY4" fmla="*/ 6488 h 57351"/>
                <a:gd name="connsiteX5" fmla="*/ 52808 w 57272"/>
                <a:gd name="connsiteY5" fmla="*/ 30630 h 57351"/>
                <a:gd name="connsiteX6" fmla="*/ 31838 w 57272"/>
                <a:gd name="connsiteY6" fmla="*/ 51970 h 57351"/>
                <a:gd name="connsiteX7" fmla="*/ 18663 w 57272"/>
                <a:gd name="connsiteY7" fmla="*/ 57352 h 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1">
                  <a:moveTo>
                    <a:pt x="18663" y="57352"/>
                  </a:moveTo>
                  <a:cubicBezTo>
                    <a:pt x="8414" y="57411"/>
                    <a:pt x="57" y="49152"/>
                    <a:pt x="-2" y="38903"/>
                  </a:cubicBezTo>
                  <a:cubicBezTo>
                    <a:pt x="-32" y="33918"/>
                    <a:pt x="1946" y="29130"/>
                    <a:pt x="5487" y="25619"/>
                  </a:cubicBezTo>
                  <a:lnTo>
                    <a:pt x="26642" y="4464"/>
                  </a:lnTo>
                  <a:cubicBezTo>
                    <a:pt x="34427" y="-2203"/>
                    <a:pt x="46142" y="-1296"/>
                    <a:pt x="52808" y="6488"/>
                  </a:cubicBezTo>
                  <a:cubicBezTo>
                    <a:pt x="58758" y="13435"/>
                    <a:pt x="58758" y="23682"/>
                    <a:pt x="52808" y="30630"/>
                  </a:cubicBezTo>
                  <a:lnTo>
                    <a:pt x="31838" y="51970"/>
                  </a:lnTo>
                  <a:cubicBezTo>
                    <a:pt x="28337" y="55444"/>
                    <a:pt x="23595" y="57380"/>
                    <a:pt x="18663" y="57352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1" name="Frihandsfigur: Form 400">
              <a:extLst>
                <a:ext uri="{FF2B5EF4-FFF2-40B4-BE49-F238E27FC236}">
                  <a16:creationId xmlns:a16="http://schemas.microsoft.com/office/drawing/2014/main" id="{B42E3ABA-1353-22A5-CAE3-4D12D72082D0}"/>
                </a:ext>
              </a:extLst>
            </p:cNvPr>
            <p:cNvSpPr/>
            <p:nvPr/>
          </p:nvSpPr>
          <p:spPr>
            <a:xfrm rot="-1500253">
              <a:off x="2113335" y="2775828"/>
              <a:ext cx="57272" cy="57350"/>
            </a:xfrm>
            <a:custGeom>
              <a:avLst/>
              <a:gdLst>
                <a:gd name="connsiteX0" fmla="*/ 18670 w 57272"/>
                <a:gd name="connsiteY0" fmla="*/ 57341 h 57350"/>
                <a:gd name="connsiteX1" fmla="*/ 6 w 57272"/>
                <a:gd name="connsiteY1" fmla="*/ 38891 h 57350"/>
                <a:gd name="connsiteX2" fmla="*/ 5495 w 57272"/>
                <a:gd name="connsiteY2" fmla="*/ 25608 h 57350"/>
                <a:gd name="connsiteX3" fmla="*/ 26650 w 57272"/>
                <a:gd name="connsiteY3" fmla="*/ 4452 h 57350"/>
                <a:gd name="connsiteX4" fmla="*/ 52816 w 57272"/>
                <a:gd name="connsiteY4" fmla="*/ 6477 h 57350"/>
                <a:gd name="connsiteX5" fmla="*/ 52816 w 57272"/>
                <a:gd name="connsiteY5" fmla="*/ 30618 h 57350"/>
                <a:gd name="connsiteX6" fmla="*/ 31661 w 57272"/>
                <a:gd name="connsiteY6" fmla="*/ 51773 h 57350"/>
                <a:gd name="connsiteX7" fmla="*/ 18670 w 57272"/>
                <a:gd name="connsiteY7" fmla="*/ 57341 h 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0">
                  <a:moveTo>
                    <a:pt x="18670" y="57341"/>
                  </a:moveTo>
                  <a:cubicBezTo>
                    <a:pt x="8421" y="57400"/>
                    <a:pt x="65" y="49140"/>
                    <a:pt x="6" y="38891"/>
                  </a:cubicBezTo>
                  <a:cubicBezTo>
                    <a:pt x="-24" y="33906"/>
                    <a:pt x="1954" y="29119"/>
                    <a:pt x="5495" y="25608"/>
                  </a:cubicBezTo>
                  <a:lnTo>
                    <a:pt x="26650" y="4452"/>
                  </a:lnTo>
                  <a:cubicBezTo>
                    <a:pt x="34435" y="-2214"/>
                    <a:pt x="46150" y="-1308"/>
                    <a:pt x="52816" y="6477"/>
                  </a:cubicBezTo>
                  <a:cubicBezTo>
                    <a:pt x="58765" y="13425"/>
                    <a:pt x="58765" y="23670"/>
                    <a:pt x="52816" y="30618"/>
                  </a:cubicBezTo>
                  <a:lnTo>
                    <a:pt x="31661" y="51773"/>
                  </a:lnTo>
                  <a:cubicBezTo>
                    <a:pt x="28235" y="55269"/>
                    <a:pt x="23566" y="57270"/>
                    <a:pt x="18670" y="57341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2" name="Frihandsfigur: Form 401">
              <a:extLst>
                <a:ext uri="{FF2B5EF4-FFF2-40B4-BE49-F238E27FC236}">
                  <a16:creationId xmlns:a16="http://schemas.microsoft.com/office/drawing/2014/main" id="{461BDF49-05B8-2848-79D8-A770AF1EE447}"/>
                </a:ext>
              </a:extLst>
            </p:cNvPr>
            <p:cNvSpPr/>
            <p:nvPr/>
          </p:nvSpPr>
          <p:spPr>
            <a:xfrm rot="-1500253">
              <a:off x="2247879" y="2713077"/>
              <a:ext cx="57272" cy="57350"/>
            </a:xfrm>
            <a:custGeom>
              <a:avLst/>
              <a:gdLst>
                <a:gd name="connsiteX0" fmla="*/ 18664 w 57272"/>
                <a:gd name="connsiteY0" fmla="*/ 57340 h 57350"/>
                <a:gd name="connsiteX1" fmla="*/ -1 w 57272"/>
                <a:gd name="connsiteY1" fmla="*/ 38890 h 57350"/>
                <a:gd name="connsiteX2" fmla="*/ 5488 w 57272"/>
                <a:gd name="connsiteY2" fmla="*/ 25607 h 57350"/>
                <a:gd name="connsiteX3" fmla="*/ 26644 w 57272"/>
                <a:gd name="connsiteY3" fmla="*/ 4451 h 57350"/>
                <a:gd name="connsiteX4" fmla="*/ 52809 w 57272"/>
                <a:gd name="connsiteY4" fmla="*/ 6476 h 57350"/>
                <a:gd name="connsiteX5" fmla="*/ 52809 w 57272"/>
                <a:gd name="connsiteY5" fmla="*/ 30617 h 57350"/>
                <a:gd name="connsiteX6" fmla="*/ 31654 w 57272"/>
                <a:gd name="connsiteY6" fmla="*/ 51773 h 57350"/>
                <a:gd name="connsiteX7" fmla="*/ 18664 w 57272"/>
                <a:gd name="connsiteY7" fmla="*/ 57340 h 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0">
                  <a:moveTo>
                    <a:pt x="18664" y="57340"/>
                  </a:moveTo>
                  <a:cubicBezTo>
                    <a:pt x="8415" y="57399"/>
                    <a:pt x="59" y="49139"/>
                    <a:pt x="-1" y="38890"/>
                  </a:cubicBezTo>
                  <a:cubicBezTo>
                    <a:pt x="-31" y="33906"/>
                    <a:pt x="1948" y="29118"/>
                    <a:pt x="5488" y="25607"/>
                  </a:cubicBezTo>
                  <a:lnTo>
                    <a:pt x="26644" y="4451"/>
                  </a:lnTo>
                  <a:cubicBezTo>
                    <a:pt x="34428" y="-2214"/>
                    <a:pt x="46144" y="-1309"/>
                    <a:pt x="52809" y="6476"/>
                  </a:cubicBezTo>
                  <a:cubicBezTo>
                    <a:pt x="58759" y="13424"/>
                    <a:pt x="58759" y="23669"/>
                    <a:pt x="52809" y="30617"/>
                  </a:cubicBezTo>
                  <a:lnTo>
                    <a:pt x="31654" y="51773"/>
                  </a:lnTo>
                  <a:cubicBezTo>
                    <a:pt x="28228" y="55269"/>
                    <a:pt x="23559" y="57269"/>
                    <a:pt x="18664" y="57340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03" name="Bild 10">
            <a:extLst>
              <a:ext uri="{FF2B5EF4-FFF2-40B4-BE49-F238E27FC236}">
                <a16:creationId xmlns:a16="http://schemas.microsoft.com/office/drawing/2014/main" id="{2A2965B8-6ECC-DA61-C31B-AF743AE7CD44}"/>
              </a:ext>
            </a:extLst>
          </p:cNvPr>
          <p:cNvGrpSpPr/>
          <p:nvPr/>
        </p:nvGrpSpPr>
        <p:grpSpPr>
          <a:xfrm>
            <a:off x="963696" y="3239498"/>
            <a:ext cx="690534" cy="690534"/>
            <a:chOff x="963696" y="3492410"/>
            <a:chExt cx="690534" cy="6905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04" name="Frihandsfigur: Form 403">
              <a:extLst>
                <a:ext uri="{FF2B5EF4-FFF2-40B4-BE49-F238E27FC236}">
                  <a16:creationId xmlns:a16="http://schemas.microsoft.com/office/drawing/2014/main" id="{B3EBD907-1DCA-849C-43AB-B2360CA4EBFE}"/>
                </a:ext>
              </a:extLst>
            </p:cNvPr>
            <p:cNvSpPr/>
            <p:nvPr/>
          </p:nvSpPr>
          <p:spPr>
            <a:xfrm rot="-1500253">
              <a:off x="1049161" y="3577875"/>
              <a:ext cx="519604" cy="519604"/>
            </a:xfrm>
            <a:custGeom>
              <a:avLst/>
              <a:gdLst>
                <a:gd name="connsiteX0" fmla="*/ 519597 w 519604"/>
                <a:gd name="connsiteY0" fmla="*/ 259812 h 519604"/>
                <a:gd name="connsiteX1" fmla="*/ 259794 w 519604"/>
                <a:gd name="connsiteY1" fmla="*/ 519614 h 519604"/>
                <a:gd name="connsiteX2" fmla="*/ -8 w 519604"/>
                <a:gd name="connsiteY2" fmla="*/ 259812 h 519604"/>
                <a:gd name="connsiteX3" fmla="*/ 259794 w 519604"/>
                <a:gd name="connsiteY3" fmla="*/ 9 h 519604"/>
                <a:gd name="connsiteX4" fmla="*/ 519597 w 519604"/>
                <a:gd name="connsiteY4" fmla="*/ 259812 h 51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604" h="519604">
                  <a:moveTo>
                    <a:pt x="519597" y="259812"/>
                  </a:moveTo>
                  <a:cubicBezTo>
                    <a:pt x="519597" y="403296"/>
                    <a:pt x="403279" y="519614"/>
                    <a:pt x="259794" y="519614"/>
                  </a:cubicBezTo>
                  <a:cubicBezTo>
                    <a:pt x="116310" y="519614"/>
                    <a:pt x="-8" y="403296"/>
                    <a:pt x="-8" y="259812"/>
                  </a:cubicBezTo>
                  <a:cubicBezTo>
                    <a:pt x="-8" y="116327"/>
                    <a:pt x="116310" y="9"/>
                    <a:pt x="259794" y="9"/>
                  </a:cubicBezTo>
                  <a:cubicBezTo>
                    <a:pt x="403279" y="9"/>
                    <a:pt x="519597" y="116327"/>
                    <a:pt x="519597" y="259812"/>
                  </a:cubicBezTo>
                  <a:close/>
                </a:path>
              </a:pathLst>
            </a:custGeom>
            <a:solidFill>
              <a:srgbClr val="D64621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5" name="Frihandsfigur: Form 404">
              <a:extLst>
                <a:ext uri="{FF2B5EF4-FFF2-40B4-BE49-F238E27FC236}">
                  <a16:creationId xmlns:a16="http://schemas.microsoft.com/office/drawing/2014/main" id="{F865C86A-8C50-5BF3-4AB5-7095294D9A46}"/>
                </a:ext>
              </a:extLst>
            </p:cNvPr>
            <p:cNvSpPr/>
            <p:nvPr/>
          </p:nvSpPr>
          <p:spPr>
            <a:xfrm rot="-1500253">
              <a:off x="1164006" y="3711621"/>
              <a:ext cx="57272" cy="57351"/>
            </a:xfrm>
            <a:custGeom>
              <a:avLst/>
              <a:gdLst>
                <a:gd name="connsiteX0" fmla="*/ 18659 w 57272"/>
                <a:gd name="connsiteY0" fmla="*/ 57367 h 57351"/>
                <a:gd name="connsiteX1" fmla="*/ -5 w 57272"/>
                <a:gd name="connsiteY1" fmla="*/ 38917 h 57351"/>
                <a:gd name="connsiteX2" fmla="*/ 5484 w 57272"/>
                <a:gd name="connsiteY2" fmla="*/ 25634 h 57351"/>
                <a:gd name="connsiteX3" fmla="*/ 26639 w 57272"/>
                <a:gd name="connsiteY3" fmla="*/ 4478 h 57351"/>
                <a:gd name="connsiteX4" fmla="*/ 52805 w 57272"/>
                <a:gd name="connsiteY4" fmla="*/ 6503 h 57351"/>
                <a:gd name="connsiteX5" fmla="*/ 52805 w 57272"/>
                <a:gd name="connsiteY5" fmla="*/ 30644 h 57351"/>
                <a:gd name="connsiteX6" fmla="*/ 31835 w 57272"/>
                <a:gd name="connsiteY6" fmla="*/ 51985 h 57351"/>
                <a:gd name="connsiteX7" fmla="*/ 18659 w 57272"/>
                <a:gd name="connsiteY7" fmla="*/ 57367 h 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1">
                  <a:moveTo>
                    <a:pt x="18659" y="57367"/>
                  </a:moveTo>
                  <a:cubicBezTo>
                    <a:pt x="8410" y="57426"/>
                    <a:pt x="54" y="49166"/>
                    <a:pt x="-5" y="38917"/>
                  </a:cubicBezTo>
                  <a:cubicBezTo>
                    <a:pt x="-35" y="33932"/>
                    <a:pt x="1943" y="29144"/>
                    <a:pt x="5484" y="25634"/>
                  </a:cubicBezTo>
                  <a:lnTo>
                    <a:pt x="26639" y="4478"/>
                  </a:lnTo>
                  <a:cubicBezTo>
                    <a:pt x="34424" y="-2188"/>
                    <a:pt x="46139" y="-1282"/>
                    <a:pt x="52805" y="6503"/>
                  </a:cubicBezTo>
                  <a:cubicBezTo>
                    <a:pt x="58754" y="13450"/>
                    <a:pt x="58754" y="23697"/>
                    <a:pt x="52805" y="30644"/>
                  </a:cubicBezTo>
                  <a:lnTo>
                    <a:pt x="31835" y="51985"/>
                  </a:lnTo>
                  <a:cubicBezTo>
                    <a:pt x="28333" y="55459"/>
                    <a:pt x="23592" y="57394"/>
                    <a:pt x="18659" y="57367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6" name="Frihandsfigur: Form 405">
              <a:extLst>
                <a:ext uri="{FF2B5EF4-FFF2-40B4-BE49-F238E27FC236}">
                  <a16:creationId xmlns:a16="http://schemas.microsoft.com/office/drawing/2014/main" id="{7AE6A0FE-ADCF-C31F-1FA2-14E03E423EEF}"/>
                </a:ext>
              </a:extLst>
            </p:cNvPr>
            <p:cNvSpPr/>
            <p:nvPr/>
          </p:nvSpPr>
          <p:spPr>
            <a:xfrm rot="-1500253">
              <a:off x="1144905" y="3870068"/>
              <a:ext cx="59297" cy="59375"/>
            </a:xfrm>
            <a:custGeom>
              <a:avLst/>
              <a:gdLst>
                <a:gd name="connsiteX0" fmla="*/ 18664 w 59297"/>
                <a:gd name="connsiteY0" fmla="*/ 59385 h 59375"/>
                <a:gd name="connsiteX1" fmla="*/ -1 w 59297"/>
                <a:gd name="connsiteY1" fmla="*/ 40936 h 59375"/>
                <a:gd name="connsiteX2" fmla="*/ 5488 w 59297"/>
                <a:gd name="connsiteY2" fmla="*/ 27652 h 59375"/>
                <a:gd name="connsiteX3" fmla="*/ 26643 w 59297"/>
                <a:gd name="connsiteY3" fmla="*/ 6497 h 59375"/>
                <a:gd name="connsiteX4" fmla="*/ 52809 w 59297"/>
                <a:gd name="connsiteY4" fmla="*/ 4472 h 59375"/>
                <a:gd name="connsiteX5" fmla="*/ 54834 w 59297"/>
                <a:gd name="connsiteY5" fmla="*/ 30638 h 59375"/>
                <a:gd name="connsiteX6" fmla="*/ 52809 w 59297"/>
                <a:gd name="connsiteY6" fmla="*/ 32663 h 59375"/>
                <a:gd name="connsiteX7" fmla="*/ 31839 w 59297"/>
                <a:gd name="connsiteY7" fmla="*/ 54004 h 59375"/>
                <a:gd name="connsiteX8" fmla="*/ 18664 w 59297"/>
                <a:gd name="connsiteY8" fmla="*/ 59385 h 5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" h="59375">
                  <a:moveTo>
                    <a:pt x="18664" y="59385"/>
                  </a:moveTo>
                  <a:cubicBezTo>
                    <a:pt x="8415" y="59445"/>
                    <a:pt x="58" y="51185"/>
                    <a:pt x="-1" y="40936"/>
                  </a:cubicBezTo>
                  <a:cubicBezTo>
                    <a:pt x="-30" y="35951"/>
                    <a:pt x="1948" y="31163"/>
                    <a:pt x="5488" y="27652"/>
                  </a:cubicBezTo>
                  <a:lnTo>
                    <a:pt x="26643" y="6497"/>
                  </a:lnTo>
                  <a:cubicBezTo>
                    <a:pt x="33310" y="-1288"/>
                    <a:pt x="45025" y="-2193"/>
                    <a:pt x="52809" y="4472"/>
                  </a:cubicBezTo>
                  <a:cubicBezTo>
                    <a:pt x="60594" y="11138"/>
                    <a:pt x="61500" y="22853"/>
                    <a:pt x="54834" y="30638"/>
                  </a:cubicBezTo>
                  <a:cubicBezTo>
                    <a:pt x="54212" y="31364"/>
                    <a:pt x="53535" y="32041"/>
                    <a:pt x="52809" y="32663"/>
                  </a:cubicBezTo>
                  <a:lnTo>
                    <a:pt x="31839" y="54004"/>
                  </a:lnTo>
                  <a:cubicBezTo>
                    <a:pt x="28337" y="57478"/>
                    <a:pt x="23596" y="59413"/>
                    <a:pt x="18664" y="59385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7" name="Frihandsfigur: Form 406">
              <a:extLst>
                <a:ext uri="{FF2B5EF4-FFF2-40B4-BE49-F238E27FC236}">
                  <a16:creationId xmlns:a16="http://schemas.microsoft.com/office/drawing/2014/main" id="{45C07E47-71E1-AB4E-6BD5-7141236E518A}"/>
                </a:ext>
              </a:extLst>
            </p:cNvPr>
            <p:cNvSpPr/>
            <p:nvPr/>
          </p:nvSpPr>
          <p:spPr>
            <a:xfrm rot="-1500253">
              <a:off x="1279449" y="3807317"/>
              <a:ext cx="59297" cy="59375"/>
            </a:xfrm>
            <a:custGeom>
              <a:avLst/>
              <a:gdLst>
                <a:gd name="connsiteX0" fmla="*/ 18657 w 59297"/>
                <a:gd name="connsiteY0" fmla="*/ 59385 h 59375"/>
                <a:gd name="connsiteX1" fmla="*/ -8 w 59297"/>
                <a:gd name="connsiteY1" fmla="*/ 40935 h 59375"/>
                <a:gd name="connsiteX2" fmla="*/ 5482 w 59297"/>
                <a:gd name="connsiteY2" fmla="*/ 27652 h 59375"/>
                <a:gd name="connsiteX3" fmla="*/ 26637 w 59297"/>
                <a:gd name="connsiteY3" fmla="*/ 6496 h 59375"/>
                <a:gd name="connsiteX4" fmla="*/ 52803 w 59297"/>
                <a:gd name="connsiteY4" fmla="*/ 4472 h 59375"/>
                <a:gd name="connsiteX5" fmla="*/ 54827 w 59297"/>
                <a:gd name="connsiteY5" fmla="*/ 30637 h 59375"/>
                <a:gd name="connsiteX6" fmla="*/ 52803 w 59297"/>
                <a:gd name="connsiteY6" fmla="*/ 32662 h 59375"/>
                <a:gd name="connsiteX7" fmla="*/ 31647 w 59297"/>
                <a:gd name="connsiteY7" fmla="*/ 53817 h 59375"/>
                <a:gd name="connsiteX8" fmla="*/ 18657 w 59297"/>
                <a:gd name="connsiteY8" fmla="*/ 59385 h 5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" h="59375">
                  <a:moveTo>
                    <a:pt x="18657" y="59385"/>
                  </a:moveTo>
                  <a:cubicBezTo>
                    <a:pt x="8408" y="59444"/>
                    <a:pt x="52" y="51184"/>
                    <a:pt x="-8" y="40935"/>
                  </a:cubicBezTo>
                  <a:cubicBezTo>
                    <a:pt x="-37" y="35950"/>
                    <a:pt x="1941" y="31163"/>
                    <a:pt x="5482" y="27652"/>
                  </a:cubicBezTo>
                  <a:lnTo>
                    <a:pt x="26637" y="6496"/>
                  </a:lnTo>
                  <a:cubicBezTo>
                    <a:pt x="33303" y="-1289"/>
                    <a:pt x="45018" y="-2194"/>
                    <a:pt x="52803" y="4472"/>
                  </a:cubicBezTo>
                  <a:cubicBezTo>
                    <a:pt x="60588" y="11137"/>
                    <a:pt x="61493" y="22853"/>
                    <a:pt x="54827" y="30637"/>
                  </a:cubicBezTo>
                  <a:cubicBezTo>
                    <a:pt x="54206" y="31363"/>
                    <a:pt x="53528" y="32040"/>
                    <a:pt x="52803" y="32662"/>
                  </a:cubicBezTo>
                  <a:lnTo>
                    <a:pt x="31647" y="53817"/>
                  </a:lnTo>
                  <a:cubicBezTo>
                    <a:pt x="28222" y="57314"/>
                    <a:pt x="23553" y="59314"/>
                    <a:pt x="18657" y="59385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8" name="Frihandsfigur: Form 407">
              <a:extLst>
                <a:ext uri="{FF2B5EF4-FFF2-40B4-BE49-F238E27FC236}">
                  <a16:creationId xmlns:a16="http://schemas.microsoft.com/office/drawing/2014/main" id="{3E6F79A2-788B-238A-B31F-1E5EBECC047B}"/>
                </a:ext>
              </a:extLst>
            </p:cNvPr>
            <p:cNvSpPr/>
            <p:nvPr/>
          </p:nvSpPr>
          <p:spPr>
            <a:xfrm rot="-1500253">
              <a:off x="1413993" y="3744566"/>
              <a:ext cx="59297" cy="59375"/>
            </a:xfrm>
            <a:custGeom>
              <a:avLst/>
              <a:gdLst>
                <a:gd name="connsiteX0" fmla="*/ 18651 w 59297"/>
                <a:gd name="connsiteY0" fmla="*/ 59384 h 59375"/>
                <a:gd name="connsiteX1" fmla="*/ -14 w 59297"/>
                <a:gd name="connsiteY1" fmla="*/ 40934 h 59375"/>
                <a:gd name="connsiteX2" fmla="*/ 5475 w 59297"/>
                <a:gd name="connsiteY2" fmla="*/ 27651 h 59375"/>
                <a:gd name="connsiteX3" fmla="*/ 26631 w 59297"/>
                <a:gd name="connsiteY3" fmla="*/ 6496 h 59375"/>
                <a:gd name="connsiteX4" fmla="*/ 52796 w 59297"/>
                <a:gd name="connsiteY4" fmla="*/ 4471 h 59375"/>
                <a:gd name="connsiteX5" fmla="*/ 54821 w 59297"/>
                <a:gd name="connsiteY5" fmla="*/ 30637 h 59375"/>
                <a:gd name="connsiteX6" fmla="*/ 52796 w 59297"/>
                <a:gd name="connsiteY6" fmla="*/ 32661 h 59375"/>
                <a:gd name="connsiteX7" fmla="*/ 31641 w 59297"/>
                <a:gd name="connsiteY7" fmla="*/ 53817 h 59375"/>
                <a:gd name="connsiteX8" fmla="*/ 18651 w 59297"/>
                <a:gd name="connsiteY8" fmla="*/ 59384 h 5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297" h="59375">
                  <a:moveTo>
                    <a:pt x="18651" y="59384"/>
                  </a:moveTo>
                  <a:cubicBezTo>
                    <a:pt x="8402" y="59443"/>
                    <a:pt x="45" y="51183"/>
                    <a:pt x="-14" y="40934"/>
                  </a:cubicBezTo>
                  <a:cubicBezTo>
                    <a:pt x="-44" y="35950"/>
                    <a:pt x="1934" y="31162"/>
                    <a:pt x="5475" y="27651"/>
                  </a:cubicBezTo>
                  <a:lnTo>
                    <a:pt x="26631" y="6496"/>
                  </a:lnTo>
                  <a:cubicBezTo>
                    <a:pt x="33296" y="-1289"/>
                    <a:pt x="45012" y="-2195"/>
                    <a:pt x="52796" y="4471"/>
                  </a:cubicBezTo>
                  <a:cubicBezTo>
                    <a:pt x="60581" y="11137"/>
                    <a:pt x="61487" y="22852"/>
                    <a:pt x="54821" y="30637"/>
                  </a:cubicBezTo>
                  <a:cubicBezTo>
                    <a:pt x="54199" y="31362"/>
                    <a:pt x="53522" y="32040"/>
                    <a:pt x="52796" y="32661"/>
                  </a:cubicBezTo>
                  <a:lnTo>
                    <a:pt x="31641" y="53817"/>
                  </a:lnTo>
                  <a:cubicBezTo>
                    <a:pt x="28215" y="57313"/>
                    <a:pt x="23546" y="59313"/>
                    <a:pt x="18651" y="59384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9" name="Frihandsfigur: Form 408">
              <a:extLst>
                <a:ext uri="{FF2B5EF4-FFF2-40B4-BE49-F238E27FC236}">
                  <a16:creationId xmlns:a16="http://schemas.microsoft.com/office/drawing/2014/main" id="{D0946B3D-7D37-A7CE-3B6F-268B9CF8B6B1}"/>
                </a:ext>
              </a:extLst>
            </p:cNvPr>
            <p:cNvSpPr/>
            <p:nvPr/>
          </p:nvSpPr>
          <p:spPr>
            <a:xfrm rot="-1500253">
              <a:off x="1298550" y="3648870"/>
              <a:ext cx="57272" cy="57351"/>
            </a:xfrm>
            <a:custGeom>
              <a:avLst/>
              <a:gdLst>
                <a:gd name="connsiteX0" fmla="*/ 18653 w 57272"/>
                <a:gd name="connsiteY0" fmla="*/ 57366 h 57351"/>
                <a:gd name="connsiteX1" fmla="*/ -12 w 57272"/>
                <a:gd name="connsiteY1" fmla="*/ 38917 h 57351"/>
                <a:gd name="connsiteX2" fmla="*/ 5477 w 57272"/>
                <a:gd name="connsiteY2" fmla="*/ 25633 h 57351"/>
                <a:gd name="connsiteX3" fmla="*/ 26633 w 57272"/>
                <a:gd name="connsiteY3" fmla="*/ 4477 h 57351"/>
                <a:gd name="connsiteX4" fmla="*/ 52798 w 57272"/>
                <a:gd name="connsiteY4" fmla="*/ 6502 h 57351"/>
                <a:gd name="connsiteX5" fmla="*/ 52798 w 57272"/>
                <a:gd name="connsiteY5" fmla="*/ 30643 h 57351"/>
                <a:gd name="connsiteX6" fmla="*/ 31829 w 57272"/>
                <a:gd name="connsiteY6" fmla="*/ 51984 h 57351"/>
                <a:gd name="connsiteX7" fmla="*/ 18653 w 57272"/>
                <a:gd name="connsiteY7" fmla="*/ 57366 h 5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1">
                  <a:moveTo>
                    <a:pt x="18653" y="57366"/>
                  </a:moveTo>
                  <a:cubicBezTo>
                    <a:pt x="8404" y="57425"/>
                    <a:pt x="48" y="49166"/>
                    <a:pt x="-12" y="38917"/>
                  </a:cubicBezTo>
                  <a:cubicBezTo>
                    <a:pt x="-42" y="33931"/>
                    <a:pt x="1937" y="29144"/>
                    <a:pt x="5477" y="25633"/>
                  </a:cubicBezTo>
                  <a:lnTo>
                    <a:pt x="26633" y="4477"/>
                  </a:lnTo>
                  <a:cubicBezTo>
                    <a:pt x="34417" y="-2189"/>
                    <a:pt x="46133" y="-1283"/>
                    <a:pt x="52798" y="6502"/>
                  </a:cubicBezTo>
                  <a:cubicBezTo>
                    <a:pt x="58748" y="13449"/>
                    <a:pt x="58748" y="23696"/>
                    <a:pt x="52798" y="30643"/>
                  </a:cubicBezTo>
                  <a:lnTo>
                    <a:pt x="31829" y="51984"/>
                  </a:lnTo>
                  <a:cubicBezTo>
                    <a:pt x="28327" y="55458"/>
                    <a:pt x="23586" y="57394"/>
                    <a:pt x="18653" y="57366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0" name="Frihandsfigur: Form 409">
              <a:extLst>
                <a:ext uri="{FF2B5EF4-FFF2-40B4-BE49-F238E27FC236}">
                  <a16:creationId xmlns:a16="http://schemas.microsoft.com/office/drawing/2014/main" id="{240DBD00-B7DE-AAAB-64B3-50ECD7A68A9B}"/>
                </a:ext>
              </a:extLst>
            </p:cNvPr>
            <p:cNvSpPr/>
            <p:nvPr/>
          </p:nvSpPr>
          <p:spPr>
            <a:xfrm rot="-1500253">
              <a:off x="1280566" y="3961537"/>
              <a:ext cx="57272" cy="57350"/>
            </a:xfrm>
            <a:custGeom>
              <a:avLst/>
              <a:gdLst>
                <a:gd name="connsiteX0" fmla="*/ 18661 w 57272"/>
                <a:gd name="connsiteY0" fmla="*/ 57354 h 57350"/>
                <a:gd name="connsiteX1" fmla="*/ -4 w 57272"/>
                <a:gd name="connsiteY1" fmla="*/ 38905 h 57350"/>
                <a:gd name="connsiteX2" fmla="*/ 5485 w 57272"/>
                <a:gd name="connsiteY2" fmla="*/ 25621 h 57350"/>
                <a:gd name="connsiteX3" fmla="*/ 26640 w 57272"/>
                <a:gd name="connsiteY3" fmla="*/ 4466 h 57350"/>
                <a:gd name="connsiteX4" fmla="*/ 52806 w 57272"/>
                <a:gd name="connsiteY4" fmla="*/ 6491 h 57350"/>
                <a:gd name="connsiteX5" fmla="*/ 52806 w 57272"/>
                <a:gd name="connsiteY5" fmla="*/ 30632 h 57350"/>
                <a:gd name="connsiteX6" fmla="*/ 31651 w 57272"/>
                <a:gd name="connsiteY6" fmla="*/ 51787 h 57350"/>
                <a:gd name="connsiteX7" fmla="*/ 18661 w 57272"/>
                <a:gd name="connsiteY7" fmla="*/ 57354 h 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0">
                  <a:moveTo>
                    <a:pt x="18661" y="57354"/>
                  </a:moveTo>
                  <a:cubicBezTo>
                    <a:pt x="8412" y="57414"/>
                    <a:pt x="55" y="49154"/>
                    <a:pt x="-4" y="38905"/>
                  </a:cubicBezTo>
                  <a:cubicBezTo>
                    <a:pt x="-34" y="33920"/>
                    <a:pt x="1944" y="29132"/>
                    <a:pt x="5485" y="25621"/>
                  </a:cubicBezTo>
                  <a:lnTo>
                    <a:pt x="26640" y="4466"/>
                  </a:lnTo>
                  <a:cubicBezTo>
                    <a:pt x="34425" y="-2200"/>
                    <a:pt x="46140" y="-1294"/>
                    <a:pt x="52806" y="6491"/>
                  </a:cubicBezTo>
                  <a:cubicBezTo>
                    <a:pt x="58756" y="13438"/>
                    <a:pt x="58756" y="23684"/>
                    <a:pt x="52806" y="30632"/>
                  </a:cubicBezTo>
                  <a:lnTo>
                    <a:pt x="31651" y="51787"/>
                  </a:lnTo>
                  <a:cubicBezTo>
                    <a:pt x="28225" y="55283"/>
                    <a:pt x="23556" y="57284"/>
                    <a:pt x="18661" y="57354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1" name="Frihandsfigur: Form 410">
              <a:extLst>
                <a:ext uri="{FF2B5EF4-FFF2-40B4-BE49-F238E27FC236}">
                  <a16:creationId xmlns:a16="http://schemas.microsoft.com/office/drawing/2014/main" id="{0D08BCDF-4568-FA96-C47C-1B36DC331F19}"/>
                </a:ext>
              </a:extLst>
            </p:cNvPr>
            <p:cNvSpPr/>
            <p:nvPr/>
          </p:nvSpPr>
          <p:spPr>
            <a:xfrm rot="-1500253">
              <a:off x="1415110" y="3898786"/>
              <a:ext cx="57272" cy="57350"/>
            </a:xfrm>
            <a:custGeom>
              <a:avLst/>
              <a:gdLst>
                <a:gd name="connsiteX0" fmla="*/ 18654 w 57272"/>
                <a:gd name="connsiteY0" fmla="*/ 57354 h 57350"/>
                <a:gd name="connsiteX1" fmla="*/ -11 w 57272"/>
                <a:gd name="connsiteY1" fmla="*/ 38904 h 57350"/>
                <a:gd name="connsiteX2" fmla="*/ 5479 w 57272"/>
                <a:gd name="connsiteY2" fmla="*/ 25621 h 57350"/>
                <a:gd name="connsiteX3" fmla="*/ 26634 w 57272"/>
                <a:gd name="connsiteY3" fmla="*/ 4465 h 57350"/>
                <a:gd name="connsiteX4" fmla="*/ 52800 w 57272"/>
                <a:gd name="connsiteY4" fmla="*/ 6490 h 57350"/>
                <a:gd name="connsiteX5" fmla="*/ 52800 w 57272"/>
                <a:gd name="connsiteY5" fmla="*/ 30631 h 57350"/>
                <a:gd name="connsiteX6" fmla="*/ 31645 w 57272"/>
                <a:gd name="connsiteY6" fmla="*/ 51786 h 57350"/>
                <a:gd name="connsiteX7" fmla="*/ 18654 w 57272"/>
                <a:gd name="connsiteY7" fmla="*/ 57354 h 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2" h="57350">
                  <a:moveTo>
                    <a:pt x="18654" y="57354"/>
                  </a:moveTo>
                  <a:cubicBezTo>
                    <a:pt x="8405" y="57413"/>
                    <a:pt x="49" y="49153"/>
                    <a:pt x="-11" y="38904"/>
                  </a:cubicBezTo>
                  <a:cubicBezTo>
                    <a:pt x="-40" y="33919"/>
                    <a:pt x="1938" y="29132"/>
                    <a:pt x="5479" y="25621"/>
                  </a:cubicBezTo>
                  <a:lnTo>
                    <a:pt x="26634" y="4465"/>
                  </a:lnTo>
                  <a:cubicBezTo>
                    <a:pt x="34419" y="-2201"/>
                    <a:pt x="46134" y="-1295"/>
                    <a:pt x="52800" y="6490"/>
                  </a:cubicBezTo>
                  <a:cubicBezTo>
                    <a:pt x="58749" y="13438"/>
                    <a:pt x="58749" y="23683"/>
                    <a:pt x="52800" y="30631"/>
                  </a:cubicBezTo>
                  <a:lnTo>
                    <a:pt x="31645" y="51786"/>
                  </a:lnTo>
                  <a:cubicBezTo>
                    <a:pt x="28219" y="55283"/>
                    <a:pt x="23550" y="57283"/>
                    <a:pt x="18654" y="57354"/>
                  </a:cubicBezTo>
                  <a:close/>
                </a:path>
              </a:pathLst>
            </a:custGeom>
            <a:solidFill>
              <a:srgbClr val="E1A0A0"/>
            </a:solidFill>
            <a:ln w="185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12" name="Bild 10">
            <a:extLst>
              <a:ext uri="{FF2B5EF4-FFF2-40B4-BE49-F238E27FC236}">
                <a16:creationId xmlns:a16="http://schemas.microsoft.com/office/drawing/2014/main" id="{B70369AA-2DDD-6871-F3CF-AB44901E66C6}"/>
              </a:ext>
            </a:extLst>
          </p:cNvPr>
          <p:cNvGrpSpPr/>
          <p:nvPr/>
        </p:nvGrpSpPr>
        <p:grpSpPr>
          <a:xfrm>
            <a:off x="2163943" y="2683090"/>
            <a:ext cx="708091" cy="708091"/>
            <a:chOff x="2163943" y="2936002"/>
            <a:chExt cx="708091" cy="70809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3" name="Frihandsfigur: Form 412">
              <a:extLst>
                <a:ext uri="{FF2B5EF4-FFF2-40B4-BE49-F238E27FC236}">
                  <a16:creationId xmlns:a16="http://schemas.microsoft.com/office/drawing/2014/main" id="{A261E74D-21E4-E810-B7DE-507A2BF41FC7}"/>
                </a:ext>
              </a:extLst>
            </p:cNvPr>
            <p:cNvSpPr/>
            <p:nvPr/>
          </p:nvSpPr>
          <p:spPr>
            <a:xfrm>
              <a:off x="2163943" y="2936002"/>
              <a:ext cx="708091" cy="708091"/>
            </a:xfrm>
            <a:custGeom>
              <a:avLst/>
              <a:gdLst>
                <a:gd name="connsiteX0" fmla="*/ 708098 w 708091"/>
                <a:gd name="connsiteY0" fmla="*/ 354049 h 708091"/>
                <a:gd name="connsiteX1" fmla="*/ 354052 w 708091"/>
                <a:gd name="connsiteY1" fmla="*/ 708095 h 708091"/>
                <a:gd name="connsiteX2" fmla="*/ 6 w 708091"/>
                <a:gd name="connsiteY2" fmla="*/ 354049 h 708091"/>
                <a:gd name="connsiteX3" fmla="*/ 354052 w 708091"/>
                <a:gd name="connsiteY3" fmla="*/ 3 h 708091"/>
                <a:gd name="connsiteX4" fmla="*/ 708098 w 708091"/>
                <a:gd name="connsiteY4" fmla="*/ 354049 h 70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8091" h="708091">
                  <a:moveTo>
                    <a:pt x="708098" y="354049"/>
                  </a:moveTo>
                  <a:cubicBezTo>
                    <a:pt x="708098" y="549583"/>
                    <a:pt x="549586" y="708095"/>
                    <a:pt x="354052" y="708095"/>
                  </a:cubicBezTo>
                  <a:cubicBezTo>
                    <a:pt x="158518" y="708095"/>
                    <a:pt x="6" y="549583"/>
                    <a:pt x="6" y="354049"/>
                  </a:cubicBezTo>
                  <a:cubicBezTo>
                    <a:pt x="6" y="158515"/>
                    <a:pt x="158518" y="3"/>
                    <a:pt x="354052" y="3"/>
                  </a:cubicBezTo>
                  <a:cubicBezTo>
                    <a:pt x="549586" y="3"/>
                    <a:pt x="708098" y="158515"/>
                    <a:pt x="708098" y="354049"/>
                  </a:cubicBezTo>
                  <a:close/>
                </a:path>
              </a:pathLst>
            </a:custGeom>
            <a:solidFill>
              <a:srgbClr val="D64621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4" name="Frihandsfigur: Form 413">
              <a:extLst>
                <a:ext uri="{FF2B5EF4-FFF2-40B4-BE49-F238E27FC236}">
                  <a16:creationId xmlns:a16="http://schemas.microsoft.com/office/drawing/2014/main" id="{BA65DD5B-AA50-5A12-3212-8C46DA9349F3}"/>
                </a:ext>
              </a:extLst>
            </p:cNvPr>
            <p:cNvSpPr/>
            <p:nvPr/>
          </p:nvSpPr>
          <p:spPr>
            <a:xfrm>
              <a:off x="2391397" y="3063700"/>
              <a:ext cx="78048" cy="78155"/>
            </a:xfrm>
            <a:custGeom>
              <a:avLst/>
              <a:gdLst>
                <a:gd name="connsiteX0" fmla="*/ 25445 w 78048"/>
                <a:gd name="connsiteY0" fmla="*/ 78163 h 78155"/>
                <a:gd name="connsiteX1" fmla="*/ 9 w 78048"/>
                <a:gd name="connsiteY1" fmla="*/ 53022 h 78155"/>
                <a:gd name="connsiteX2" fmla="*/ 7490 w 78048"/>
                <a:gd name="connsiteY2" fmla="*/ 34919 h 78155"/>
                <a:gd name="connsiteX3" fmla="*/ 36319 w 78048"/>
                <a:gd name="connsiteY3" fmla="*/ 6090 h 78155"/>
                <a:gd name="connsiteX4" fmla="*/ 71976 w 78048"/>
                <a:gd name="connsiteY4" fmla="*/ 8848 h 78155"/>
                <a:gd name="connsiteX5" fmla="*/ 71976 w 78048"/>
                <a:gd name="connsiteY5" fmla="*/ 41747 h 78155"/>
                <a:gd name="connsiteX6" fmla="*/ 43400 w 78048"/>
                <a:gd name="connsiteY6" fmla="*/ 70829 h 78155"/>
                <a:gd name="connsiteX7" fmla="*/ 25445 w 78048"/>
                <a:gd name="connsiteY7" fmla="*/ 78163 h 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8" h="78155">
                  <a:moveTo>
                    <a:pt x="25445" y="78163"/>
                  </a:moveTo>
                  <a:cubicBezTo>
                    <a:pt x="11478" y="78244"/>
                    <a:pt x="90" y="66988"/>
                    <a:pt x="9" y="53022"/>
                  </a:cubicBezTo>
                  <a:cubicBezTo>
                    <a:pt x="-31" y="46228"/>
                    <a:pt x="2664" y="39704"/>
                    <a:pt x="7490" y="34919"/>
                  </a:cubicBezTo>
                  <a:lnTo>
                    <a:pt x="36319" y="6090"/>
                  </a:lnTo>
                  <a:cubicBezTo>
                    <a:pt x="46928" y="-2995"/>
                    <a:pt x="62893" y="-1760"/>
                    <a:pt x="71976" y="8848"/>
                  </a:cubicBezTo>
                  <a:cubicBezTo>
                    <a:pt x="80084" y="18316"/>
                    <a:pt x="80084" y="32279"/>
                    <a:pt x="71976" y="41747"/>
                  </a:cubicBezTo>
                  <a:lnTo>
                    <a:pt x="43400" y="70829"/>
                  </a:lnTo>
                  <a:cubicBezTo>
                    <a:pt x="38628" y="75564"/>
                    <a:pt x="32167" y="78201"/>
                    <a:pt x="25445" y="78163"/>
                  </a:cubicBezTo>
                  <a:close/>
                </a:path>
              </a:pathLst>
            </a:custGeom>
            <a:solidFill>
              <a:srgbClr val="E1A0A0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5" name="Frihandsfigur: Form 414">
              <a:extLst>
                <a:ext uri="{FF2B5EF4-FFF2-40B4-BE49-F238E27FC236}">
                  <a16:creationId xmlns:a16="http://schemas.microsoft.com/office/drawing/2014/main" id="{2DC82F5D-FDFB-5140-43E9-5A393A16AAAC}"/>
                </a:ext>
              </a:extLst>
            </p:cNvPr>
            <p:cNvSpPr/>
            <p:nvPr/>
          </p:nvSpPr>
          <p:spPr>
            <a:xfrm>
              <a:off x="2275827" y="3248838"/>
              <a:ext cx="80807" cy="80914"/>
            </a:xfrm>
            <a:custGeom>
              <a:avLst/>
              <a:gdLst>
                <a:gd name="connsiteX0" fmla="*/ 25448 w 80807"/>
                <a:gd name="connsiteY0" fmla="*/ 80917 h 80914"/>
                <a:gd name="connsiteX1" fmla="*/ 12 w 80807"/>
                <a:gd name="connsiteY1" fmla="*/ 55774 h 80914"/>
                <a:gd name="connsiteX2" fmla="*/ 7493 w 80807"/>
                <a:gd name="connsiteY2" fmla="*/ 37672 h 80914"/>
                <a:gd name="connsiteX3" fmla="*/ 36322 w 80807"/>
                <a:gd name="connsiteY3" fmla="*/ 8843 h 80914"/>
                <a:gd name="connsiteX4" fmla="*/ 71980 w 80807"/>
                <a:gd name="connsiteY4" fmla="*/ 6084 h 80914"/>
                <a:gd name="connsiteX5" fmla="*/ 74738 w 80807"/>
                <a:gd name="connsiteY5" fmla="*/ 41741 h 80914"/>
                <a:gd name="connsiteX6" fmla="*/ 71980 w 80807"/>
                <a:gd name="connsiteY6" fmla="*/ 44500 h 80914"/>
                <a:gd name="connsiteX7" fmla="*/ 43403 w 80807"/>
                <a:gd name="connsiteY7" fmla="*/ 73583 h 80914"/>
                <a:gd name="connsiteX8" fmla="*/ 25448 w 80807"/>
                <a:gd name="connsiteY8" fmla="*/ 80917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7" h="80914">
                  <a:moveTo>
                    <a:pt x="25448" y="80917"/>
                  </a:moveTo>
                  <a:cubicBezTo>
                    <a:pt x="11481" y="80998"/>
                    <a:pt x="93" y="69741"/>
                    <a:pt x="12" y="55774"/>
                  </a:cubicBezTo>
                  <a:cubicBezTo>
                    <a:pt x="-27" y="48982"/>
                    <a:pt x="2669" y="42457"/>
                    <a:pt x="7493" y="37672"/>
                  </a:cubicBezTo>
                  <a:lnTo>
                    <a:pt x="36322" y="8843"/>
                  </a:lnTo>
                  <a:cubicBezTo>
                    <a:pt x="45407" y="-1766"/>
                    <a:pt x="61371" y="-3000"/>
                    <a:pt x="71980" y="6084"/>
                  </a:cubicBezTo>
                  <a:cubicBezTo>
                    <a:pt x="82588" y="15168"/>
                    <a:pt x="83823" y="31133"/>
                    <a:pt x="74738" y="41741"/>
                  </a:cubicBezTo>
                  <a:cubicBezTo>
                    <a:pt x="73891" y="42730"/>
                    <a:pt x="72969" y="43653"/>
                    <a:pt x="71980" y="44500"/>
                  </a:cubicBezTo>
                  <a:lnTo>
                    <a:pt x="43403" y="73583"/>
                  </a:lnTo>
                  <a:cubicBezTo>
                    <a:pt x="38630" y="78317"/>
                    <a:pt x="32170" y="80955"/>
                    <a:pt x="25448" y="80917"/>
                  </a:cubicBezTo>
                  <a:close/>
                </a:path>
              </a:pathLst>
            </a:custGeom>
            <a:solidFill>
              <a:srgbClr val="E1A0A0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6" name="Frihandsfigur: Form 415">
              <a:extLst>
                <a:ext uri="{FF2B5EF4-FFF2-40B4-BE49-F238E27FC236}">
                  <a16:creationId xmlns:a16="http://schemas.microsoft.com/office/drawing/2014/main" id="{BA98ED3D-0C2C-0AD5-2DED-049180737C4B}"/>
                </a:ext>
              </a:extLst>
            </p:cNvPr>
            <p:cNvSpPr/>
            <p:nvPr/>
          </p:nvSpPr>
          <p:spPr>
            <a:xfrm>
              <a:off x="2478138" y="3248838"/>
              <a:ext cx="80807" cy="80914"/>
            </a:xfrm>
            <a:custGeom>
              <a:avLst/>
              <a:gdLst>
                <a:gd name="connsiteX0" fmla="*/ 25442 w 80807"/>
                <a:gd name="connsiteY0" fmla="*/ 80917 h 80914"/>
                <a:gd name="connsiteX1" fmla="*/ 7 w 80807"/>
                <a:gd name="connsiteY1" fmla="*/ 55774 h 80914"/>
                <a:gd name="connsiteX2" fmla="*/ 7487 w 80807"/>
                <a:gd name="connsiteY2" fmla="*/ 37672 h 80914"/>
                <a:gd name="connsiteX3" fmla="*/ 36316 w 80807"/>
                <a:gd name="connsiteY3" fmla="*/ 8843 h 80914"/>
                <a:gd name="connsiteX4" fmla="*/ 71974 w 80807"/>
                <a:gd name="connsiteY4" fmla="*/ 6084 h 80914"/>
                <a:gd name="connsiteX5" fmla="*/ 74733 w 80807"/>
                <a:gd name="connsiteY5" fmla="*/ 41741 h 80914"/>
                <a:gd name="connsiteX6" fmla="*/ 71974 w 80807"/>
                <a:gd name="connsiteY6" fmla="*/ 44500 h 80914"/>
                <a:gd name="connsiteX7" fmla="*/ 43144 w 80807"/>
                <a:gd name="connsiteY7" fmla="*/ 73330 h 80914"/>
                <a:gd name="connsiteX8" fmla="*/ 25442 w 80807"/>
                <a:gd name="connsiteY8" fmla="*/ 80917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7" h="80914">
                  <a:moveTo>
                    <a:pt x="25442" y="80917"/>
                  </a:moveTo>
                  <a:cubicBezTo>
                    <a:pt x="11475" y="80998"/>
                    <a:pt x="87" y="69741"/>
                    <a:pt x="7" y="55774"/>
                  </a:cubicBezTo>
                  <a:cubicBezTo>
                    <a:pt x="-34" y="48982"/>
                    <a:pt x="2662" y="42457"/>
                    <a:pt x="7487" y="37672"/>
                  </a:cubicBezTo>
                  <a:lnTo>
                    <a:pt x="36316" y="8843"/>
                  </a:lnTo>
                  <a:cubicBezTo>
                    <a:pt x="45400" y="-1766"/>
                    <a:pt x="61365" y="-3000"/>
                    <a:pt x="71974" y="6084"/>
                  </a:cubicBezTo>
                  <a:cubicBezTo>
                    <a:pt x="82583" y="15168"/>
                    <a:pt x="83817" y="31133"/>
                    <a:pt x="74733" y="41741"/>
                  </a:cubicBezTo>
                  <a:cubicBezTo>
                    <a:pt x="73886" y="42730"/>
                    <a:pt x="72963" y="43653"/>
                    <a:pt x="71974" y="44500"/>
                  </a:cubicBezTo>
                  <a:lnTo>
                    <a:pt x="43144" y="73330"/>
                  </a:lnTo>
                  <a:cubicBezTo>
                    <a:pt x="38476" y="78094"/>
                    <a:pt x="32113" y="80821"/>
                    <a:pt x="25442" y="80917"/>
                  </a:cubicBezTo>
                  <a:close/>
                </a:path>
              </a:pathLst>
            </a:custGeom>
            <a:solidFill>
              <a:srgbClr val="E1A0A0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7" name="Frihandsfigur: Form 416">
              <a:extLst>
                <a:ext uri="{FF2B5EF4-FFF2-40B4-BE49-F238E27FC236}">
                  <a16:creationId xmlns:a16="http://schemas.microsoft.com/office/drawing/2014/main" id="{53896A8A-0AB8-0B20-EF0E-2EC881ABAE67}"/>
                </a:ext>
              </a:extLst>
            </p:cNvPr>
            <p:cNvSpPr/>
            <p:nvPr/>
          </p:nvSpPr>
          <p:spPr>
            <a:xfrm>
              <a:off x="2680450" y="3248838"/>
              <a:ext cx="80807" cy="80914"/>
            </a:xfrm>
            <a:custGeom>
              <a:avLst/>
              <a:gdLst>
                <a:gd name="connsiteX0" fmla="*/ 25437 w 80807"/>
                <a:gd name="connsiteY0" fmla="*/ 80917 h 80914"/>
                <a:gd name="connsiteX1" fmla="*/ 1 w 80807"/>
                <a:gd name="connsiteY1" fmla="*/ 55774 h 80914"/>
                <a:gd name="connsiteX2" fmla="*/ 7481 w 80807"/>
                <a:gd name="connsiteY2" fmla="*/ 37672 h 80914"/>
                <a:gd name="connsiteX3" fmla="*/ 36311 w 80807"/>
                <a:gd name="connsiteY3" fmla="*/ 8843 h 80914"/>
                <a:gd name="connsiteX4" fmla="*/ 71968 w 80807"/>
                <a:gd name="connsiteY4" fmla="*/ 6084 h 80914"/>
                <a:gd name="connsiteX5" fmla="*/ 74727 w 80807"/>
                <a:gd name="connsiteY5" fmla="*/ 41741 h 80914"/>
                <a:gd name="connsiteX6" fmla="*/ 71968 w 80807"/>
                <a:gd name="connsiteY6" fmla="*/ 44500 h 80914"/>
                <a:gd name="connsiteX7" fmla="*/ 43139 w 80807"/>
                <a:gd name="connsiteY7" fmla="*/ 73330 h 80914"/>
                <a:gd name="connsiteX8" fmla="*/ 25437 w 80807"/>
                <a:gd name="connsiteY8" fmla="*/ 80917 h 8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807" h="80914">
                  <a:moveTo>
                    <a:pt x="25437" y="80917"/>
                  </a:moveTo>
                  <a:cubicBezTo>
                    <a:pt x="11469" y="80998"/>
                    <a:pt x="82" y="69741"/>
                    <a:pt x="1" y="55774"/>
                  </a:cubicBezTo>
                  <a:cubicBezTo>
                    <a:pt x="-40" y="48982"/>
                    <a:pt x="2656" y="42457"/>
                    <a:pt x="7481" y="37672"/>
                  </a:cubicBezTo>
                  <a:lnTo>
                    <a:pt x="36311" y="8843"/>
                  </a:lnTo>
                  <a:cubicBezTo>
                    <a:pt x="45395" y="-1766"/>
                    <a:pt x="61360" y="-3000"/>
                    <a:pt x="71968" y="6084"/>
                  </a:cubicBezTo>
                  <a:cubicBezTo>
                    <a:pt x="82577" y="15168"/>
                    <a:pt x="83811" y="31133"/>
                    <a:pt x="74727" y="41741"/>
                  </a:cubicBezTo>
                  <a:cubicBezTo>
                    <a:pt x="73880" y="42730"/>
                    <a:pt x="72957" y="43653"/>
                    <a:pt x="71968" y="44500"/>
                  </a:cubicBezTo>
                  <a:lnTo>
                    <a:pt x="43139" y="73330"/>
                  </a:lnTo>
                  <a:cubicBezTo>
                    <a:pt x="38471" y="78094"/>
                    <a:pt x="32108" y="80821"/>
                    <a:pt x="25437" y="80917"/>
                  </a:cubicBezTo>
                  <a:close/>
                </a:path>
              </a:pathLst>
            </a:custGeom>
            <a:solidFill>
              <a:srgbClr val="E1A0A0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8" name="Frihandsfigur: Form 417">
              <a:extLst>
                <a:ext uri="{FF2B5EF4-FFF2-40B4-BE49-F238E27FC236}">
                  <a16:creationId xmlns:a16="http://schemas.microsoft.com/office/drawing/2014/main" id="{DC89CD18-2646-4868-2E1A-A0A71BCCF6AD}"/>
                </a:ext>
              </a:extLst>
            </p:cNvPr>
            <p:cNvSpPr/>
            <p:nvPr/>
          </p:nvSpPr>
          <p:spPr>
            <a:xfrm>
              <a:off x="2593709" y="3063700"/>
              <a:ext cx="78048" cy="78155"/>
            </a:xfrm>
            <a:custGeom>
              <a:avLst/>
              <a:gdLst>
                <a:gd name="connsiteX0" fmla="*/ 25439 w 78048"/>
                <a:gd name="connsiteY0" fmla="*/ 78163 h 78155"/>
                <a:gd name="connsiteX1" fmla="*/ 3 w 78048"/>
                <a:gd name="connsiteY1" fmla="*/ 53022 h 78155"/>
                <a:gd name="connsiteX2" fmla="*/ 7484 w 78048"/>
                <a:gd name="connsiteY2" fmla="*/ 34919 h 78155"/>
                <a:gd name="connsiteX3" fmla="*/ 36313 w 78048"/>
                <a:gd name="connsiteY3" fmla="*/ 6090 h 78155"/>
                <a:gd name="connsiteX4" fmla="*/ 71971 w 78048"/>
                <a:gd name="connsiteY4" fmla="*/ 8848 h 78155"/>
                <a:gd name="connsiteX5" fmla="*/ 71971 w 78048"/>
                <a:gd name="connsiteY5" fmla="*/ 41747 h 78155"/>
                <a:gd name="connsiteX6" fmla="*/ 43394 w 78048"/>
                <a:gd name="connsiteY6" fmla="*/ 70829 h 78155"/>
                <a:gd name="connsiteX7" fmla="*/ 25439 w 78048"/>
                <a:gd name="connsiteY7" fmla="*/ 78163 h 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8" h="78155">
                  <a:moveTo>
                    <a:pt x="25439" y="78163"/>
                  </a:moveTo>
                  <a:cubicBezTo>
                    <a:pt x="11472" y="78244"/>
                    <a:pt x="84" y="66988"/>
                    <a:pt x="3" y="53022"/>
                  </a:cubicBezTo>
                  <a:cubicBezTo>
                    <a:pt x="-37" y="46228"/>
                    <a:pt x="2659" y="39704"/>
                    <a:pt x="7484" y="34919"/>
                  </a:cubicBezTo>
                  <a:lnTo>
                    <a:pt x="36313" y="6090"/>
                  </a:lnTo>
                  <a:cubicBezTo>
                    <a:pt x="46922" y="-2995"/>
                    <a:pt x="62887" y="-1760"/>
                    <a:pt x="71971" y="8848"/>
                  </a:cubicBezTo>
                  <a:cubicBezTo>
                    <a:pt x="80078" y="18316"/>
                    <a:pt x="80078" y="32279"/>
                    <a:pt x="71971" y="41747"/>
                  </a:cubicBezTo>
                  <a:lnTo>
                    <a:pt x="43394" y="70829"/>
                  </a:lnTo>
                  <a:cubicBezTo>
                    <a:pt x="38622" y="75564"/>
                    <a:pt x="32161" y="78201"/>
                    <a:pt x="25439" y="78163"/>
                  </a:cubicBezTo>
                  <a:close/>
                </a:path>
              </a:pathLst>
            </a:custGeom>
            <a:solidFill>
              <a:srgbClr val="E1A0A0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19" name="Frihandsfigur: Form 418">
              <a:extLst>
                <a:ext uri="{FF2B5EF4-FFF2-40B4-BE49-F238E27FC236}">
                  <a16:creationId xmlns:a16="http://schemas.microsoft.com/office/drawing/2014/main" id="{96979A7A-D19E-8566-7762-3A082B704053}"/>
                </a:ext>
              </a:extLst>
            </p:cNvPr>
            <p:cNvSpPr/>
            <p:nvPr/>
          </p:nvSpPr>
          <p:spPr>
            <a:xfrm>
              <a:off x="2391397" y="3439495"/>
              <a:ext cx="78048" cy="78155"/>
            </a:xfrm>
            <a:custGeom>
              <a:avLst/>
              <a:gdLst>
                <a:gd name="connsiteX0" fmla="*/ 25445 w 78048"/>
                <a:gd name="connsiteY0" fmla="*/ 78152 h 78155"/>
                <a:gd name="connsiteX1" fmla="*/ 9 w 78048"/>
                <a:gd name="connsiteY1" fmla="*/ 53010 h 78155"/>
                <a:gd name="connsiteX2" fmla="*/ 7490 w 78048"/>
                <a:gd name="connsiteY2" fmla="*/ 34908 h 78155"/>
                <a:gd name="connsiteX3" fmla="*/ 36319 w 78048"/>
                <a:gd name="connsiteY3" fmla="*/ 6079 h 78155"/>
                <a:gd name="connsiteX4" fmla="*/ 71976 w 78048"/>
                <a:gd name="connsiteY4" fmla="*/ 8838 h 78155"/>
                <a:gd name="connsiteX5" fmla="*/ 71976 w 78048"/>
                <a:gd name="connsiteY5" fmla="*/ 41736 h 78155"/>
                <a:gd name="connsiteX6" fmla="*/ 43147 w 78048"/>
                <a:gd name="connsiteY6" fmla="*/ 70566 h 78155"/>
                <a:gd name="connsiteX7" fmla="*/ 25445 w 78048"/>
                <a:gd name="connsiteY7" fmla="*/ 78152 h 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8" h="78155">
                  <a:moveTo>
                    <a:pt x="25445" y="78152"/>
                  </a:moveTo>
                  <a:cubicBezTo>
                    <a:pt x="11478" y="78233"/>
                    <a:pt x="90" y="66977"/>
                    <a:pt x="9" y="53010"/>
                  </a:cubicBezTo>
                  <a:cubicBezTo>
                    <a:pt x="-31" y="46217"/>
                    <a:pt x="2664" y="39693"/>
                    <a:pt x="7490" y="34908"/>
                  </a:cubicBezTo>
                  <a:lnTo>
                    <a:pt x="36319" y="6079"/>
                  </a:lnTo>
                  <a:cubicBezTo>
                    <a:pt x="46928" y="-3005"/>
                    <a:pt x="62893" y="-1771"/>
                    <a:pt x="71976" y="8838"/>
                  </a:cubicBezTo>
                  <a:cubicBezTo>
                    <a:pt x="80084" y="18306"/>
                    <a:pt x="80084" y="32268"/>
                    <a:pt x="71976" y="41736"/>
                  </a:cubicBezTo>
                  <a:lnTo>
                    <a:pt x="43147" y="70566"/>
                  </a:lnTo>
                  <a:cubicBezTo>
                    <a:pt x="38479" y="75330"/>
                    <a:pt x="32116" y="78056"/>
                    <a:pt x="25445" y="78152"/>
                  </a:cubicBezTo>
                  <a:close/>
                </a:path>
              </a:pathLst>
            </a:custGeom>
            <a:solidFill>
              <a:srgbClr val="E1A0A0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0" name="Frihandsfigur: Form 419">
              <a:extLst>
                <a:ext uri="{FF2B5EF4-FFF2-40B4-BE49-F238E27FC236}">
                  <a16:creationId xmlns:a16="http://schemas.microsoft.com/office/drawing/2014/main" id="{5608962D-DDBB-8E78-5B23-EE0DD3BFDA72}"/>
                </a:ext>
              </a:extLst>
            </p:cNvPr>
            <p:cNvSpPr/>
            <p:nvPr/>
          </p:nvSpPr>
          <p:spPr>
            <a:xfrm>
              <a:off x="2593709" y="3439495"/>
              <a:ext cx="78048" cy="78155"/>
            </a:xfrm>
            <a:custGeom>
              <a:avLst/>
              <a:gdLst>
                <a:gd name="connsiteX0" fmla="*/ 25439 w 78048"/>
                <a:gd name="connsiteY0" fmla="*/ 78152 h 78155"/>
                <a:gd name="connsiteX1" fmla="*/ 3 w 78048"/>
                <a:gd name="connsiteY1" fmla="*/ 53010 h 78155"/>
                <a:gd name="connsiteX2" fmla="*/ 7484 w 78048"/>
                <a:gd name="connsiteY2" fmla="*/ 34908 h 78155"/>
                <a:gd name="connsiteX3" fmla="*/ 36313 w 78048"/>
                <a:gd name="connsiteY3" fmla="*/ 6079 h 78155"/>
                <a:gd name="connsiteX4" fmla="*/ 71971 w 78048"/>
                <a:gd name="connsiteY4" fmla="*/ 8838 h 78155"/>
                <a:gd name="connsiteX5" fmla="*/ 71971 w 78048"/>
                <a:gd name="connsiteY5" fmla="*/ 41736 h 78155"/>
                <a:gd name="connsiteX6" fmla="*/ 43141 w 78048"/>
                <a:gd name="connsiteY6" fmla="*/ 70566 h 78155"/>
                <a:gd name="connsiteX7" fmla="*/ 25439 w 78048"/>
                <a:gd name="connsiteY7" fmla="*/ 78152 h 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048" h="78155">
                  <a:moveTo>
                    <a:pt x="25439" y="78152"/>
                  </a:moveTo>
                  <a:cubicBezTo>
                    <a:pt x="11472" y="78233"/>
                    <a:pt x="84" y="66977"/>
                    <a:pt x="3" y="53010"/>
                  </a:cubicBezTo>
                  <a:cubicBezTo>
                    <a:pt x="-37" y="46217"/>
                    <a:pt x="2659" y="39693"/>
                    <a:pt x="7484" y="34908"/>
                  </a:cubicBezTo>
                  <a:lnTo>
                    <a:pt x="36313" y="6079"/>
                  </a:lnTo>
                  <a:cubicBezTo>
                    <a:pt x="46922" y="-3005"/>
                    <a:pt x="62887" y="-1771"/>
                    <a:pt x="71971" y="8838"/>
                  </a:cubicBezTo>
                  <a:cubicBezTo>
                    <a:pt x="80078" y="18306"/>
                    <a:pt x="80078" y="32268"/>
                    <a:pt x="71971" y="41736"/>
                  </a:cubicBezTo>
                  <a:lnTo>
                    <a:pt x="43141" y="70566"/>
                  </a:lnTo>
                  <a:cubicBezTo>
                    <a:pt x="38473" y="75330"/>
                    <a:pt x="32110" y="78056"/>
                    <a:pt x="25439" y="78152"/>
                  </a:cubicBezTo>
                  <a:close/>
                </a:path>
              </a:pathLst>
            </a:custGeom>
            <a:solidFill>
              <a:srgbClr val="E1A0A0"/>
            </a:solidFill>
            <a:ln w="252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21" name="Bild 10">
            <a:extLst>
              <a:ext uri="{FF2B5EF4-FFF2-40B4-BE49-F238E27FC236}">
                <a16:creationId xmlns:a16="http://schemas.microsoft.com/office/drawing/2014/main" id="{C438B4B4-51B6-B2FD-3904-A99C150D4407}"/>
              </a:ext>
            </a:extLst>
          </p:cNvPr>
          <p:cNvGrpSpPr/>
          <p:nvPr/>
        </p:nvGrpSpPr>
        <p:grpSpPr>
          <a:xfrm>
            <a:off x="1001631" y="2009204"/>
            <a:ext cx="620441" cy="620441"/>
            <a:chOff x="1001631" y="2262116"/>
            <a:chExt cx="620441" cy="6204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2" name="Frihandsfigur: Form 421">
              <a:extLst>
                <a:ext uri="{FF2B5EF4-FFF2-40B4-BE49-F238E27FC236}">
                  <a16:creationId xmlns:a16="http://schemas.microsoft.com/office/drawing/2014/main" id="{64BDD27C-18CC-C32A-5FB2-A1CA5D0B64D5}"/>
                </a:ext>
              </a:extLst>
            </p:cNvPr>
            <p:cNvSpPr/>
            <p:nvPr/>
          </p:nvSpPr>
          <p:spPr>
            <a:xfrm rot="-6023214">
              <a:off x="1045317" y="2305803"/>
              <a:ext cx="533067" cy="533067"/>
            </a:xfrm>
            <a:custGeom>
              <a:avLst/>
              <a:gdLst>
                <a:gd name="connsiteX0" fmla="*/ 533060 w 533067"/>
                <a:gd name="connsiteY0" fmla="*/ 266529 h 533067"/>
                <a:gd name="connsiteX1" fmla="*/ 266526 w 533067"/>
                <a:gd name="connsiteY1" fmla="*/ 533063 h 533067"/>
                <a:gd name="connsiteX2" fmla="*/ -8 w 533067"/>
                <a:gd name="connsiteY2" fmla="*/ 266529 h 533067"/>
                <a:gd name="connsiteX3" fmla="*/ 266526 w 533067"/>
                <a:gd name="connsiteY3" fmla="*/ -5 h 533067"/>
                <a:gd name="connsiteX4" fmla="*/ 533060 w 533067"/>
                <a:gd name="connsiteY4" fmla="*/ 266529 h 533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067" h="533067">
                  <a:moveTo>
                    <a:pt x="533060" y="266529"/>
                  </a:moveTo>
                  <a:cubicBezTo>
                    <a:pt x="533060" y="413731"/>
                    <a:pt x="413729" y="533063"/>
                    <a:pt x="266526" y="533063"/>
                  </a:cubicBezTo>
                  <a:cubicBezTo>
                    <a:pt x="119323" y="533063"/>
                    <a:pt x="-8" y="413731"/>
                    <a:pt x="-8" y="266529"/>
                  </a:cubicBezTo>
                  <a:cubicBezTo>
                    <a:pt x="-8" y="119326"/>
                    <a:pt x="119323" y="-5"/>
                    <a:pt x="266526" y="-5"/>
                  </a:cubicBezTo>
                  <a:cubicBezTo>
                    <a:pt x="413729" y="-5"/>
                    <a:pt x="533060" y="119326"/>
                    <a:pt x="533060" y="266529"/>
                  </a:cubicBezTo>
                  <a:close/>
                </a:path>
              </a:pathLst>
            </a:custGeom>
            <a:solidFill>
              <a:srgbClr val="D64621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3" name="Frihandsfigur: Form 422">
              <a:extLst>
                <a:ext uri="{FF2B5EF4-FFF2-40B4-BE49-F238E27FC236}">
                  <a16:creationId xmlns:a16="http://schemas.microsoft.com/office/drawing/2014/main" id="{85B5D86D-2840-D9E1-80FA-AC23E8FFDA64}"/>
                </a:ext>
              </a:extLst>
            </p:cNvPr>
            <p:cNvSpPr/>
            <p:nvPr/>
          </p:nvSpPr>
          <p:spPr>
            <a:xfrm rot="-6023214">
              <a:off x="1155687" y="2633179"/>
              <a:ext cx="58756" cy="58837"/>
            </a:xfrm>
            <a:custGeom>
              <a:avLst/>
              <a:gdLst>
                <a:gd name="connsiteX0" fmla="*/ 19143 w 58756"/>
                <a:gd name="connsiteY0" fmla="*/ 58840 h 58837"/>
                <a:gd name="connsiteX1" fmla="*/ -6 w 58756"/>
                <a:gd name="connsiteY1" fmla="*/ 39913 h 58837"/>
                <a:gd name="connsiteX2" fmla="*/ 5626 w 58756"/>
                <a:gd name="connsiteY2" fmla="*/ 26285 h 58837"/>
                <a:gd name="connsiteX3" fmla="*/ 27329 w 58756"/>
                <a:gd name="connsiteY3" fmla="*/ 4581 h 58837"/>
                <a:gd name="connsiteX4" fmla="*/ 54173 w 58756"/>
                <a:gd name="connsiteY4" fmla="*/ 6658 h 58837"/>
                <a:gd name="connsiteX5" fmla="*/ 54173 w 58756"/>
                <a:gd name="connsiteY5" fmla="*/ 31425 h 58837"/>
                <a:gd name="connsiteX6" fmla="*/ 32660 w 58756"/>
                <a:gd name="connsiteY6" fmla="*/ 53319 h 58837"/>
                <a:gd name="connsiteX7" fmla="*/ 19143 w 58756"/>
                <a:gd name="connsiteY7" fmla="*/ 58840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56" h="58837">
                  <a:moveTo>
                    <a:pt x="19143" y="58840"/>
                  </a:moveTo>
                  <a:cubicBezTo>
                    <a:pt x="8628" y="58901"/>
                    <a:pt x="55" y="50427"/>
                    <a:pt x="-6" y="39913"/>
                  </a:cubicBezTo>
                  <a:cubicBezTo>
                    <a:pt x="-36" y="34798"/>
                    <a:pt x="1993" y="29887"/>
                    <a:pt x="5626" y="26285"/>
                  </a:cubicBezTo>
                  <a:lnTo>
                    <a:pt x="27329" y="4581"/>
                  </a:lnTo>
                  <a:cubicBezTo>
                    <a:pt x="35316" y="-2258"/>
                    <a:pt x="47335" y="-1328"/>
                    <a:pt x="54173" y="6658"/>
                  </a:cubicBezTo>
                  <a:cubicBezTo>
                    <a:pt x="60277" y="13786"/>
                    <a:pt x="60277" y="24298"/>
                    <a:pt x="54173" y="31425"/>
                  </a:cubicBezTo>
                  <a:lnTo>
                    <a:pt x="32660" y="53319"/>
                  </a:lnTo>
                  <a:cubicBezTo>
                    <a:pt x="29068" y="56883"/>
                    <a:pt x="24203" y="58869"/>
                    <a:pt x="19143" y="58840"/>
                  </a:cubicBezTo>
                  <a:close/>
                </a:path>
              </a:pathLst>
            </a:custGeom>
            <a:solidFill>
              <a:srgbClr val="E1A0A0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4" name="Frihandsfigur: Form 423">
              <a:extLst>
                <a:ext uri="{FF2B5EF4-FFF2-40B4-BE49-F238E27FC236}">
                  <a16:creationId xmlns:a16="http://schemas.microsoft.com/office/drawing/2014/main" id="{C8B260A5-EE6F-A696-CC8D-932BBD235C64}"/>
                </a:ext>
              </a:extLst>
            </p:cNvPr>
            <p:cNvSpPr/>
            <p:nvPr/>
          </p:nvSpPr>
          <p:spPr>
            <a:xfrm rot="-6023214">
              <a:off x="1308261" y="2691382"/>
              <a:ext cx="60834" cy="60913"/>
            </a:xfrm>
            <a:custGeom>
              <a:avLst/>
              <a:gdLst>
                <a:gd name="connsiteX0" fmla="*/ 19149 w 60834"/>
                <a:gd name="connsiteY0" fmla="*/ 60910 h 60913"/>
                <a:gd name="connsiteX1" fmla="*/ 1 w 60834"/>
                <a:gd name="connsiteY1" fmla="*/ 41982 h 60913"/>
                <a:gd name="connsiteX2" fmla="*/ 5632 w 60834"/>
                <a:gd name="connsiteY2" fmla="*/ 28355 h 60913"/>
                <a:gd name="connsiteX3" fmla="*/ 27336 w 60834"/>
                <a:gd name="connsiteY3" fmla="*/ 6651 h 60913"/>
                <a:gd name="connsiteX4" fmla="*/ 54180 w 60834"/>
                <a:gd name="connsiteY4" fmla="*/ 4574 h 60913"/>
                <a:gd name="connsiteX5" fmla="*/ 56256 w 60834"/>
                <a:gd name="connsiteY5" fmla="*/ 31418 h 60913"/>
                <a:gd name="connsiteX6" fmla="*/ 54180 w 60834"/>
                <a:gd name="connsiteY6" fmla="*/ 33495 h 60913"/>
                <a:gd name="connsiteX7" fmla="*/ 32666 w 60834"/>
                <a:gd name="connsiteY7" fmla="*/ 55389 h 60913"/>
                <a:gd name="connsiteX8" fmla="*/ 19149 w 60834"/>
                <a:gd name="connsiteY8" fmla="*/ 60910 h 6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34" h="60913">
                  <a:moveTo>
                    <a:pt x="19149" y="60910"/>
                  </a:moveTo>
                  <a:cubicBezTo>
                    <a:pt x="8635" y="60971"/>
                    <a:pt x="62" y="52497"/>
                    <a:pt x="1" y="41982"/>
                  </a:cubicBezTo>
                  <a:cubicBezTo>
                    <a:pt x="-29" y="36869"/>
                    <a:pt x="2001" y="31957"/>
                    <a:pt x="5632" y="28355"/>
                  </a:cubicBezTo>
                  <a:lnTo>
                    <a:pt x="27336" y="6651"/>
                  </a:lnTo>
                  <a:cubicBezTo>
                    <a:pt x="34175" y="-1335"/>
                    <a:pt x="46193" y="-2264"/>
                    <a:pt x="54180" y="4574"/>
                  </a:cubicBezTo>
                  <a:cubicBezTo>
                    <a:pt x="62166" y="11413"/>
                    <a:pt x="63096" y="23432"/>
                    <a:pt x="56256" y="31418"/>
                  </a:cubicBezTo>
                  <a:cubicBezTo>
                    <a:pt x="55619" y="32163"/>
                    <a:pt x="54924" y="32857"/>
                    <a:pt x="54180" y="33495"/>
                  </a:cubicBezTo>
                  <a:lnTo>
                    <a:pt x="32666" y="55389"/>
                  </a:lnTo>
                  <a:cubicBezTo>
                    <a:pt x="29074" y="58953"/>
                    <a:pt x="24210" y="60939"/>
                    <a:pt x="19149" y="60910"/>
                  </a:cubicBezTo>
                  <a:close/>
                </a:path>
              </a:pathLst>
            </a:custGeom>
            <a:solidFill>
              <a:srgbClr val="E1A0A0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5" name="Frihandsfigur: Form 424">
              <a:extLst>
                <a:ext uri="{FF2B5EF4-FFF2-40B4-BE49-F238E27FC236}">
                  <a16:creationId xmlns:a16="http://schemas.microsoft.com/office/drawing/2014/main" id="{5E1074EB-1D06-1B04-D3C5-140062015FA7}"/>
                </a:ext>
              </a:extLst>
            </p:cNvPr>
            <p:cNvSpPr/>
            <p:nvPr/>
          </p:nvSpPr>
          <p:spPr>
            <a:xfrm rot="-6023214">
              <a:off x="1280802" y="2541573"/>
              <a:ext cx="60834" cy="60913"/>
            </a:xfrm>
            <a:custGeom>
              <a:avLst/>
              <a:gdLst>
                <a:gd name="connsiteX0" fmla="*/ 19141 w 60834"/>
                <a:gd name="connsiteY0" fmla="*/ 60908 h 60913"/>
                <a:gd name="connsiteX1" fmla="*/ -8 w 60834"/>
                <a:gd name="connsiteY1" fmla="*/ 41981 h 60913"/>
                <a:gd name="connsiteX2" fmla="*/ 5624 w 60834"/>
                <a:gd name="connsiteY2" fmla="*/ 28353 h 60913"/>
                <a:gd name="connsiteX3" fmla="*/ 27327 w 60834"/>
                <a:gd name="connsiteY3" fmla="*/ 6650 h 60913"/>
                <a:gd name="connsiteX4" fmla="*/ 54171 w 60834"/>
                <a:gd name="connsiteY4" fmla="*/ 4573 h 60913"/>
                <a:gd name="connsiteX5" fmla="*/ 56248 w 60834"/>
                <a:gd name="connsiteY5" fmla="*/ 31416 h 60913"/>
                <a:gd name="connsiteX6" fmla="*/ 54171 w 60834"/>
                <a:gd name="connsiteY6" fmla="*/ 33493 h 60913"/>
                <a:gd name="connsiteX7" fmla="*/ 32468 w 60834"/>
                <a:gd name="connsiteY7" fmla="*/ 55197 h 60913"/>
                <a:gd name="connsiteX8" fmla="*/ 19141 w 60834"/>
                <a:gd name="connsiteY8" fmla="*/ 60908 h 6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34" h="60913">
                  <a:moveTo>
                    <a:pt x="19141" y="60908"/>
                  </a:moveTo>
                  <a:cubicBezTo>
                    <a:pt x="8626" y="60969"/>
                    <a:pt x="53" y="52495"/>
                    <a:pt x="-8" y="41981"/>
                  </a:cubicBezTo>
                  <a:cubicBezTo>
                    <a:pt x="-38" y="36867"/>
                    <a:pt x="1991" y="31955"/>
                    <a:pt x="5624" y="28353"/>
                  </a:cubicBezTo>
                  <a:lnTo>
                    <a:pt x="27327" y="6650"/>
                  </a:lnTo>
                  <a:cubicBezTo>
                    <a:pt x="34166" y="-1337"/>
                    <a:pt x="46185" y="-2266"/>
                    <a:pt x="54171" y="4573"/>
                  </a:cubicBezTo>
                  <a:cubicBezTo>
                    <a:pt x="62158" y="11411"/>
                    <a:pt x="63087" y="23430"/>
                    <a:pt x="56248" y="31416"/>
                  </a:cubicBezTo>
                  <a:cubicBezTo>
                    <a:pt x="55610" y="32161"/>
                    <a:pt x="54916" y="32856"/>
                    <a:pt x="54171" y="33493"/>
                  </a:cubicBezTo>
                  <a:lnTo>
                    <a:pt x="32468" y="55197"/>
                  </a:lnTo>
                  <a:cubicBezTo>
                    <a:pt x="28953" y="58784"/>
                    <a:pt x="24163" y="60836"/>
                    <a:pt x="19141" y="60908"/>
                  </a:cubicBezTo>
                  <a:close/>
                </a:path>
              </a:pathLst>
            </a:custGeom>
            <a:solidFill>
              <a:srgbClr val="E1A0A0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6" name="Frihandsfigur: Form 425">
              <a:extLst>
                <a:ext uri="{FF2B5EF4-FFF2-40B4-BE49-F238E27FC236}">
                  <a16:creationId xmlns:a16="http://schemas.microsoft.com/office/drawing/2014/main" id="{3BF9F565-0C77-D558-6B8F-EE18D6536DDA}"/>
                </a:ext>
              </a:extLst>
            </p:cNvPr>
            <p:cNvSpPr/>
            <p:nvPr/>
          </p:nvSpPr>
          <p:spPr>
            <a:xfrm rot="-6023214">
              <a:off x="1253342" y="2391763"/>
              <a:ext cx="60834" cy="60913"/>
            </a:xfrm>
            <a:custGeom>
              <a:avLst/>
              <a:gdLst>
                <a:gd name="connsiteX0" fmla="*/ 19133 w 60834"/>
                <a:gd name="connsiteY0" fmla="*/ 60907 h 60913"/>
                <a:gd name="connsiteX1" fmla="*/ -16 w 60834"/>
                <a:gd name="connsiteY1" fmla="*/ 41979 h 60913"/>
                <a:gd name="connsiteX2" fmla="*/ 5616 w 60834"/>
                <a:gd name="connsiteY2" fmla="*/ 28351 h 60913"/>
                <a:gd name="connsiteX3" fmla="*/ 27319 w 60834"/>
                <a:gd name="connsiteY3" fmla="*/ 6648 h 60913"/>
                <a:gd name="connsiteX4" fmla="*/ 54163 w 60834"/>
                <a:gd name="connsiteY4" fmla="*/ 4571 h 60913"/>
                <a:gd name="connsiteX5" fmla="*/ 56240 w 60834"/>
                <a:gd name="connsiteY5" fmla="*/ 31415 h 60913"/>
                <a:gd name="connsiteX6" fmla="*/ 54163 w 60834"/>
                <a:gd name="connsiteY6" fmla="*/ 33492 h 60913"/>
                <a:gd name="connsiteX7" fmla="*/ 32459 w 60834"/>
                <a:gd name="connsiteY7" fmla="*/ 55195 h 60913"/>
                <a:gd name="connsiteX8" fmla="*/ 19133 w 60834"/>
                <a:gd name="connsiteY8" fmla="*/ 60907 h 6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834" h="60913">
                  <a:moveTo>
                    <a:pt x="19133" y="60907"/>
                  </a:moveTo>
                  <a:cubicBezTo>
                    <a:pt x="8618" y="60968"/>
                    <a:pt x="45" y="52494"/>
                    <a:pt x="-16" y="41979"/>
                  </a:cubicBezTo>
                  <a:cubicBezTo>
                    <a:pt x="-46" y="36865"/>
                    <a:pt x="1983" y="31953"/>
                    <a:pt x="5616" y="28351"/>
                  </a:cubicBezTo>
                  <a:lnTo>
                    <a:pt x="27319" y="6648"/>
                  </a:lnTo>
                  <a:cubicBezTo>
                    <a:pt x="34158" y="-1339"/>
                    <a:pt x="46176" y="-2268"/>
                    <a:pt x="54163" y="4571"/>
                  </a:cubicBezTo>
                  <a:cubicBezTo>
                    <a:pt x="62149" y="11409"/>
                    <a:pt x="63078" y="23428"/>
                    <a:pt x="56240" y="31415"/>
                  </a:cubicBezTo>
                  <a:cubicBezTo>
                    <a:pt x="55602" y="32159"/>
                    <a:pt x="54907" y="32854"/>
                    <a:pt x="54163" y="33492"/>
                  </a:cubicBezTo>
                  <a:lnTo>
                    <a:pt x="32459" y="55195"/>
                  </a:lnTo>
                  <a:cubicBezTo>
                    <a:pt x="28945" y="58782"/>
                    <a:pt x="24155" y="60834"/>
                    <a:pt x="19133" y="60907"/>
                  </a:cubicBezTo>
                  <a:close/>
                </a:path>
              </a:pathLst>
            </a:custGeom>
            <a:solidFill>
              <a:srgbClr val="E1A0A0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7" name="Frihandsfigur: Form 426">
              <a:extLst>
                <a:ext uri="{FF2B5EF4-FFF2-40B4-BE49-F238E27FC236}">
                  <a16:creationId xmlns:a16="http://schemas.microsoft.com/office/drawing/2014/main" id="{675BFA8C-C724-28E8-51CF-FF1AC3E0A888}"/>
                </a:ext>
              </a:extLst>
            </p:cNvPr>
            <p:cNvSpPr/>
            <p:nvPr/>
          </p:nvSpPr>
          <p:spPr>
            <a:xfrm rot="-6023214">
              <a:off x="1128227" y="2483370"/>
              <a:ext cx="58756" cy="58837"/>
            </a:xfrm>
            <a:custGeom>
              <a:avLst/>
              <a:gdLst>
                <a:gd name="connsiteX0" fmla="*/ 19135 w 58756"/>
                <a:gd name="connsiteY0" fmla="*/ 58838 h 58837"/>
                <a:gd name="connsiteX1" fmla="*/ -14 w 58756"/>
                <a:gd name="connsiteY1" fmla="*/ 39911 h 58837"/>
                <a:gd name="connsiteX2" fmla="*/ 5618 w 58756"/>
                <a:gd name="connsiteY2" fmla="*/ 26283 h 58837"/>
                <a:gd name="connsiteX3" fmla="*/ 27321 w 58756"/>
                <a:gd name="connsiteY3" fmla="*/ 4580 h 58837"/>
                <a:gd name="connsiteX4" fmla="*/ 54165 w 58756"/>
                <a:gd name="connsiteY4" fmla="*/ 6657 h 58837"/>
                <a:gd name="connsiteX5" fmla="*/ 54165 w 58756"/>
                <a:gd name="connsiteY5" fmla="*/ 31423 h 58837"/>
                <a:gd name="connsiteX6" fmla="*/ 32652 w 58756"/>
                <a:gd name="connsiteY6" fmla="*/ 53317 h 58837"/>
                <a:gd name="connsiteX7" fmla="*/ 19135 w 58756"/>
                <a:gd name="connsiteY7" fmla="*/ 58838 h 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56" h="58837">
                  <a:moveTo>
                    <a:pt x="19135" y="58838"/>
                  </a:moveTo>
                  <a:cubicBezTo>
                    <a:pt x="8620" y="58899"/>
                    <a:pt x="47" y="50426"/>
                    <a:pt x="-14" y="39911"/>
                  </a:cubicBezTo>
                  <a:cubicBezTo>
                    <a:pt x="-44" y="34797"/>
                    <a:pt x="1985" y="29885"/>
                    <a:pt x="5618" y="26283"/>
                  </a:cubicBezTo>
                  <a:lnTo>
                    <a:pt x="27321" y="4580"/>
                  </a:lnTo>
                  <a:cubicBezTo>
                    <a:pt x="35308" y="-2260"/>
                    <a:pt x="47326" y="-1330"/>
                    <a:pt x="54165" y="6657"/>
                  </a:cubicBezTo>
                  <a:cubicBezTo>
                    <a:pt x="60269" y="13784"/>
                    <a:pt x="60269" y="24296"/>
                    <a:pt x="54165" y="31423"/>
                  </a:cubicBezTo>
                  <a:lnTo>
                    <a:pt x="32652" y="53317"/>
                  </a:lnTo>
                  <a:cubicBezTo>
                    <a:pt x="29059" y="56881"/>
                    <a:pt x="24195" y="58867"/>
                    <a:pt x="19135" y="58838"/>
                  </a:cubicBezTo>
                  <a:close/>
                </a:path>
              </a:pathLst>
            </a:custGeom>
            <a:solidFill>
              <a:srgbClr val="E1A0A0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8" name="Frihandsfigur: Form 427">
              <a:extLst>
                <a:ext uri="{FF2B5EF4-FFF2-40B4-BE49-F238E27FC236}">
                  <a16:creationId xmlns:a16="http://schemas.microsoft.com/office/drawing/2014/main" id="{9F15C1DA-2D93-F8D0-3ACF-21E87447FB1D}"/>
                </a:ext>
              </a:extLst>
            </p:cNvPr>
            <p:cNvSpPr/>
            <p:nvPr/>
          </p:nvSpPr>
          <p:spPr>
            <a:xfrm rot="-6023214">
              <a:off x="1433958" y="2582173"/>
              <a:ext cx="58756" cy="58836"/>
            </a:xfrm>
            <a:custGeom>
              <a:avLst/>
              <a:gdLst>
                <a:gd name="connsiteX0" fmla="*/ 19146 w 58756"/>
                <a:gd name="connsiteY0" fmla="*/ 58824 h 58836"/>
                <a:gd name="connsiteX1" fmla="*/ -2 w 58756"/>
                <a:gd name="connsiteY1" fmla="*/ 39897 h 58836"/>
                <a:gd name="connsiteX2" fmla="*/ 5629 w 58756"/>
                <a:gd name="connsiteY2" fmla="*/ 26269 h 58836"/>
                <a:gd name="connsiteX3" fmla="*/ 27333 w 58756"/>
                <a:gd name="connsiteY3" fmla="*/ 4566 h 58836"/>
                <a:gd name="connsiteX4" fmla="*/ 54176 w 58756"/>
                <a:gd name="connsiteY4" fmla="*/ 6643 h 58836"/>
                <a:gd name="connsiteX5" fmla="*/ 54176 w 58756"/>
                <a:gd name="connsiteY5" fmla="*/ 31409 h 58836"/>
                <a:gd name="connsiteX6" fmla="*/ 32473 w 58756"/>
                <a:gd name="connsiteY6" fmla="*/ 53113 h 58836"/>
                <a:gd name="connsiteX7" fmla="*/ 19146 w 58756"/>
                <a:gd name="connsiteY7" fmla="*/ 58824 h 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56" h="58836">
                  <a:moveTo>
                    <a:pt x="19146" y="58824"/>
                  </a:moveTo>
                  <a:cubicBezTo>
                    <a:pt x="8631" y="58885"/>
                    <a:pt x="59" y="50411"/>
                    <a:pt x="-2" y="39897"/>
                  </a:cubicBezTo>
                  <a:cubicBezTo>
                    <a:pt x="-33" y="34783"/>
                    <a:pt x="1997" y="29871"/>
                    <a:pt x="5629" y="26269"/>
                  </a:cubicBezTo>
                  <a:lnTo>
                    <a:pt x="27333" y="4566"/>
                  </a:lnTo>
                  <a:cubicBezTo>
                    <a:pt x="35319" y="-2273"/>
                    <a:pt x="47338" y="-1344"/>
                    <a:pt x="54176" y="6643"/>
                  </a:cubicBezTo>
                  <a:cubicBezTo>
                    <a:pt x="60280" y="13771"/>
                    <a:pt x="60280" y="24281"/>
                    <a:pt x="54176" y="31409"/>
                  </a:cubicBezTo>
                  <a:lnTo>
                    <a:pt x="32473" y="53113"/>
                  </a:lnTo>
                  <a:cubicBezTo>
                    <a:pt x="28959" y="56700"/>
                    <a:pt x="24169" y="58752"/>
                    <a:pt x="19146" y="58824"/>
                  </a:cubicBezTo>
                  <a:close/>
                </a:path>
              </a:pathLst>
            </a:custGeom>
            <a:solidFill>
              <a:srgbClr val="E1A0A0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29" name="Frihandsfigur: Form 428">
              <a:extLst>
                <a:ext uri="{FF2B5EF4-FFF2-40B4-BE49-F238E27FC236}">
                  <a16:creationId xmlns:a16="http://schemas.microsoft.com/office/drawing/2014/main" id="{72C592EF-2B99-9FD8-F1BD-30F46CDFA707}"/>
                </a:ext>
              </a:extLst>
            </p:cNvPr>
            <p:cNvSpPr/>
            <p:nvPr/>
          </p:nvSpPr>
          <p:spPr>
            <a:xfrm rot="-6023214">
              <a:off x="1406498" y="2432364"/>
              <a:ext cx="58756" cy="58836"/>
            </a:xfrm>
            <a:custGeom>
              <a:avLst/>
              <a:gdLst>
                <a:gd name="connsiteX0" fmla="*/ 19138 w 58756"/>
                <a:gd name="connsiteY0" fmla="*/ 58823 h 58836"/>
                <a:gd name="connsiteX1" fmla="*/ -11 w 58756"/>
                <a:gd name="connsiteY1" fmla="*/ 39895 h 58836"/>
                <a:gd name="connsiteX2" fmla="*/ 5621 w 58756"/>
                <a:gd name="connsiteY2" fmla="*/ 26267 h 58836"/>
                <a:gd name="connsiteX3" fmla="*/ 27324 w 58756"/>
                <a:gd name="connsiteY3" fmla="*/ 4564 h 58836"/>
                <a:gd name="connsiteX4" fmla="*/ 54168 w 58756"/>
                <a:gd name="connsiteY4" fmla="*/ 6641 h 58836"/>
                <a:gd name="connsiteX5" fmla="*/ 54168 w 58756"/>
                <a:gd name="connsiteY5" fmla="*/ 31408 h 58836"/>
                <a:gd name="connsiteX6" fmla="*/ 32465 w 58756"/>
                <a:gd name="connsiteY6" fmla="*/ 53111 h 58836"/>
                <a:gd name="connsiteX7" fmla="*/ 19138 w 58756"/>
                <a:gd name="connsiteY7" fmla="*/ 58823 h 5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756" h="58836">
                  <a:moveTo>
                    <a:pt x="19138" y="58823"/>
                  </a:moveTo>
                  <a:cubicBezTo>
                    <a:pt x="8623" y="58883"/>
                    <a:pt x="50" y="50410"/>
                    <a:pt x="-11" y="39895"/>
                  </a:cubicBezTo>
                  <a:cubicBezTo>
                    <a:pt x="-41" y="34781"/>
                    <a:pt x="1988" y="29869"/>
                    <a:pt x="5621" y="26267"/>
                  </a:cubicBezTo>
                  <a:lnTo>
                    <a:pt x="27324" y="4564"/>
                  </a:lnTo>
                  <a:cubicBezTo>
                    <a:pt x="35311" y="-2275"/>
                    <a:pt x="47330" y="-1346"/>
                    <a:pt x="54168" y="6641"/>
                  </a:cubicBezTo>
                  <a:cubicBezTo>
                    <a:pt x="60272" y="13769"/>
                    <a:pt x="60272" y="24280"/>
                    <a:pt x="54168" y="31408"/>
                  </a:cubicBezTo>
                  <a:lnTo>
                    <a:pt x="32465" y="53111"/>
                  </a:lnTo>
                  <a:cubicBezTo>
                    <a:pt x="28950" y="56698"/>
                    <a:pt x="24160" y="58750"/>
                    <a:pt x="19138" y="58823"/>
                  </a:cubicBezTo>
                  <a:close/>
                </a:path>
              </a:pathLst>
            </a:custGeom>
            <a:solidFill>
              <a:srgbClr val="E1A0A0"/>
            </a:solidFill>
            <a:ln w="190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0" name="Bild 10">
            <a:extLst>
              <a:ext uri="{FF2B5EF4-FFF2-40B4-BE49-F238E27FC236}">
                <a16:creationId xmlns:a16="http://schemas.microsoft.com/office/drawing/2014/main" id="{871B2CDC-1F13-DE27-19ED-A559DC3B3F84}"/>
              </a:ext>
            </a:extLst>
          </p:cNvPr>
          <p:cNvGrpSpPr/>
          <p:nvPr/>
        </p:nvGrpSpPr>
        <p:grpSpPr>
          <a:xfrm>
            <a:off x="2527153" y="2279111"/>
            <a:ext cx="415090" cy="415090"/>
            <a:chOff x="2527153" y="2532023"/>
            <a:chExt cx="415090" cy="4150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1" name="Frihandsfigur: Form 430">
              <a:extLst>
                <a:ext uri="{FF2B5EF4-FFF2-40B4-BE49-F238E27FC236}">
                  <a16:creationId xmlns:a16="http://schemas.microsoft.com/office/drawing/2014/main" id="{E52ABCC5-4139-AE09-9505-44E6128C2AA7}"/>
                </a:ext>
              </a:extLst>
            </p:cNvPr>
            <p:cNvSpPr/>
            <p:nvPr/>
          </p:nvSpPr>
          <p:spPr>
            <a:xfrm rot="-6023214">
              <a:off x="2556380" y="2561250"/>
              <a:ext cx="356635" cy="356635"/>
            </a:xfrm>
            <a:custGeom>
              <a:avLst/>
              <a:gdLst>
                <a:gd name="connsiteX0" fmla="*/ 356644 w 356635"/>
                <a:gd name="connsiteY0" fmla="*/ 178314 h 356635"/>
                <a:gd name="connsiteX1" fmla="*/ 178326 w 356635"/>
                <a:gd name="connsiteY1" fmla="*/ 356632 h 356635"/>
                <a:gd name="connsiteX2" fmla="*/ 9 w 356635"/>
                <a:gd name="connsiteY2" fmla="*/ 178314 h 356635"/>
                <a:gd name="connsiteX3" fmla="*/ 178326 w 356635"/>
                <a:gd name="connsiteY3" fmla="*/ -3 h 356635"/>
                <a:gd name="connsiteX4" fmla="*/ 356644 w 356635"/>
                <a:gd name="connsiteY4" fmla="*/ 178314 h 35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635" h="356635">
                  <a:moveTo>
                    <a:pt x="356644" y="178314"/>
                  </a:moveTo>
                  <a:cubicBezTo>
                    <a:pt x="356644" y="276797"/>
                    <a:pt x="276809" y="356632"/>
                    <a:pt x="178326" y="356632"/>
                  </a:cubicBezTo>
                  <a:cubicBezTo>
                    <a:pt x="79844" y="356632"/>
                    <a:pt x="9" y="276797"/>
                    <a:pt x="9" y="178314"/>
                  </a:cubicBezTo>
                  <a:cubicBezTo>
                    <a:pt x="9" y="79832"/>
                    <a:pt x="79844" y="-3"/>
                    <a:pt x="178326" y="-3"/>
                  </a:cubicBezTo>
                  <a:cubicBezTo>
                    <a:pt x="276809" y="-3"/>
                    <a:pt x="356644" y="79832"/>
                    <a:pt x="356644" y="178314"/>
                  </a:cubicBezTo>
                  <a:close/>
                </a:path>
              </a:pathLst>
            </a:custGeom>
            <a:solidFill>
              <a:srgbClr val="D64621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2" name="Frihandsfigur: Form 431">
              <a:extLst>
                <a:ext uri="{FF2B5EF4-FFF2-40B4-BE49-F238E27FC236}">
                  <a16:creationId xmlns:a16="http://schemas.microsoft.com/office/drawing/2014/main" id="{C3D89EBA-F450-81F3-B511-4DB5A5E665D8}"/>
                </a:ext>
              </a:extLst>
            </p:cNvPr>
            <p:cNvSpPr/>
            <p:nvPr/>
          </p:nvSpPr>
          <p:spPr>
            <a:xfrm rot="-6023214">
              <a:off x="2630220" y="2780273"/>
              <a:ext cx="39309" cy="39363"/>
            </a:xfrm>
            <a:custGeom>
              <a:avLst/>
              <a:gdLst>
                <a:gd name="connsiteX0" fmla="*/ 12822 w 39309"/>
                <a:gd name="connsiteY0" fmla="*/ 39368 h 39363"/>
                <a:gd name="connsiteX1" fmla="*/ 11 w 39309"/>
                <a:gd name="connsiteY1" fmla="*/ 26705 h 39363"/>
                <a:gd name="connsiteX2" fmla="*/ 3779 w 39309"/>
                <a:gd name="connsiteY2" fmla="*/ 17588 h 39363"/>
                <a:gd name="connsiteX3" fmla="*/ 18299 w 39309"/>
                <a:gd name="connsiteY3" fmla="*/ 3068 h 39363"/>
                <a:gd name="connsiteX4" fmla="*/ 36258 w 39309"/>
                <a:gd name="connsiteY4" fmla="*/ 4457 h 39363"/>
                <a:gd name="connsiteX5" fmla="*/ 36258 w 39309"/>
                <a:gd name="connsiteY5" fmla="*/ 21027 h 39363"/>
                <a:gd name="connsiteX6" fmla="*/ 21865 w 39309"/>
                <a:gd name="connsiteY6" fmla="*/ 35674 h 39363"/>
                <a:gd name="connsiteX7" fmla="*/ 12822 w 39309"/>
                <a:gd name="connsiteY7" fmla="*/ 39368 h 3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09" h="39363">
                  <a:moveTo>
                    <a:pt x="12822" y="39368"/>
                  </a:moveTo>
                  <a:cubicBezTo>
                    <a:pt x="5788" y="39409"/>
                    <a:pt x="52" y="33740"/>
                    <a:pt x="11" y="26705"/>
                  </a:cubicBezTo>
                  <a:cubicBezTo>
                    <a:pt x="-9" y="23284"/>
                    <a:pt x="1349" y="19998"/>
                    <a:pt x="3779" y="17588"/>
                  </a:cubicBezTo>
                  <a:lnTo>
                    <a:pt x="18299" y="3068"/>
                  </a:lnTo>
                  <a:cubicBezTo>
                    <a:pt x="23642" y="-1508"/>
                    <a:pt x="31683" y="-886"/>
                    <a:pt x="36258" y="4457"/>
                  </a:cubicBezTo>
                  <a:cubicBezTo>
                    <a:pt x="40342" y="9226"/>
                    <a:pt x="40342" y="16258"/>
                    <a:pt x="36258" y="21027"/>
                  </a:cubicBezTo>
                  <a:lnTo>
                    <a:pt x="21865" y="35674"/>
                  </a:lnTo>
                  <a:cubicBezTo>
                    <a:pt x="19462" y="38059"/>
                    <a:pt x="16208" y="39387"/>
                    <a:pt x="12822" y="39368"/>
                  </a:cubicBezTo>
                  <a:close/>
                </a:path>
              </a:pathLst>
            </a:custGeom>
            <a:solidFill>
              <a:srgbClr val="E1A0A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3" name="Frihandsfigur: Form 432">
              <a:extLst>
                <a:ext uri="{FF2B5EF4-FFF2-40B4-BE49-F238E27FC236}">
                  <a16:creationId xmlns:a16="http://schemas.microsoft.com/office/drawing/2014/main" id="{6F0A0EF7-E798-D0C3-0186-7387D476A00F}"/>
                </a:ext>
              </a:extLst>
            </p:cNvPr>
            <p:cNvSpPr/>
            <p:nvPr/>
          </p:nvSpPr>
          <p:spPr>
            <a:xfrm rot="-6023214">
              <a:off x="2732296" y="2819212"/>
              <a:ext cx="40699" cy="40752"/>
            </a:xfrm>
            <a:custGeom>
              <a:avLst/>
              <a:gdLst>
                <a:gd name="connsiteX0" fmla="*/ 12828 w 40699"/>
                <a:gd name="connsiteY0" fmla="*/ 40751 h 40752"/>
                <a:gd name="connsiteX1" fmla="*/ 17 w 40699"/>
                <a:gd name="connsiteY1" fmla="*/ 28087 h 40752"/>
                <a:gd name="connsiteX2" fmla="*/ 3785 w 40699"/>
                <a:gd name="connsiteY2" fmla="*/ 18970 h 40752"/>
                <a:gd name="connsiteX3" fmla="*/ 18305 w 40699"/>
                <a:gd name="connsiteY3" fmla="*/ 4450 h 40752"/>
                <a:gd name="connsiteX4" fmla="*/ 36264 w 40699"/>
                <a:gd name="connsiteY4" fmla="*/ 3061 h 40752"/>
                <a:gd name="connsiteX5" fmla="*/ 37653 w 40699"/>
                <a:gd name="connsiteY5" fmla="*/ 21020 h 40752"/>
                <a:gd name="connsiteX6" fmla="*/ 36264 w 40699"/>
                <a:gd name="connsiteY6" fmla="*/ 22409 h 40752"/>
                <a:gd name="connsiteX7" fmla="*/ 21871 w 40699"/>
                <a:gd name="connsiteY7" fmla="*/ 37057 h 40752"/>
                <a:gd name="connsiteX8" fmla="*/ 12828 w 40699"/>
                <a:gd name="connsiteY8" fmla="*/ 40751 h 4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99" h="40752">
                  <a:moveTo>
                    <a:pt x="12828" y="40751"/>
                  </a:moveTo>
                  <a:cubicBezTo>
                    <a:pt x="5794" y="40791"/>
                    <a:pt x="58" y="35122"/>
                    <a:pt x="17" y="28087"/>
                  </a:cubicBezTo>
                  <a:cubicBezTo>
                    <a:pt x="-3" y="24666"/>
                    <a:pt x="1355" y="21380"/>
                    <a:pt x="3785" y="18970"/>
                  </a:cubicBezTo>
                  <a:lnTo>
                    <a:pt x="18305" y="4450"/>
                  </a:lnTo>
                  <a:cubicBezTo>
                    <a:pt x="22880" y="-893"/>
                    <a:pt x="30921" y="-1515"/>
                    <a:pt x="36264" y="3061"/>
                  </a:cubicBezTo>
                  <a:cubicBezTo>
                    <a:pt x="41607" y="7636"/>
                    <a:pt x="42229" y="15677"/>
                    <a:pt x="37653" y="21020"/>
                  </a:cubicBezTo>
                  <a:cubicBezTo>
                    <a:pt x="37227" y="21518"/>
                    <a:pt x="36762" y="21983"/>
                    <a:pt x="36264" y="22409"/>
                  </a:cubicBezTo>
                  <a:lnTo>
                    <a:pt x="21871" y="37057"/>
                  </a:lnTo>
                  <a:cubicBezTo>
                    <a:pt x="19467" y="39441"/>
                    <a:pt x="16213" y="40770"/>
                    <a:pt x="12828" y="40751"/>
                  </a:cubicBezTo>
                  <a:close/>
                </a:path>
              </a:pathLst>
            </a:custGeom>
            <a:solidFill>
              <a:srgbClr val="E1A0A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4" name="Frihandsfigur: Form 433">
              <a:extLst>
                <a:ext uri="{FF2B5EF4-FFF2-40B4-BE49-F238E27FC236}">
                  <a16:creationId xmlns:a16="http://schemas.microsoft.com/office/drawing/2014/main" id="{B82A9294-DC91-9757-1416-BE4C5376F58C}"/>
                </a:ext>
              </a:extLst>
            </p:cNvPr>
            <p:cNvSpPr/>
            <p:nvPr/>
          </p:nvSpPr>
          <p:spPr>
            <a:xfrm rot="-6023214">
              <a:off x="2713925" y="2718986"/>
              <a:ext cx="40699" cy="40752"/>
            </a:xfrm>
            <a:custGeom>
              <a:avLst/>
              <a:gdLst>
                <a:gd name="connsiteX0" fmla="*/ 12820 w 40699"/>
                <a:gd name="connsiteY0" fmla="*/ 40749 h 40752"/>
                <a:gd name="connsiteX1" fmla="*/ 9 w 40699"/>
                <a:gd name="connsiteY1" fmla="*/ 28086 h 40752"/>
                <a:gd name="connsiteX2" fmla="*/ 3776 w 40699"/>
                <a:gd name="connsiteY2" fmla="*/ 18969 h 40752"/>
                <a:gd name="connsiteX3" fmla="*/ 18297 w 40699"/>
                <a:gd name="connsiteY3" fmla="*/ 4449 h 40752"/>
                <a:gd name="connsiteX4" fmla="*/ 36256 w 40699"/>
                <a:gd name="connsiteY4" fmla="*/ 3059 h 40752"/>
                <a:gd name="connsiteX5" fmla="*/ 37645 w 40699"/>
                <a:gd name="connsiteY5" fmla="*/ 21019 h 40752"/>
                <a:gd name="connsiteX6" fmla="*/ 36256 w 40699"/>
                <a:gd name="connsiteY6" fmla="*/ 22408 h 40752"/>
                <a:gd name="connsiteX7" fmla="*/ 21736 w 40699"/>
                <a:gd name="connsiteY7" fmla="*/ 36928 h 40752"/>
                <a:gd name="connsiteX8" fmla="*/ 12820 w 40699"/>
                <a:gd name="connsiteY8" fmla="*/ 40749 h 4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99" h="40752">
                  <a:moveTo>
                    <a:pt x="12820" y="40749"/>
                  </a:moveTo>
                  <a:cubicBezTo>
                    <a:pt x="5785" y="40790"/>
                    <a:pt x="50" y="35121"/>
                    <a:pt x="9" y="28086"/>
                  </a:cubicBezTo>
                  <a:cubicBezTo>
                    <a:pt x="-12" y="24665"/>
                    <a:pt x="1346" y="21379"/>
                    <a:pt x="3776" y="18969"/>
                  </a:cubicBezTo>
                  <a:lnTo>
                    <a:pt x="18297" y="4449"/>
                  </a:lnTo>
                  <a:cubicBezTo>
                    <a:pt x="22872" y="-894"/>
                    <a:pt x="30913" y="-1516"/>
                    <a:pt x="36256" y="3059"/>
                  </a:cubicBezTo>
                  <a:cubicBezTo>
                    <a:pt x="41599" y="7635"/>
                    <a:pt x="42220" y="15675"/>
                    <a:pt x="37645" y="21019"/>
                  </a:cubicBezTo>
                  <a:cubicBezTo>
                    <a:pt x="37219" y="21517"/>
                    <a:pt x="36754" y="21981"/>
                    <a:pt x="36256" y="22408"/>
                  </a:cubicBezTo>
                  <a:lnTo>
                    <a:pt x="21736" y="36928"/>
                  </a:lnTo>
                  <a:cubicBezTo>
                    <a:pt x="19384" y="39328"/>
                    <a:pt x="16180" y="40701"/>
                    <a:pt x="12820" y="40749"/>
                  </a:cubicBezTo>
                  <a:close/>
                </a:path>
              </a:pathLst>
            </a:custGeom>
            <a:solidFill>
              <a:srgbClr val="E1A0A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5" name="Frihandsfigur: Form 434">
              <a:extLst>
                <a:ext uri="{FF2B5EF4-FFF2-40B4-BE49-F238E27FC236}">
                  <a16:creationId xmlns:a16="http://schemas.microsoft.com/office/drawing/2014/main" id="{BF5F0707-6A8A-A733-6789-EBD5CDCBB4DE}"/>
                </a:ext>
              </a:extLst>
            </p:cNvPr>
            <p:cNvSpPr/>
            <p:nvPr/>
          </p:nvSpPr>
          <p:spPr>
            <a:xfrm rot="-6023214">
              <a:off x="2695554" y="2618760"/>
              <a:ext cx="40699" cy="40752"/>
            </a:xfrm>
            <a:custGeom>
              <a:avLst/>
              <a:gdLst>
                <a:gd name="connsiteX0" fmla="*/ 12811 w 40699"/>
                <a:gd name="connsiteY0" fmla="*/ 40748 h 40752"/>
                <a:gd name="connsiteX1" fmla="*/ 1 w 40699"/>
                <a:gd name="connsiteY1" fmla="*/ 28085 h 40752"/>
                <a:gd name="connsiteX2" fmla="*/ 3768 w 40699"/>
                <a:gd name="connsiteY2" fmla="*/ 18968 h 40752"/>
                <a:gd name="connsiteX3" fmla="*/ 18288 w 40699"/>
                <a:gd name="connsiteY3" fmla="*/ 4448 h 40752"/>
                <a:gd name="connsiteX4" fmla="*/ 36248 w 40699"/>
                <a:gd name="connsiteY4" fmla="*/ 3058 h 40752"/>
                <a:gd name="connsiteX5" fmla="*/ 37637 w 40699"/>
                <a:gd name="connsiteY5" fmla="*/ 21017 h 40752"/>
                <a:gd name="connsiteX6" fmla="*/ 36248 w 40699"/>
                <a:gd name="connsiteY6" fmla="*/ 22407 h 40752"/>
                <a:gd name="connsiteX7" fmla="*/ 21727 w 40699"/>
                <a:gd name="connsiteY7" fmla="*/ 36927 h 40752"/>
                <a:gd name="connsiteX8" fmla="*/ 12811 w 40699"/>
                <a:gd name="connsiteY8" fmla="*/ 40748 h 40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699" h="40752">
                  <a:moveTo>
                    <a:pt x="12811" y="40748"/>
                  </a:moveTo>
                  <a:cubicBezTo>
                    <a:pt x="5777" y="40789"/>
                    <a:pt x="41" y="35120"/>
                    <a:pt x="1" y="28085"/>
                  </a:cubicBezTo>
                  <a:cubicBezTo>
                    <a:pt x="-20" y="24664"/>
                    <a:pt x="1338" y="21378"/>
                    <a:pt x="3768" y="18968"/>
                  </a:cubicBezTo>
                  <a:lnTo>
                    <a:pt x="18288" y="4448"/>
                  </a:lnTo>
                  <a:cubicBezTo>
                    <a:pt x="22864" y="-895"/>
                    <a:pt x="30904" y="-1517"/>
                    <a:pt x="36248" y="3058"/>
                  </a:cubicBezTo>
                  <a:cubicBezTo>
                    <a:pt x="41591" y="7633"/>
                    <a:pt x="42212" y="15674"/>
                    <a:pt x="37637" y="21017"/>
                  </a:cubicBezTo>
                  <a:cubicBezTo>
                    <a:pt x="37210" y="21515"/>
                    <a:pt x="36746" y="21980"/>
                    <a:pt x="36248" y="22407"/>
                  </a:cubicBezTo>
                  <a:lnTo>
                    <a:pt x="21727" y="36927"/>
                  </a:lnTo>
                  <a:cubicBezTo>
                    <a:pt x="19376" y="39327"/>
                    <a:pt x="16171" y="40700"/>
                    <a:pt x="12811" y="40748"/>
                  </a:cubicBezTo>
                  <a:close/>
                </a:path>
              </a:pathLst>
            </a:custGeom>
            <a:solidFill>
              <a:srgbClr val="E1A0A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6" name="Frihandsfigur: Form 435">
              <a:extLst>
                <a:ext uri="{FF2B5EF4-FFF2-40B4-BE49-F238E27FC236}">
                  <a16:creationId xmlns:a16="http://schemas.microsoft.com/office/drawing/2014/main" id="{2FEF7050-7E05-0E41-085A-8E0DAB758C52}"/>
                </a:ext>
              </a:extLst>
            </p:cNvPr>
            <p:cNvSpPr/>
            <p:nvPr/>
          </p:nvSpPr>
          <p:spPr>
            <a:xfrm rot="-6023214">
              <a:off x="2611849" y="2680047"/>
              <a:ext cx="39309" cy="39363"/>
            </a:xfrm>
            <a:custGeom>
              <a:avLst/>
              <a:gdLst>
                <a:gd name="connsiteX0" fmla="*/ 12814 w 39309"/>
                <a:gd name="connsiteY0" fmla="*/ 39367 h 39363"/>
                <a:gd name="connsiteX1" fmla="*/ 3 w 39309"/>
                <a:gd name="connsiteY1" fmla="*/ 26704 h 39363"/>
                <a:gd name="connsiteX2" fmla="*/ 3771 w 39309"/>
                <a:gd name="connsiteY2" fmla="*/ 17587 h 39363"/>
                <a:gd name="connsiteX3" fmla="*/ 18291 w 39309"/>
                <a:gd name="connsiteY3" fmla="*/ 3067 h 39363"/>
                <a:gd name="connsiteX4" fmla="*/ 36250 w 39309"/>
                <a:gd name="connsiteY4" fmla="*/ 4456 h 39363"/>
                <a:gd name="connsiteX5" fmla="*/ 36250 w 39309"/>
                <a:gd name="connsiteY5" fmla="*/ 21026 h 39363"/>
                <a:gd name="connsiteX6" fmla="*/ 21857 w 39309"/>
                <a:gd name="connsiteY6" fmla="*/ 35673 h 39363"/>
                <a:gd name="connsiteX7" fmla="*/ 12814 w 39309"/>
                <a:gd name="connsiteY7" fmla="*/ 39367 h 3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09" h="39363">
                  <a:moveTo>
                    <a:pt x="12814" y="39367"/>
                  </a:moveTo>
                  <a:cubicBezTo>
                    <a:pt x="5779" y="39408"/>
                    <a:pt x="44" y="33739"/>
                    <a:pt x="3" y="26704"/>
                  </a:cubicBezTo>
                  <a:cubicBezTo>
                    <a:pt x="-17" y="23282"/>
                    <a:pt x="1340" y="19996"/>
                    <a:pt x="3771" y="17587"/>
                  </a:cubicBezTo>
                  <a:lnTo>
                    <a:pt x="18291" y="3067"/>
                  </a:lnTo>
                  <a:cubicBezTo>
                    <a:pt x="23634" y="-1509"/>
                    <a:pt x="31675" y="-887"/>
                    <a:pt x="36250" y="4456"/>
                  </a:cubicBezTo>
                  <a:cubicBezTo>
                    <a:pt x="40334" y="9224"/>
                    <a:pt x="40334" y="16257"/>
                    <a:pt x="36250" y="21026"/>
                  </a:cubicBezTo>
                  <a:lnTo>
                    <a:pt x="21857" y="35673"/>
                  </a:lnTo>
                  <a:cubicBezTo>
                    <a:pt x="19454" y="38058"/>
                    <a:pt x="16199" y="39386"/>
                    <a:pt x="12814" y="39367"/>
                  </a:cubicBezTo>
                  <a:close/>
                </a:path>
              </a:pathLst>
            </a:custGeom>
            <a:solidFill>
              <a:srgbClr val="E1A0A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7" name="Frihandsfigur: Form 436">
              <a:extLst>
                <a:ext uri="{FF2B5EF4-FFF2-40B4-BE49-F238E27FC236}">
                  <a16:creationId xmlns:a16="http://schemas.microsoft.com/office/drawing/2014/main" id="{055D6674-0E5E-9FB8-4717-B8A2ECA5B8B0}"/>
                </a:ext>
              </a:extLst>
            </p:cNvPr>
            <p:cNvSpPr/>
            <p:nvPr/>
          </p:nvSpPr>
          <p:spPr>
            <a:xfrm rot="-6023214">
              <a:off x="2816390" y="2746148"/>
              <a:ext cx="39309" cy="39363"/>
            </a:xfrm>
            <a:custGeom>
              <a:avLst/>
              <a:gdLst>
                <a:gd name="connsiteX0" fmla="*/ 12824 w 39309"/>
                <a:gd name="connsiteY0" fmla="*/ 39353 h 39363"/>
                <a:gd name="connsiteX1" fmla="*/ 13 w 39309"/>
                <a:gd name="connsiteY1" fmla="*/ 26690 h 39363"/>
                <a:gd name="connsiteX2" fmla="*/ 3781 w 39309"/>
                <a:gd name="connsiteY2" fmla="*/ 17572 h 39363"/>
                <a:gd name="connsiteX3" fmla="*/ 18301 w 39309"/>
                <a:gd name="connsiteY3" fmla="*/ 3052 h 39363"/>
                <a:gd name="connsiteX4" fmla="*/ 36260 w 39309"/>
                <a:gd name="connsiteY4" fmla="*/ 4442 h 39363"/>
                <a:gd name="connsiteX5" fmla="*/ 36260 w 39309"/>
                <a:gd name="connsiteY5" fmla="*/ 21011 h 39363"/>
                <a:gd name="connsiteX6" fmla="*/ 21740 w 39309"/>
                <a:gd name="connsiteY6" fmla="*/ 35532 h 39363"/>
                <a:gd name="connsiteX7" fmla="*/ 12824 w 39309"/>
                <a:gd name="connsiteY7" fmla="*/ 39353 h 3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09" h="39363">
                  <a:moveTo>
                    <a:pt x="12824" y="39353"/>
                  </a:moveTo>
                  <a:cubicBezTo>
                    <a:pt x="5790" y="39393"/>
                    <a:pt x="54" y="33724"/>
                    <a:pt x="13" y="26690"/>
                  </a:cubicBezTo>
                  <a:cubicBezTo>
                    <a:pt x="-7" y="23268"/>
                    <a:pt x="1351" y="19982"/>
                    <a:pt x="3781" y="17572"/>
                  </a:cubicBezTo>
                  <a:lnTo>
                    <a:pt x="18301" y="3052"/>
                  </a:lnTo>
                  <a:cubicBezTo>
                    <a:pt x="23644" y="-1523"/>
                    <a:pt x="31685" y="-901"/>
                    <a:pt x="36260" y="4442"/>
                  </a:cubicBezTo>
                  <a:cubicBezTo>
                    <a:pt x="40344" y="9211"/>
                    <a:pt x="40344" y="16243"/>
                    <a:pt x="36260" y="21011"/>
                  </a:cubicBezTo>
                  <a:lnTo>
                    <a:pt x="21740" y="35532"/>
                  </a:lnTo>
                  <a:cubicBezTo>
                    <a:pt x="19389" y="37931"/>
                    <a:pt x="16184" y="39304"/>
                    <a:pt x="12824" y="39353"/>
                  </a:cubicBezTo>
                  <a:close/>
                </a:path>
              </a:pathLst>
            </a:custGeom>
            <a:solidFill>
              <a:srgbClr val="E1A0A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38" name="Frihandsfigur: Form 437">
              <a:extLst>
                <a:ext uri="{FF2B5EF4-FFF2-40B4-BE49-F238E27FC236}">
                  <a16:creationId xmlns:a16="http://schemas.microsoft.com/office/drawing/2014/main" id="{B53A4196-4F6D-07E3-3B6E-F4F8D7E91D0A}"/>
                </a:ext>
              </a:extLst>
            </p:cNvPr>
            <p:cNvSpPr/>
            <p:nvPr/>
          </p:nvSpPr>
          <p:spPr>
            <a:xfrm rot="-6023214">
              <a:off x="2798019" y="2645922"/>
              <a:ext cx="39309" cy="39363"/>
            </a:xfrm>
            <a:custGeom>
              <a:avLst/>
              <a:gdLst>
                <a:gd name="connsiteX0" fmla="*/ 12816 w 39309"/>
                <a:gd name="connsiteY0" fmla="*/ 39351 h 39363"/>
                <a:gd name="connsiteX1" fmla="*/ 5 w 39309"/>
                <a:gd name="connsiteY1" fmla="*/ 26688 h 39363"/>
                <a:gd name="connsiteX2" fmla="*/ 3773 w 39309"/>
                <a:gd name="connsiteY2" fmla="*/ 17571 h 39363"/>
                <a:gd name="connsiteX3" fmla="*/ 18293 w 39309"/>
                <a:gd name="connsiteY3" fmla="*/ 3051 h 39363"/>
                <a:gd name="connsiteX4" fmla="*/ 36252 w 39309"/>
                <a:gd name="connsiteY4" fmla="*/ 4441 h 39363"/>
                <a:gd name="connsiteX5" fmla="*/ 36252 w 39309"/>
                <a:gd name="connsiteY5" fmla="*/ 21010 h 39363"/>
                <a:gd name="connsiteX6" fmla="*/ 21732 w 39309"/>
                <a:gd name="connsiteY6" fmla="*/ 35530 h 39363"/>
                <a:gd name="connsiteX7" fmla="*/ 12816 w 39309"/>
                <a:gd name="connsiteY7" fmla="*/ 39351 h 3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309" h="39363">
                  <a:moveTo>
                    <a:pt x="12816" y="39351"/>
                  </a:moveTo>
                  <a:cubicBezTo>
                    <a:pt x="5782" y="39392"/>
                    <a:pt x="46" y="33723"/>
                    <a:pt x="5" y="26688"/>
                  </a:cubicBezTo>
                  <a:cubicBezTo>
                    <a:pt x="-15" y="23267"/>
                    <a:pt x="1343" y="19981"/>
                    <a:pt x="3773" y="17571"/>
                  </a:cubicBezTo>
                  <a:lnTo>
                    <a:pt x="18293" y="3051"/>
                  </a:lnTo>
                  <a:cubicBezTo>
                    <a:pt x="23636" y="-1524"/>
                    <a:pt x="31677" y="-903"/>
                    <a:pt x="36252" y="4441"/>
                  </a:cubicBezTo>
                  <a:cubicBezTo>
                    <a:pt x="40336" y="9209"/>
                    <a:pt x="40336" y="16241"/>
                    <a:pt x="36252" y="21010"/>
                  </a:cubicBezTo>
                  <a:lnTo>
                    <a:pt x="21732" y="35530"/>
                  </a:lnTo>
                  <a:cubicBezTo>
                    <a:pt x="19381" y="37930"/>
                    <a:pt x="16176" y="39303"/>
                    <a:pt x="12816" y="39351"/>
                  </a:cubicBezTo>
                  <a:close/>
                </a:path>
              </a:pathLst>
            </a:custGeom>
            <a:solidFill>
              <a:srgbClr val="E1A0A0"/>
            </a:solidFill>
            <a:ln w="127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39" name="Bild 10">
            <a:extLst>
              <a:ext uri="{FF2B5EF4-FFF2-40B4-BE49-F238E27FC236}">
                <a16:creationId xmlns:a16="http://schemas.microsoft.com/office/drawing/2014/main" id="{768D948D-4114-8395-958E-53734F92D518}"/>
              </a:ext>
            </a:extLst>
          </p:cNvPr>
          <p:cNvGrpSpPr/>
          <p:nvPr/>
        </p:nvGrpSpPr>
        <p:grpSpPr>
          <a:xfrm>
            <a:off x="2756774" y="3372879"/>
            <a:ext cx="260027" cy="260027"/>
            <a:chOff x="2756774" y="3625791"/>
            <a:chExt cx="260027" cy="2600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0" name="Frihandsfigur: Form 439">
              <a:extLst>
                <a:ext uri="{FF2B5EF4-FFF2-40B4-BE49-F238E27FC236}">
                  <a16:creationId xmlns:a16="http://schemas.microsoft.com/office/drawing/2014/main" id="{CD1E7A77-E6A4-D423-8C01-F582253B224A}"/>
                </a:ext>
              </a:extLst>
            </p:cNvPr>
            <p:cNvSpPr/>
            <p:nvPr/>
          </p:nvSpPr>
          <p:spPr>
            <a:xfrm rot="-6023215">
              <a:off x="2775083" y="3644100"/>
              <a:ext cx="223408" cy="223408"/>
            </a:xfrm>
            <a:custGeom>
              <a:avLst/>
              <a:gdLst>
                <a:gd name="connsiteX0" fmla="*/ 223419 w 223408"/>
                <a:gd name="connsiteY0" fmla="*/ 111713 h 223408"/>
                <a:gd name="connsiteX1" fmla="*/ 111715 w 223408"/>
                <a:gd name="connsiteY1" fmla="*/ 223417 h 223408"/>
                <a:gd name="connsiteX2" fmla="*/ 10 w 223408"/>
                <a:gd name="connsiteY2" fmla="*/ 111713 h 223408"/>
                <a:gd name="connsiteX3" fmla="*/ 111715 w 223408"/>
                <a:gd name="connsiteY3" fmla="*/ 8 h 223408"/>
                <a:gd name="connsiteX4" fmla="*/ 223419 w 223408"/>
                <a:gd name="connsiteY4" fmla="*/ 111713 h 2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08" h="223408">
                  <a:moveTo>
                    <a:pt x="223419" y="111713"/>
                  </a:moveTo>
                  <a:cubicBezTo>
                    <a:pt x="223419" y="173406"/>
                    <a:pt x="173408" y="223417"/>
                    <a:pt x="111715" y="223417"/>
                  </a:cubicBezTo>
                  <a:cubicBezTo>
                    <a:pt x="50022" y="223417"/>
                    <a:pt x="10" y="173406"/>
                    <a:pt x="10" y="111713"/>
                  </a:cubicBezTo>
                  <a:cubicBezTo>
                    <a:pt x="10" y="50020"/>
                    <a:pt x="50022" y="8"/>
                    <a:pt x="111715" y="8"/>
                  </a:cubicBezTo>
                  <a:cubicBezTo>
                    <a:pt x="173408" y="8"/>
                    <a:pt x="223419" y="50020"/>
                    <a:pt x="223419" y="111713"/>
                  </a:cubicBezTo>
                  <a:close/>
                </a:path>
              </a:pathLst>
            </a:custGeom>
            <a:solidFill>
              <a:srgbClr val="D64621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1" name="Frihandsfigur: Form 440">
              <a:extLst>
                <a:ext uri="{FF2B5EF4-FFF2-40B4-BE49-F238E27FC236}">
                  <a16:creationId xmlns:a16="http://schemas.microsoft.com/office/drawing/2014/main" id="{9763ED42-845A-3C21-585B-E097E668714D}"/>
                </a:ext>
              </a:extLst>
            </p:cNvPr>
            <p:cNvSpPr/>
            <p:nvPr/>
          </p:nvSpPr>
          <p:spPr>
            <a:xfrm rot="-6023215">
              <a:off x="2821339" y="3781304"/>
              <a:ext cx="24624" cy="24658"/>
            </a:xfrm>
            <a:custGeom>
              <a:avLst/>
              <a:gdLst>
                <a:gd name="connsiteX0" fmla="*/ 8039 w 24624"/>
                <a:gd name="connsiteY0" fmla="*/ 24675 h 24658"/>
                <a:gd name="connsiteX1" fmla="*/ 13 w 24624"/>
                <a:gd name="connsiteY1" fmla="*/ 16742 h 24658"/>
                <a:gd name="connsiteX2" fmla="*/ 2374 w 24624"/>
                <a:gd name="connsiteY2" fmla="*/ 11031 h 24658"/>
                <a:gd name="connsiteX3" fmla="*/ 11469 w 24624"/>
                <a:gd name="connsiteY3" fmla="*/ 1935 h 24658"/>
                <a:gd name="connsiteX4" fmla="*/ 22720 w 24624"/>
                <a:gd name="connsiteY4" fmla="*/ 2805 h 24658"/>
                <a:gd name="connsiteX5" fmla="*/ 22720 w 24624"/>
                <a:gd name="connsiteY5" fmla="*/ 13185 h 24658"/>
                <a:gd name="connsiteX6" fmla="*/ 13704 w 24624"/>
                <a:gd name="connsiteY6" fmla="*/ 22361 h 24658"/>
                <a:gd name="connsiteX7" fmla="*/ 8039 w 24624"/>
                <a:gd name="connsiteY7" fmla="*/ 24675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39" y="24675"/>
                  </a:moveTo>
                  <a:cubicBezTo>
                    <a:pt x="3632" y="24700"/>
                    <a:pt x="39" y="21149"/>
                    <a:pt x="13" y="16742"/>
                  </a:cubicBezTo>
                  <a:cubicBezTo>
                    <a:pt x="1" y="14599"/>
                    <a:pt x="851" y="12540"/>
                    <a:pt x="2374" y="11031"/>
                  </a:cubicBezTo>
                  <a:lnTo>
                    <a:pt x="11469" y="1935"/>
                  </a:lnTo>
                  <a:cubicBezTo>
                    <a:pt x="14817" y="-931"/>
                    <a:pt x="19854" y="-542"/>
                    <a:pt x="22720" y="2805"/>
                  </a:cubicBezTo>
                  <a:cubicBezTo>
                    <a:pt x="25278" y="5792"/>
                    <a:pt x="25278" y="10198"/>
                    <a:pt x="22720" y="13185"/>
                  </a:cubicBezTo>
                  <a:lnTo>
                    <a:pt x="13704" y="22361"/>
                  </a:lnTo>
                  <a:cubicBezTo>
                    <a:pt x="12198" y="23855"/>
                    <a:pt x="10159" y="24687"/>
                    <a:pt x="8039" y="24675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2" name="Frihandsfigur: Form 441">
              <a:extLst>
                <a:ext uri="{FF2B5EF4-FFF2-40B4-BE49-F238E27FC236}">
                  <a16:creationId xmlns:a16="http://schemas.microsoft.com/office/drawing/2014/main" id="{1AED7410-35EB-C3C1-578F-428A542726FB}"/>
                </a:ext>
              </a:extLst>
            </p:cNvPr>
            <p:cNvSpPr/>
            <p:nvPr/>
          </p:nvSpPr>
          <p:spPr>
            <a:xfrm rot="-6023215">
              <a:off x="2885283" y="3805696"/>
              <a:ext cx="25495" cy="25529"/>
            </a:xfrm>
            <a:custGeom>
              <a:avLst/>
              <a:gdLst>
                <a:gd name="connsiteX0" fmla="*/ 8044 w 25495"/>
                <a:gd name="connsiteY0" fmla="*/ 25538 h 25529"/>
                <a:gd name="connsiteX1" fmla="*/ 19 w 25495"/>
                <a:gd name="connsiteY1" fmla="*/ 17605 h 25529"/>
                <a:gd name="connsiteX2" fmla="*/ 2379 w 25495"/>
                <a:gd name="connsiteY2" fmla="*/ 11894 h 25529"/>
                <a:gd name="connsiteX3" fmla="*/ 11475 w 25495"/>
                <a:gd name="connsiteY3" fmla="*/ 2798 h 25529"/>
                <a:gd name="connsiteX4" fmla="*/ 22725 w 25495"/>
                <a:gd name="connsiteY4" fmla="*/ 1928 h 25529"/>
                <a:gd name="connsiteX5" fmla="*/ 23595 w 25495"/>
                <a:gd name="connsiteY5" fmla="*/ 13178 h 25529"/>
                <a:gd name="connsiteX6" fmla="*/ 22725 w 25495"/>
                <a:gd name="connsiteY6" fmla="*/ 14048 h 25529"/>
                <a:gd name="connsiteX7" fmla="*/ 13709 w 25495"/>
                <a:gd name="connsiteY7" fmla="*/ 23224 h 25529"/>
                <a:gd name="connsiteX8" fmla="*/ 8044 w 25495"/>
                <a:gd name="connsiteY8" fmla="*/ 25538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44" y="25538"/>
                  </a:moveTo>
                  <a:cubicBezTo>
                    <a:pt x="3637" y="25564"/>
                    <a:pt x="44" y="22012"/>
                    <a:pt x="19" y="17605"/>
                  </a:cubicBezTo>
                  <a:cubicBezTo>
                    <a:pt x="6" y="15462"/>
                    <a:pt x="857" y="13404"/>
                    <a:pt x="2379" y="11894"/>
                  </a:cubicBezTo>
                  <a:lnTo>
                    <a:pt x="11475" y="2798"/>
                  </a:lnTo>
                  <a:cubicBezTo>
                    <a:pt x="14341" y="-549"/>
                    <a:pt x="19378" y="-938"/>
                    <a:pt x="22725" y="1928"/>
                  </a:cubicBezTo>
                  <a:cubicBezTo>
                    <a:pt x="26072" y="4794"/>
                    <a:pt x="26462" y="9831"/>
                    <a:pt x="23595" y="13178"/>
                  </a:cubicBezTo>
                  <a:cubicBezTo>
                    <a:pt x="23328" y="13490"/>
                    <a:pt x="23037" y="13781"/>
                    <a:pt x="22725" y="14048"/>
                  </a:cubicBezTo>
                  <a:lnTo>
                    <a:pt x="13709" y="23224"/>
                  </a:lnTo>
                  <a:cubicBezTo>
                    <a:pt x="12203" y="24718"/>
                    <a:pt x="10165" y="25550"/>
                    <a:pt x="8044" y="25538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3" name="Frihandsfigur: Form 442">
              <a:extLst>
                <a:ext uri="{FF2B5EF4-FFF2-40B4-BE49-F238E27FC236}">
                  <a16:creationId xmlns:a16="http://schemas.microsoft.com/office/drawing/2014/main" id="{5135FFCE-91B0-57E5-126B-AF071CA19DD2}"/>
                </a:ext>
              </a:extLst>
            </p:cNvPr>
            <p:cNvSpPr/>
            <p:nvPr/>
          </p:nvSpPr>
          <p:spPr>
            <a:xfrm rot="-6023215">
              <a:off x="2873775" y="3742911"/>
              <a:ext cx="25495" cy="25529"/>
            </a:xfrm>
            <a:custGeom>
              <a:avLst/>
              <a:gdLst>
                <a:gd name="connsiteX0" fmla="*/ 8036 w 25495"/>
                <a:gd name="connsiteY0" fmla="*/ 25537 h 25529"/>
                <a:gd name="connsiteX1" fmla="*/ 11 w 25495"/>
                <a:gd name="connsiteY1" fmla="*/ 17605 h 25529"/>
                <a:gd name="connsiteX2" fmla="*/ 2371 w 25495"/>
                <a:gd name="connsiteY2" fmla="*/ 11893 h 25529"/>
                <a:gd name="connsiteX3" fmla="*/ 11467 w 25495"/>
                <a:gd name="connsiteY3" fmla="*/ 2798 h 25529"/>
                <a:gd name="connsiteX4" fmla="*/ 22717 w 25495"/>
                <a:gd name="connsiteY4" fmla="*/ 1927 h 25529"/>
                <a:gd name="connsiteX5" fmla="*/ 23587 w 25495"/>
                <a:gd name="connsiteY5" fmla="*/ 13177 h 25529"/>
                <a:gd name="connsiteX6" fmla="*/ 22717 w 25495"/>
                <a:gd name="connsiteY6" fmla="*/ 14048 h 25529"/>
                <a:gd name="connsiteX7" fmla="*/ 13621 w 25495"/>
                <a:gd name="connsiteY7" fmla="*/ 23144 h 25529"/>
                <a:gd name="connsiteX8" fmla="*/ 8036 w 25495"/>
                <a:gd name="connsiteY8" fmla="*/ 25537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36" y="25537"/>
                  </a:moveTo>
                  <a:cubicBezTo>
                    <a:pt x="3629" y="25563"/>
                    <a:pt x="36" y="22011"/>
                    <a:pt x="11" y="17605"/>
                  </a:cubicBezTo>
                  <a:cubicBezTo>
                    <a:pt x="-2" y="15462"/>
                    <a:pt x="848" y="13403"/>
                    <a:pt x="2371" y="11893"/>
                  </a:cubicBezTo>
                  <a:lnTo>
                    <a:pt x="11467" y="2798"/>
                  </a:lnTo>
                  <a:cubicBezTo>
                    <a:pt x="14333" y="-550"/>
                    <a:pt x="19370" y="-939"/>
                    <a:pt x="22717" y="1927"/>
                  </a:cubicBezTo>
                  <a:cubicBezTo>
                    <a:pt x="26064" y="4793"/>
                    <a:pt x="26453" y="9830"/>
                    <a:pt x="23587" y="13177"/>
                  </a:cubicBezTo>
                  <a:cubicBezTo>
                    <a:pt x="23320" y="13489"/>
                    <a:pt x="23029" y="13780"/>
                    <a:pt x="22717" y="14048"/>
                  </a:cubicBezTo>
                  <a:lnTo>
                    <a:pt x="13621" y="23144"/>
                  </a:lnTo>
                  <a:cubicBezTo>
                    <a:pt x="12148" y="24647"/>
                    <a:pt x="10141" y="25507"/>
                    <a:pt x="8036" y="25537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4" name="Frihandsfigur: Form 443">
              <a:extLst>
                <a:ext uri="{FF2B5EF4-FFF2-40B4-BE49-F238E27FC236}">
                  <a16:creationId xmlns:a16="http://schemas.microsoft.com/office/drawing/2014/main" id="{68DB0718-C574-8FA9-6991-370B09A0E541}"/>
                </a:ext>
              </a:extLst>
            </p:cNvPr>
            <p:cNvSpPr/>
            <p:nvPr/>
          </p:nvSpPr>
          <p:spPr>
            <a:xfrm rot="-6023215">
              <a:off x="2862266" y="3680126"/>
              <a:ext cx="25495" cy="25529"/>
            </a:xfrm>
            <a:custGeom>
              <a:avLst/>
              <a:gdLst>
                <a:gd name="connsiteX0" fmla="*/ 8028 w 25495"/>
                <a:gd name="connsiteY0" fmla="*/ 25537 h 25529"/>
                <a:gd name="connsiteX1" fmla="*/ 2 w 25495"/>
                <a:gd name="connsiteY1" fmla="*/ 17604 h 25529"/>
                <a:gd name="connsiteX2" fmla="*/ 2363 w 25495"/>
                <a:gd name="connsiteY2" fmla="*/ 11893 h 25529"/>
                <a:gd name="connsiteX3" fmla="*/ 11458 w 25495"/>
                <a:gd name="connsiteY3" fmla="*/ 2797 h 25529"/>
                <a:gd name="connsiteX4" fmla="*/ 22709 w 25495"/>
                <a:gd name="connsiteY4" fmla="*/ 1926 h 25529"/>
                <a:gd name="connsiteX5" fmla="*/ 23579 w 25495"/>
                <a:gd name="connsiteY5" fmla="*/ 13177 h 25529"/>
                <a:gd name="connsiteX6" fmla="*/ 22709 w 25495"/>
                <a:gd name="connsiteY6" fmla="*/ 14047 h 25529"/>
                <a:gd name="connsiteX7" fmla="*/ 13613 w 25495"/>
                <a:gd name="connsiteY7" fmla="*/ 23143 h 25529"/>
                <a:gd name="connsiteX8" fmla="*/ 8028 w 25495"/>
                <a:gd name="connsiteY8" fmla="*/ 25537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28" y="25537"/>
                  </a:moveTo>
                  <a:cubicBezTo>
                    <a:pt x="3621" y="25562"/>
                    <a:pt x="28" y="22011"/>
                    <a:pt x="2" y="17604"/>
                  </a:cubicBezTo>
                  <a:cubicBezTo>
                    <a:pt x="-10" y="15461"/>
                    <a:pt x="840" y="13402"/>
                    <a:pt x="2363" y="11893"/>
                  </a:cubicBezTo>
                  <a:lnTo>
                    <a:pt x="11458" y="2797"/>
                  </a:lnTo>
                  <a:cubicBezTo>
                    <a:pt x="14324" y="-550"/>
                    <a:pt x="19362" y="-940"/>
                    <a:pt x="22709" y="1926"/>
                  </a:cubicBezTo>
                  <a:cubicBezTo>
                    <a:pt x="26056" y="4792"/>
                    <a:pt x="26445" y="9829"/>
                    <a:pt x="23579" y="13177"/>
                  </a:cubicBezTo>
                  <a:cubicBezTo>
                    <a:pt x="23312" y="13489"/>
                    <a:pt x="23021" y="13780"/>
                    <a:pt x="22709" y="14047"/>
                  </a:cubicBezTo>
                  <a:lnTo>
                    <a:pt x="13613" y="23143"/>
                  </a:lnTo>
                  <a:cubicBezTo>
                    <a:pt x="12140" y="24646"/>
                    <a:pt x="10132" y="25506"/>
                    <a:pt x="8028" y="25537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5" name="Frihandsfigur: Form 444">
              <a:extLst>
                <a:ext uri="{FF2B5EF4-FFF2-40B4-BE49-F238E27FC236}">
                  <a16:creationId xmlns:a16="http://schemas.microsoft.com/office/drawing/2014/main" id="{FDF9DD7D-276F-060E-C865-C8B3D859D2A2}"/>
                </a:ext>
              </a:extLst>
            </p:cNvPr>
            <p:cNvSpPr/>
            <p:nvPr/>
          </p:nvSpPr>
          <p:spPr>
            <a:xfrm rot="-6023215">
              <a:off x="2809831" y="3718519"/>
              <a:ext cx="24624" cy="24658"/>
            </a:xfrm>
            <a:custGeom>
              <a:avLst/>
              <a:gdLst>
                <a:gd name="connsiteX0" fmla="*/ 8030 w 24624"/>
                <a:gd name="connsiteY0" fmla="*/ 24674 h 24658"/>
                <a:gd name="connsiteX1" fmla="*/ 5 w 24624"/>
                <a:gd name="connsiteY1" fmla="*/ 16742 h 24658"/>
                <a:gd name="connsiteX2" fmla="*/ 2365 w 24624"/>
                <a:gd name="connsiteY2" fmla="*/ 11030 h 24658"/>
                <a:gd name="connsiteX3" fmla="*/ 11461 w 24624"/>
                <a:gd name="connsiteY3" fmla="*/ 1934 h 24658"/>
                <a:gd name="connsiteX4" fmla="*/ 22712 w 24624"/>
                <a:gd name="connsiteY4" fmla="*/ 2805 h 24658"/>
                <a:gd name="connsiteX5" fmla="*/ 22712 w 24624"/>
                <a:gd name="connsiteY5" fmla="*/ 13184 h 24658"/>
                <a:gd name="connsiteX6" fmla="*/ 13695 w 24624"/>
                <a:gd name="connsiteY6" fmla="*/ 22360 h 24658"/>
                <a:gd name="connsiteX7" fmla="*/ 8030 w 24624"/>
                <a:gd name="connsiteY7" fmla="*/ 24674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30" y="24674"/>
                  </a:moveTo>
                  <a:cubicBezTo>
                    <a:pt x="3624" y="24700"/>
                    <a:pt x="31" y="21148"/>
                    <a:pt x="5" y="16742"/>
                  </a:cubicBezTo>
                  <a:cubicBezTo>
                    <a:pt x="-8" y="14598"/>
                    <a:pt x="843" y="12540"/>
                    <a:pt x="2365" y="11030"/>
                  </a:cubicBezTo>
                  <a:lnTo>
                    <a:pt x="11461" y="1934"/>
                  </a:lnTo>
                  <a:cubicBezTo>
                    <a:pt x="14808" y="-932"/>
                    <a:pt x="19846" y="-542"/>
                    <a:pt x="22712" y="2805"/>
                  </a:cubicBezTo>
                  <a:cubicBezTo>
                    <a:pt x="25270" y="5792"/>
                    <a:pt x="25270" y="10197"/>
                    <a:pt x="22712" y="13184"/>
                  </a:cubicBezTo>
                  <a:lnTo>
                    <a:pt x="13695" y="22360"/>
                  </a:lnTo>
                  <a:cubicBezTo>
                    <a:pt x="12190" y="23854"/>
                    <a:pt x="10151" y="24686"/>
                    <a:pt x="8030" y="24674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6" name="Frihandsfigur: Form 445">
              <a:extLst>
                <a:ext uri="{FF2B5EF4-FFF2-40B4-BE49-F238E27FC236}">
                  <a16:creationId xmlns:a16="http://schemas.microsoft.com/office/drawing/2014/main" id="{5D7A2B32-AE01-7877-9A4C-E7E5EB2A5EF1}"/>
                </a:ext>
              </a:extLst>
            </p:cNvPr>
            <p:cNvSpPr/>
            <p:nvPr/>
          </p:nvSpPr>
          <p:spPr>
            <a:xfrm rot="-6023215">
              <a:off x="2937963" y="3759927"/>
              <a:ext cx="24624" cy="24658"/>
            </a:xfrm>
            <a:custGeom>
              <a:avLst/>
              <a:gdLst>
                <a:gd name="connsiteX0" fmla="*/ 8040 w 24624"/>
                <a:gd name="connsiteY0" fmla="*/ 24660 h 24658"/>
                <a:gd name="connsiteX1" fmla="*/ 15 w 24624"/>
                <a:gd name="connsiteY1" fmla="*/ 16727 h 24658"/>
                <a:gd name="connsiteX2" fmla="*/ 2375 w 24624"/>
                <a:gd name="connsiteY2" fmla="*/ 11016 h 24658"/>
                <a:gd name="connsiteX3" fmla="*/ 11471 w 24624"/>
                <a:gd name="connsiteY3" fmla="*/ 1920 h 24658"/>
                <a:gd name="connsiteX4" fmla="*/ 22721 w 24624"/>
                <a:gd name="connsiteY4" fmla="*/ 2790 h 24658"/>
                <a:gd name="connsiteX5" fmla="*/ 22721 w 24624"/>
                <a:gd name="connsiteY5" fmla="*/ 13170 h 24658"/>
                <a:gd name="connsiteX6" fmla="*/ 13625 w 24624"/>
                <a:gd name="connsiteY6" fmla="*/ 22266 h 24658"/>
                <a:gd name="connsiteX7" fmla="*/ 8040 w 24624"/>
                <a:gd name="connsiteY7" fmla="*/ 24660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40" y="24660"/>
                  </a:moveTo>
                  <a:cubicBezTo>
                    <a:pt x="3633" y="24685"/>
                    <a:pt x="40" y="21134"/>
                    <a:pt x="15" y="16727"/>
                  </a:cubicBezTo>
                  <a:cubicBezTo>
                    <a:pt x="2" y="14584"/>
                    <a:pt x="853" y="12525"/>
                    <a:pt x="2375" y="11016"/>
                  </a:cubicBezTo>
                  <a:lnTo>
                    <a:pt x="11471" y="1920"/>
                  </a:lnTo>
                  <a:cubicBezTo>
                    <a:pt x="14818" y="-946"/>
                    <a:pt x="19855" y="-557"/>
                    <a:pt x="22721" y="2790"/>
                  </a:cubicBezTo>
                  <a:cubicBezTo>
                    <a:pt x="25279" y="5778"/>
                    <a:pt x="25279" y="10183"/>
                    <a:pt x="22721" y="13170"/>
                  </a:cubicBezTo>
                  <a:lnTo>
                    <a:pt x="13625" y="22266"/>
                  </a:lnTo>
                  <a:cubicBezTo>
                    <a:pt x="12152" y="23769"/>
                    <a:pt x="10145" y="24629"/>
                    <a:pt x="8040" y="24660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47" name="Frihandsfigur: Form 446">
              <a:extLst>
                <a:ext uri="{FF2B5EF4-FFF2-40B4-BE49-F238E27FC236}">
                  <a16:creationId xmlns:a16="http://schemas.microsoft.com/office/drawing/2014/main" id="{07B3A1A6-09CF-6786-0F0B-A49B039AF6BC}"/>
                </a:ext>
              </a:extLst>
            </p:cNvPr>
            <p:cNvSpPr/>
            <p:nvPr/>
          </p:nvSpPr>
          <p:spPr>
            <a:xfrm rot="-6023215">
              <a:off x="2926454" y="3697142"/>
              <a:ext cx="24624" cy="24658"/>
            </a:xfrm>
            <a:custGeom>
              <a:avLst/>
              <a:gdLst>
                <a:gd name="connsiteX0" fmla="*/ 8032 w 24624"/>
                <a:gd name="connsiteY0" fmla="*/ 24659 h 24658"/>
                <a:gd name="connsiteX1" fmla="*/ 7 w 24624"/>
                <a:gd name="connsiteY1" fmla="*/ 16726 h 24658"/>
                <a:gd name="connsiteX2" fmla="*/ 2367 w 24624"/>
                <a:gd name="connsiteY2" fmla="*/ 11015 h 24658"/>
                <a:gd name="connsiteX3" fmla="*/ 11463 w 24624"/>
                <a:gd name="connsiteY3" fmla="*/ 1919 h 24658"/>
                <a:gd name="connsiteX4" fmla="*/ 22713 w 24624"/>
                <a:gd name="connsiteY4" fmla="*/ 2790 h 24658"/>
                <a:gd name="connsiteX5" fmla="*/ 22713 w 24624"/>
                <a:gd name="connsiteY5" fmla="*/ 13169 h 24658"/>
                <a:gd name="connsiteX6" fmla="*/ 13617 w 24624"/>
                <a:gd name="connsiteY6" fmla="*/ 22265 h 24658"/>
                <a:gd name="connsiteX7" fmla="*/ 8032 w 24624"/>
                <a:gd name="connsiteY7" fmla="*/ 24659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32" y="24659"/>
                  </a:moveTo>
                  <a:cubicBezTo>
                    <a:pt x="3625" y="24684"/>
                    <a:pt x="32" y="21133"/>
                    <a:pt x="7" y="16726"/>
                  </a:cubicBezTo>
                  <a:cubicBezTo>
                    <a:pt x="-6" y="14583"/>
                    <a:pt x="844" y="12525"/>
                    <a:pt x="2367" y="11015"/>
                  </a:cubicBezTo>
                  <a:lnTo>
                    <a:pt x="11463" y="1919"/>
                  </a:lnTo>
                  <a:cubicBezTo>
                    <a:pt x="14810" y="-947"/>
                    <a:pt x="19847" y="-558"/>
                    <a:pt x="22713" y="2790"/>
                  </a:cubicBezTo>
                  <a:cubicBezTo>
                    <a:pt x="25271" y="5777"/>
                    <a:pt x="25271" y="10182"/>
                    <a:pt x="22713" y="13169"/>
                  </a:cubicBezTo>
                  <a:lnTo>
                    <a:pt x="13617" y="22265"/>
                  </a:lnTo>
                  <a:cubicBezTo>
                    <a:pt x="12144" y="23768"/>
                    <a:pt x="10137" y="24629"/>
                    <a:pt x="8032" y="24659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48" name="Bild 10">
            <a:extLst>
              <a:ext uri="{FF2B5EF4-FFF2-40B4-BE49-F238E27FC236}">
                <a16:creationId xmlns:a16="http://schemas.microsoft.com/office/drawing/2014/main" id="{337F0BD0-CB7C-E9CA-EA6D-87C5243591EE}"/>
              </a:ext>
            </a:extLst>
          </p:cNvPr>
          <p:cNvGrpSpPr/>
          <p:nvPr/>
        </p:nvGrpSpPr>
        <p:grpSpPr>
          <a:xfrm>
            <a:off x="937061" y="2919565"/>
            <a:ext cx="260027" cy="260027"/>
            <a:chOff x="937061" y="3172477"/>
            <a:chExt cx="260027" cy="2600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9" name="Frihandsfigur: Form 448">
              <a:extLst>
                <a:ext uri="{FF2B5EF4-FFF2-40B4-BE49-F238E27FC236}">
                  <a16:creationId xmlns:a16="http://schemas.microsoft.com/office/drawing/2014/main" id="{A850E7DC-91FA-E9AB-6AED-66FD65F9FABE}"/>
                </a:ext>
              </a:extLst>
            </p:cNvPr>
            <p:cNvSpPr/>
            <p:nvPr/>
          </p:nvSpPr>
          <p:spPr>
            <a:xfrm rot="-6023215">
              <a:off x="955370" y="3190786"/>
              <a:ext cx="223408" cy="223408"/>
            </a:xfrm>
            <a:custGeom>
              <a:avLst/>
              <a:gdLst>
                <a:gd name="connsiteX0" fmla="*/ 223398 w 223408"/>
                <a:gd name="connsiteY0" fmla="*/ 111708 h 223408"/>
                <a:gd name="connsiteX1" fmla="*/ 111694 w 223408"/>
                <a:gd name="connsiteY1" fmla="*/ 223412 h 223408"/>
                <a:gd name="connsiteX2" fmla="*/ -11 w 223408"/>
                <a:gd name="connsiteY2" fmla="*/ 111708 h 223408"/>
                <a:gd name="connsiteX3" fmla="*/ 111694 w 223408"/>
                <a:gd name="connsiteY3" fmla="*/ 3 h 223408"/>
                <a:gd name="connsiteX4" fmla="*/ 223398 w 223408"/>
                <a:gd name="connsiteY4" fmla="*/ 111708 h 2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08" h="223408">
                  <a:moveTo>
                    <a:pt x="223398" y="111708"/>
                  </a:moveTo>
                  <a:cubicBezTo>
                    <a:pt x="223398" y="173400"/>
                    <a:pt x="173386" y="223412"/>
                    <a:pt x="111694" y="223412"/>
                  </a:cubicBezTo>
                  <a:cubicBezTo>
                    <a:pt x="50001" y="223412"/>
                    <a:pt x="-11" y="173400"/>
                    <a:pt x="-11" y="111708"/>
                  </a:cubicBezTo>
                  <a:cubicBezTo>
                    <a:pt x="-11" y="50015"/>
                    <a:pt x="50001" y="3"/>
                    <a:pt x="111694" y="3"/>
                  </a:cubicBezTo>
                  <a:cubicBezTo>
                    <a:pt x="173386" y="3"/>
                    <a:pt x="223398" y="50015"/>
                    <a:pt x="223398" y="111708"/>
                  </a:cubicBezTo>
                  <a:close/>
                </a:path>
              </a:pathLst>
            </a:custGeom>
            <a:solidFill>
              <a:srgbClr val="D64621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0" name="Frihandsfigur: Form 449">
              <a:extLst>
                <a:ext uri="{FF2B5EF4-FFF2-40B4-BE49-F238E27FC236}">
                  <a16:creationId xmlns:a16="http://schemas.microsoft.com/office/drawing/2014/main" id="{ACA6F398-A3D8-B201-6DA1-77E73D167CCE}"/>
                </a:ext>
              </a:extLst>
            </p:cNvPr>
            <p:cNvSpPr/>
            <p:nvPr/>
          </p:nvSpPr>
          <p:spPr>
            <a:xfrm rot="-6023215">
              <a:off x="1001626" y="3327990"/>
              <a:ext cx="24624" cy="24658"/>
            </a:xfrm>
            <a:custGeom>
              <a:avLst/>
              <a:gdLst>
                <a:gd name="connsiteX0" fmla="*/ 8017 w 24624"/>
                <a:gd name="connsiteY0" fmla="*/ 24670 h 24658"/>
                <a:gd name="connsiteX1" fmla="*/ -8 w 24624"/>
                <a:gd name="connsiteY1" fmla="*/ 16737 h 24658"/>
                <a:gd name="connsiteX2" fmla="*/ 2352 w 24624"/>
                <a:gd name="connsiteY2" fmla="*/ 11026 h 24658"/>
                <a:gd name="connsiteX3" fmla="*/ 11448 w 24624"/>
                <a:gd name="connsiteY3" fmla="*/ 1930 h 24658"/>
                <a:gd name="connsiteX4" fmla="*/ 22699 w 24624"/>
                <a:gd name="connsiteY4" fmla="*/ 2800 h 24658"/>
                <a:gd name="connsiteX5" fmla="*/ 22699 w 24624"/>
                <a:gd name="connsiteY5" fmla="*/ 13180 h 24658"/>
                <a:gd name="connsiteX6" fmla="*/ 13682 w 24624"/>
                <a:gd name="connsiteY6" fmla="*/ 22356 h 24658"/>
                <a:gd name="connsiteX7" fmla="*/ 8017 w 24624"/>
                <a:gd name="connsiteY7" fmla="*/ 24670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17" y="24670"/>
                  </a:moveTo>
                  <a:cubicBezTo>
                    <a:pt x="3611" y="24695"/>
                    <a:pt x="18" y="21144"/>
                    <a:pt x="-8" y="16737"/>
                  </a:cubicBezTo>
                  <a:cubicBezTo>
                    <a:pt x="-20" y="14594"/>
                    <a:pt x="830" y="12535"/>
                    <a:pt x="2352" y="11026"/>
                  </a:cubicBezTo>
                  <a:lnTo>
                    <a:pt x="11448" y="1930"/>
                  </a:lnTo>
                  <a:cubicBezTo>
                    <a:pt x="14796" y="-937"/>
                    <a:pt x="19833" y="-547"/>
                    <a:pt x="22699" y="2800"/>
                  </a:cubicBezTo>
                  <a:cubicBezTo>
                    <a:pt x="25257" y="5787"/>
                    <a:pt x="25257" y="10193"/>
                    <a:pt x="22699" y="13180"/>
                  </a:cubicBezTo>
                  <a:lnTo>
                    <a:pt x="13682" y="22356"/>
                  </a:lnTo>
                  <a:cubicBezTo>
                    <a:pt x="12177" y="23849"/>
                    <a:pt x="10138" y="24682"/>
                    <a:pt x="8017" y="24670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1" name="Frihandsfigur: Form 450">
              <a:extLst>
                <a:ext uri="{FF2B5EF4-FFF2-40B4-BE49-F238E27FC236}">
                  <a16:creationId xmlns:a16="http://schemas.microsoft.com/office/drawing/2014/main" id="{36025DBE-2480-5CD1-0D4C-65025E02BDE4}"/>
                </a:ext>
              </a:extLst>
            </p:cNvPr>
            <p:cNvSpPr/>
            <p:nvPr/>
          </p:nvSpPr>
          <p:spPr>
            <a:xfrm rot="-6023215">
              <a:off x="1065570" y="3352383"/>
              <a:ext cx="25495" cy="25529"/>
            </a:xfrm>
            <a:custGeom>
              <a:avLst/>
              <a:gdLst>
                <a:gd name="connsiteX0" fmla="*/ 8023 w 25495"/>
                <a:gd name="connsiteY0" fmla="*/ 25533 h 25529"/>
                <a:gd name="connsiteX1" fmla="*/ -2 w 25495"/>
                <a:gd name="connsiteY1" fmla="*/ 17600 h 25529"/>
                <a:gd name="connsiteX2" fmla="*/ 2358 w 25495"/>
                <a:gd name="connsiteY2" fmla="*/ 11889 h 25529"/>
                <a:gd name="connsiteX3" fmla="*/ 11454 w 25495"/>
                <a:gd name="connsiteY3" fmla="*/ 2793 h 25529"/>
                <a:gd name="connsiteX4" fmla="*/ 22704 w 25495"/>
                <a:gd name="connsiteY4" fmla="*/ 1923 h 25529"/>
                <a:gd name="connsiteX5" fmla="*/ 23574 w 25495"/>
                <a:gd name="connsiteY5" fmla="*/ 13173 h 25529"/>
                <a:gd name="connsiteX6" fmla="*/ 22704 w 25495"/>
                <a:gd name="connsiteY6" fmla="*/ 14043 h 25529"/>
                <a:gd name="connsiteX7" fmla="*/ 13688 w 25495"/>
                <a:gd name="connsiteY7" fmla="*/ 23219 h 25529"/>
                <a:gd name="connsiteX8" fmla="*/ 8023 w 25495"/>
                <a:gd name="connsiteY8" fmla="*/ 25533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23" y="25533"/>
                  </a:moveTo>
                  <a:cubicBezTo>
                    <a:pt x="3616" y="25558"/>
                    <a:pt x="23" y="22007"/>
                    <a:pt x="-2" y="17600"/>
                  </a:cubicBezTo>
                  <a:cubicBezTo>
                    <a:pt x="-15" y="15457"/>
                    <a:pt x="836" y="13399"/>
                    <a:pt x="2358" y="11889"/>
                  </a:cubicBezTo>
                  <a:lnTo>
                    <a:pt x="11454" y="2793"/>
                  </a:lnTo>
                  <a:cubicBezTo>
                    <a:pt x="14320" y="-554"/>
                    <a:pt x="19357" y="-944"/>
                    <a:pt x="22704" y="1923"/>
                  </a:cubicBezTo>
                  <a:cubicBezTo>
                    <a:pt x="26051" y="4789"/>
                    <a:pt x="26441" y="9826"/>
                    <a:pt x="23574" y="13173"/>
                  </a:cubicBezTo>
                  <a:cubicBezTo>
                    <a:pt x="23307" y="13485"/>
                    <a:pt x="23016" y="13776"/>
                    <a:pt x="22704" y="14043"/>
                  </a:cubicBezTo>
                  <a:lnTo>
                    <a:pt x="13688" y="23219"/>
                  </a:lnTo>
                  <a:cubicBezTo>
                    <a:pt x="12182" y="24713"/>
                    <a:pt x="10144" y="25545"/>
                    <a:pt x="8023" y="25533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2" name="Frihandsfigur: Form 451">
              <a:extLst>
                <a:ext uri="{FF2B5EF4-FFF2-40B4-BE49-F238E27FC236}">
                  <a16:creationId xmlns:a16="http://schemas.microsoft.com/office/drawing/2014/main" id="{8DE55FEC-7780-474F-12BD-FE272A344790}"/>
                </a:ext>
              </a:extLst>
            </p:cNvPr>
            <p:cNvSpPr/>
            <p:nvPr/>
          </p:nvSpPr>
          <p:spPr>
            <a:xfrm rot="-6023215">
              <a:off x="1054061" y="3289598"/>
              <a:ext cx="25495" cy="25529"/>
            </a:xfrm>
            <a:custGeom>
              <a:avLst/>
              <a:gdLst>
                <a:gd name="connsiteX0" fmla="*/ 8015 w 25495"/>
                <a:gd name="connsiteY0" fmla="*/ 25532 h 25529"/>
                <a:gd name="connsiteX1" fmla="*/ -11 w 25495"/>
                <a:gd name="connsiteY1" fmla="*/ 17599 h 25529"/>
                <a:gd name="connsiteX2" fmla="*/ 2350 w 25495"/>
                <a:gd name="connsiteY2" fmla="*/ 11888 h 25529"/>
                <a:gd name="connsiteX3" fmla="*/ 11446 w 25495"/>
                <a:gd name="connsiteY3" fmla="*/ 2792 h 25529"/>
                <a:gd name="connsiteX4" fmla="*/ 22696 w 25495"/>
                <a:gd name="connsiteY4" fmla="*/ 1922 h 25529"/>
                <a:gd name="connsiteX5" fmla="*/ 23566 w 25495"/>
                <a:gd name="connsiteY5" fmla="*/ 13172 h 25529"/>
                <a:gd name="connsiteX6" fmla="*/ 22696 w 25495"/>
                <a:gd name="connsiteY6" fmla="*/ 14043 h 25529"/>
                <a:gd name="connsiteX7" fmla="*/ 13600 w 25495"/>
                <a:gd name="connsiteY7" fmla="*/ 23138 h 25529"/>
                <a:gd name="connsiteX8" fmla="*/ 8015 w 25495"/>
                <a:gd name="connsiteY8" fmla="*/ 25532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15" y="25532"/>
                  </a:moveTo>
                  <a:cubicBezTo>
                    <a:pt x="3608" y="25558"/>
                    <a:pt x="15" y="22006"/>
                    <a:pt x="-11" y="17599"/>
                  </a:cubicBezTo>
                  <a:cubicBezTo>
                    <a:pt x="-23" y="15456"/>
                    <a:pt x="827" y="13398"/>
                    <a:pt x="2350" y="11888"/>
                  </a:cubicBezTo>
                  <a:lnTo>
                    <a:pt x="11446" y="2792"/>
                  </a:lnTo>
                  <a:cubicBezTo>
                    <a:pt x="14312" y="-555"/>
                    <a:pt x="19349" y="-944"/>
                    <a:pt x="22696" y="1922"/>
                  </a:cubicBezTo>
                  <a:cubicBezTo>
                    <a:pt x="26043" y="4788"/>
                    <a:pt x="26432" y="9825"/>
                    <a:pt x="23566" y="13172"/>
                  </a:cubicBezTo>
                  <a:cubicBezTo>
                    <a:pt x="23299" y="13484"/>
                    <a:pt x="23008" y="13775"/>
                    <a:pt x="22696" y="14043"/>
                  </a:cubicBezTo>
                  <a:lnTo>
                    <a:pt x="13600" y="23138"/>
                  </a:lnTo>
                  <a:cubicBezTo>
                    <a:pt x="12127" y="24642"/>
                    <a:pt x="10119" y="25502"/>
                    <a:pt x="8015" y="25532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3" name="Frihandsfigur: Form 452">
              <a:extLst>
                <a:ext uri="{FF2B5EF4-FFF2-40B4-BE49-F238E27FC236}">
                  <a16:creationId xmlns:a16="http://schemas.microsoft.com/office/drawing/2014/main" id="{72AA96A3-C90D-A8B8-3E36-59CCEC420BEC}"/>
                </a:ext>
              </a:extLst>
            </p:cNvPr>
            <p:cNvSpPr/>
            <p:nvPr/>
          </p:nvSpPr>
          <p:spPr>
            <a:xfrm rot="-6023215">
              <a:off x="1042553" y="3226812"/>
              <a:ext cx="25495" cy="25529"/>
            </a:xfrm>
            <a:custGeom>
              <a:avLst/>
              <a:gdLst>
                <a:gd name="connsiteX0" fmla="*/ 8006 w 25495"/>
                <a:gd name="connsiteY0" fmla="*/ 25531 h 25529"/>
                <a:gd name="connsiteX1" fmla="*/ -19 w 25495"/>
                <a:gd name="connsiteY1" fmla="*/ 17599 h 25529"/>
                <a:gd name="connsiteX2" fmla="*/ 2341 w 25495"/>
                <a:gd name="connsiteY2" fmla="*/ 11887 h 25529"/>
                <a:gd name="connsiteX3" fmla="*/ 11437 w 25495"/>
                <a:gd name="connsiteY3" fmla="*/ 2792 h 25529"/>
                <a:gd name="connsiteX4" fmla="*/ 22688 w 25495"/>
                <a:gd name="connsiteY4" fmla="*/ 1921 h 25529"/>
                <a:gd name="connsiteX5" fmla="*/ 23558 w 25495"/>
                <a:gd name="connsiteY5" fmla="*/ 13171 h 25529"/>
                <a:gd name="connsiteX6" fmla="*/ 22688 w 25495"/>
                <a:gd name="connsiteY6" fmla="*/ 14042 h 25529"/>
                <a:gd name="connsiteX7" fmla="*/ 13592 w 25495"/>
                <a:gd name="connsiteY7" fmla="*/ 23138 h 25529"/>
                <a:gd name="connsiteX8" fmla="*/ 8006 w 25495"/>
                <a:gd name="connsiteY8" fmla="*/ 25531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06" y="25531"/>
                  </a:moveTo>
                  <a:cubicBezTo>
                    <a:pt x="3600" y="25557"/>
                    <a:pt x="7" y="22006"/>
                    <a:pt x="-19" y="17599"/>
                  </a:cubicBezTo>
                  <a:cubicBezTo>
                    <a:pt x="-31" y="15456"/>
                    <a:pt x="819" y="13397"/>
                    <a:pt x="2341" y="11887"/>
                  </a:cubicBezTo>
                  <a:lnTo>
                    <a:pt x="11437" y="2792"/>
                  </a:lnTo>
                  <a:cubicBezTo>
                    <a:pt x="14303" y="-556"/>
                    <a:pt x="19340" y="-945"/>
                    <a:pt x="22688" y="1921"/>
                  </a:cubicBezTo>
                  <a:cubicBezTo>
                    <a:pt x="26035" y="4787"/>
                    <a:pt x="26424" y="9824"/>
                    <a:pt x="23558" y="13171"/>
                  </a:cubicBezTo>
                  <a:cubicBezTo>
                    <a:pt x="23291" y="13483"/>
                    <a:pt x="23000" y="13774"/>
                    <a:pt x="22688" y="14042"/>
                  </a:cubicBezTo>
                  <a:lnTo>
                    <a:pt x="13592" y="23138"/>
                  </a:lnTo>
                  <a:cubicBezTo>
                    <a:pt x="12119" y="24641"/>
                    <a:pt x="10111" y="25501"/>
                    <a:pt x="8006" y="25531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4" name="Frihandsfigur: Form 453">
              <a:extLst>
                <a:ext uri="{FF2B5EF4-FFF2-40B4-BE49-F238E27FC236}">
                  <a16:creationId xmlns:a16="http://schemas.microsoft.com/office/drawing/2014/main" id="{BEC74444-B03A-52A9-9430-3D9919E14BC8}"/>
                </a:ext>
              </a:extLst>
            </p:cNvPr>
            <p:cNvSpPr/>
            <p:nvPr/>
          </p:nvSpPr>
          <p:spPr>
            <a:xfrm rot="-6023215">
              <a:off x="990117" y="3265205"/>
              <a:ext cx="24624" cy="24658"/>
            </a:xfrm>
            <a:custGeom>
              <a:avLst/>
              <a:gdLst>
                <a:gd name="connsiteX0" fmla="*/ 8009 w 24624"/>
                <a:gd name="connsiteY0" fmla="*/ 24669 h 24658"/>
                <a:gd name="connsiteX1" fmla="*/ -16 w 24624"/>
                <a:gd name="connsiteY1" fmla="*/ 16736 h 24658"/>
                <a:gd name="connsiteX2" fmla="*/ 2344 w 24624"/>
                <a:gd name="connsiteY2" fmla="*/ 11025 h 24658"/>
                <a:gd name="connsiteX3" fmla="*/ 11440 w 24624"/>
                <a:gd name="connsiteY3" fmla="*/ 1929 h 24658"/>
                <a:gd name="connsiteX4" fmla="*/ 22691 w 24624"/>
                <a:gd name="connsiteY4" fmla="*/ 2799 h 24658"/>
                <a:gd name="connsiteX5" fmla="*/ 22691 w 24624"/>
                <a:gd name="connsiteY5" fmla="*/ 13179 h 24658"/>
                <a:gd name="connsiteX6" fmla="*/ 13674 w 24624"/>
                <a:gd name="connsiteY6" fmla="*/ 22355 h 24658"/>
                <a:gd name="connsiteX7" fmla="*/ 8009 w 24624"/>
                <a:gd name="connsiteY7" fmla="*/ 24669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09" y="24669"/>
                  </a:moveTo>
                  <a:cubicBezTo>
                    <a:pt x="3603" y="24694"/>
                    <a:pt x="10" y="21143"/>
                    <a:pt x="-16" y="16736"/>
                  </a:cubicBezTo>
                  <a:cubicBezTo>
                    <a:pt x="-29" y="14593"/>
                    <a:pt x="822" y="12534"/>
                    <a:pt x="2344" y="11025"/>
                  </a:cubicBezTo>
                  <a:lnTo>
                    <a:pt x="11440" y="1929"/>
                  </a:lnTo>
                  <a:cubicBezTo>
                    <a:pt x="14787" y="-937"/>
                    <a:pt x="19824" y="-548"/>
                    <a:pt x="22691" y="2799"/>
                  </a:cubicBezTo>
                  <a:cubicBezTo>
                    <a:pt x="25249" y="5786"/>
                    <a:pt x="25249" y="10192"/>
                    <a:pt x="22691" y="13179"/>
                  </a:cubicBezTo>
                  <a:lnTo>
                    <a:pt x="13674" y="22355"/>
                  </a:lnTo>
                  <a:cubicBezTo>
                    <a:pt x="12169" y="23849"/>
                    <a:pt x="10130" y="24681"/>
                    <a:pt x="8009" y="24669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5" name="Frihandsfigur: Form 454">
              <a:extLst>
                <a:ext uri="{FF2B5EF4-FFF2-40B4-BE49-F238E27FC236}">
                  <a16:creationId xmlns:a16="http://schemas.microsoft.com/office/drawing/2014/main" id="{5618B89A-9265-432E-0AC7-03416AC461E5}"/>
                </a:ext>
              </a:extLst>
            </p:cNvPr>
            <p:cNvSpPr/>
            <p:nvPr/>
          </p:nvSpPr>
          <p:spPr>
            <a:xfrm rot="-6023215">
              <a:off x="1118249" y="3306613"/>
              <a:ext cx="24624" cy="24658"/>
            </a:xfrm>
            <a:custGeom>
              <a:avLst/>
              <a:gdLst>
                <a:gd name="connsiteX0" fmla="*/ 8019 w 24624"/>
                <a:gd name="connsiteY0" fmla="*/ 24654 h 24658"/>
                <a:gd name="connsiteX1" fmla="*/ -6 w 24624"/>
                <a:gd name="connsiteY1" fmla="*/ 16722 h 24658"/>
                <a:gd name="connsiteX2" fmla="*/ 2354 w 24624"/>
                <a:gd name="connsiteY2" fmla="*/ 11010 h 24658"/>
                <a:gd name="connsiteX3" fmla="*/ 11450 w 24624"/>
                <a:gd name="connsiteY3" fmla="*/ 1914 h 24658"/>
                <a:gd name="connsiteX4" fmla="*/ 22700 w 24624"/>
                <a:gd name="connsiteY4" fmla="*/ 2785 h 24658"/>
                <a:gd name="connsiteX5" fmla="*/ 22700 w 24624"/>
                <a:gd name="connsiteY5" fmla="*/ 13165 h 24658"/>
                <a:gd name="connsiteX6" fmla="*/ 13604 w 24624"/>
                <a:gd name="connsiteY6" fmla="*/ 22261 h 24658"/>
                <a:gd name="connsiteX7" fmla="*/ 8019 w 24624"/>
                <a:gd name="connsiteY7" fmla="*/ 24654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19" y="24654"/>
                  </a:moveTo>
                  <a:cubicBezTo>
                    <a:pt x="3612" y="24680"/>
                    <a:pt x="19" y="21128"/>
                    <a:pt x="-6" y="16722"/>
                  </a:cubicBezTo>
                  <a:cubicBezTo>
                    <a:pt x="-19" y="14579"/>
                    <a:pt x="831" y="12520"/>
                    <a:pt x="2354" y="11010"/>
                  </a:cubicBezTo>
                  <a:lnTo>
                    <a:pt x="11450" y="1914"/>
                  </a:lnTo>
                  <a:cubicBezTo>
                    <a:pt x="14797" y="-952"/>
                    <a:pt x="19834" y="-562"/>
                    <a:pt x="22700" y="2785"/>
                  </a:cubicBezTo>
                  <a:cubicBezTo>
                    <a:pt x="25258" y="5772"/>
                    <a:pt x="25258" y="10177"/>
                    <a:pt x="22700" y="13165"/>
                  </a:cubicBezTo>
                  <a:lnTo>
                    <a:pt x="13604" y="22261"/>
                  </a:lnTo>
                  <a:cubicBezTo>
                    <a:pt x="12131" y="23764"/>
                    <a:pt x="10124" y="24624"/>
                    <a:pt x="8019" y="24654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6" name="Frihandsfigur: Form 455">
              <a:extLst>
                <a:ext uri="{FF2B5EF4-FFF2-40B4-BE49-F238E27FC236}">
                  <a16:creationId xmlns:a16="http://schemas.microsoft.com/office/drawing/2014/main" id="{51CB097B-B059-1602-8D99-E6D1D4CE095D}"/>
                </a:ext>
              </a:extLst>
            </p:cNvPr>
            <p:cNvSpPr/>
            <p:nvPr/>
          </p:nvSpPr>
          <p:spPr>
            <a:xfrm rot="-6023215">
              <a:off x="1106741" y="3243828"/>
              <a:ext cx="24624" cy="24658"/>
            </a:xfrm>
            <a:custGeom>
              <a:avLst/>
              <a:gdLst>
                <a:gd name="connsiteX0" fmla="*/ 8011 w 24624"/>
                <a:gd name="connsiteY0" fmla="*/ 24654 h 24658"/>
                <a:gd name="connsiteX1" fmla="*/ -14 w 24624"/>
                <a:gd name="connsiteY1" fmla="*/ 16721 h 24658"/>
                <a:gd name="connsiteX2" fmla="*/ 2346 w 24624"/>
                <a:gd name="connsiteY2" fmla="*/ 11010 h 24658"/>
                <a:gd name="connsiteX3" fmla="*/ 11442 w 24624"/>
                <a:gd name="connsiteY3" fmla="*/ 1914 h 24658"/>
                <a:gd name="connsiteX4" fmla="*/ 22692 w 24624"/>
                <a:gd name="connsiteY4" fmla="*/ 2784 h 24658"/>
                <a:gd name="connsiteX5" fmla="*/ 22692 w 24624"/>
                <a:gd name="connsiteY5" fmla="*/ 13164 h 24658"/>
                <a:gd name="connsiteX6" fmla="*/ 13596 w 24624"/>
                <a:gd name="connsiteY6" fmla="*/ 22260 h 24658"/>
                <a:gd name="connsiteX7" fmla="*/ 8011 w 24624"/>
                <a:gd name="connsiteY7" fmla="*/ 24654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11" y="24654"/>
                  </a:moveTo>
                  <a:cubicBezTo>
                    <a:pt x="3604" y="24679"/>
                    <a:pt x="11" y="21128"/>
                    <a:pt x="-14" y="16721"/>
                  </a:cubicBezTo>
                  <a:cubicBezTo>
                    <a:pt x="-27" y="14578"/>
                    <a:pt x="823" y="12519"/>
                    <a:pt x="2346" y="11010"/>
                  </a:cubicBezTo>
                  <a:lnTo>
                    <a:pt x="11442" y="1914"/>
                  </a:lnTo>
                  <a:cubicBezTo>
                    <a:pt x="14789" y="-952"/>
                    <a:pt x="19826" y="-563"/>
                    <a:pt x="22692" y="2784"/>
                  </a:cubicBezTo>
                  <a:cubicBezTo>
                    <a:pt x="25250" y="5772"/>
                    <a:pt x="25250" y="10177"/>
                    <a:pt x="22692" y="13164"/>
                  </a:cubicBezTo>
                  <a:lnTo>
                    <a:pt x="13596" y="22260"/>
                  </a:lnTo>
                  <a:cubicBezTo>
                    <a:pt x="12123" y="23763"/>
                    <a:pt x="10116" y="24623"/>
                    <a:pt x="8011" y="24654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57" name="Bild 10">
            <a:extLst>
              <a:ext uri="{FF2B5EF4-FFF2-40B4-BE49-F238E27FC236}">
                <a16:creationId xmlns:a16="http://schemas.microsoft.com/office/drawing/2014/main" id="{295F70DD-865A-7AC3-B810-4FFA083F68BA}"/>
              </a:ext>
            </a:extLst>
          </p:cNvPr>
          <p:cNvGrpSpPr/>
          <p:nvPr/>
        </p:nvGrpSpPr>
        <p:grpSpPr>
          <a:xfrm>
            <a:off x="2718622" y="1838938"/>
            <a:ext cx="260027" cy="260027"/>
            <a:chOff x="2718622" y="2091850"/>
            <a:chExt cx="260027" cy="26002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8" name="Frihandsfigur: Form 457">
              <a:extLst>
                <a:ext uri="{FF2B5EF4-FFF2-40B4-BE49-F238E27FC236}">
                  <a16:creationId xmlns:a16="http://schemas.microsoft.com/office/drawing/2014/main" id="{93C17E30-9DE9-B028-1402-741B0C60DCC5}"/>
                </a:ext>
              </a:extLst>
            </p:cNvPr>
            <p:cNvSpPr/>
            <p:nvPr/>
          </p:nvSpPr>
          <p:spPr>
            <a:xfrm rot="-6023215">
              <a:off x="2736931" y="2110159"/>
              <a:ext cx="223408" cy="223408"/>
            </a:xfrm>
            <a:custGeom>
              <a:avLst/>
              <a:gdLst>
                <a:gd name="connsiteX0" fmla="*/ 223419 w 223408"/>
                <a:gd name="connsiteY0" fmla="*/ 111695 h 223408"/>
                <a:gd name="connsiteX1" fmla="*/ 111714 w 223408"/>
                <a:gd name="connsiteY1" fmla="*/ 223400 h 223408"/>
                <a:gd name="connsiteX2" fmla="*/ 10 w 223408"/>
                <a:gd name="connsiteY2" fmla="*/ 111695 h 223408"/>
                <a:gd name="connsiteX3" fmla="*/ 111714 w 223408"/>
                <a:gd name="connsiteY3" fmla="*/ -9 h 223408"/>
                <a:gd name="connsiteX4" fmla="*/ 223419 w 223408"/>
                <a:gd name="connsiteY4" fmla="*/ 111695 h 223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408" h="223408">
                  <a:moveTo>
                    <a:pt x="223419" y="111695"/>
                  </a:moveTo>
                  <a:cubicBezTo>
                    <a:pt x="223419" y="173388"/>
                    <a:pt x="173407" y="223400"/>
                    <a:pt x="111714" y="223400"/>
                  </a:cubicBezTo>
                  <a:cubicBezTo>
                    <a:pt x="50022" y="223400"/>
                    <a:pt x="10" y="173388"/>
                    <a:pt x="10" y="111695"/>
                  </a:cubicBezTo>
                  <a:cubicBezTo>
                    <a:pt x="10" y="50002"/>
                    <a:pt x="50022" y="-9"/>
                    <a:pt x="111714" y="-9"/>
                  </a:cubicBezTo>
                  <a:cubicBezTo>
                    <a:pt x="173407" y="-9"/>
                    <a:pt x="223419" y="50002"/>
                    <a:pt x="223419" y="111695"/>
                  </a:cubicBezTo>
                  <a:close/>
                </a:path>
              </a:pathLst>
            </a:custGeom>
            <a:solidFill>
              <a:srgbClr val="D64621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59" name="Frihandsfigur: Form 458">
              <a:extLst>
                <a:ext uri="{FF2B5EF4-FFF2-40B4-BE49-F238E27FC236}">
                  <a16:creationId xmlns:a16="http://schemas.microsoft.com/office/drawing/2014/main" id="{A0354E37-2B57-D080-F8F0-BA563879745E}"/>
                </a:ext>
              </a:extLst>
            </p:cNvPr>
            <p:cNvSpPr/>
            <p:nvPr/>
          </p:nvSpPr>
          <p:spPr>
            <a:xfrm rot="-6023215">
              <a:off x="2783187" y="2247362"/>
              <a:ext cx="24624" cy="24658"/>
            </a:xfrm>
            <a:custGeom>
              <a:avLst/>
              <a:gdLst>
                <a:gd name="connsiteX0" fmla="*/ 8038 w 24624"/>
                <a:gd name="connsiteY0" fmla="*/ 24657 h 24658"/>
                <a:gd name="connsiteX1" fmla="*/ 13 w 24624"/>
                <a:gd name="connsiteY1" fmla="*/ 16725 h 24658"/>
                <a:gd name="connsiteX2" fmla="*/ 2373 w 24624"/>
                <a:gd name="connsiteY2" fmla="*/ 11013 h 24658"/>
                <a:gd name="connsiteX3" fmla="*/ 11469 w 24624"/>
                <a:gd name="connsiteY3" fmla="*/ 1917 h 24658"/>
                <a:gd name="connsiteX4" fmla="*/ 22719 w 24624"/>
                <a:gd name="connsiteY4" fmla="*/ 2788 h 24658"/>
                <a:gd name="connsiteX5" fmla="*/ 22719 w 24624"/>
                <a:gd name="connsiteY5" fmla="*/ 13167 h 24658"/>
                <a:gd name="connsiteX6" fmla="*/ 13703 w 24624"/>
                <a:gd name="connsiteY6" fmla="*/ 22343 h 24658"/>
                <a:gd name="connsiteX7" fmla="*/ 8038 w 24624"/>
                <a:gd name="connsiteY7" fmla="*/ 24657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38" y="24657"/>
                  </a:moveTo>
                  <a:cubicBezTo>
                    <a:pt x="3631" y="24683"/>
                    <a:pt x="38" y="21131"/>
                    <a:pt x="13" y="16725"/>
                  </a:cubicBezTo>
                  <a:cubicBezTo>
                    <a:pt x="0" y="14581"/>
                    <a:pt x="851" y="12523"/>
                    <a:pt x="2373" y="11013"/>
                  </a:cubicBezTo>
                  <a:lnTo>
                    <a:pt x="11469" y="1917"/>
                  </a:lnTo>
                  <a:cubicBezTo>
                    <a:pt x="14816" y="-949"/>
                    <a:pt x="19853" y="-559"/>
                    <a:pt x="22719" y="2788"/>
                  </a:cubicBezTo>
                  <a:cubicBezTo>
                    <a:pt x="25277" y="5775"/>
                    <a:pt x="25277" y="10180"/>
                    <a:pt x="22719" y="13167"/>
                  </a:cubicBezTo>
                  <a:lnTo>
                    <a:pt x="13703" y="22343"/>
                  </a:lnTo>
                  <a:cubicBezTo>
                    <a:pt x="12198" y="23837"/>
                    <a:pt x="10159" y="24669"/>
                    <a:pt x="8038" y="24657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0" name="Frihandsfigur: Form 459">
              <a:extLst>
                <a:ext uri="{FF2B5EF4-FFF2-40B4-BE49-F238E27FC236}">
                  <a16:creationId xmlns:a16="http://schemas.microsoft.com/office/drawing/2014/main" id="{AE02E329-AC7D-D020-1059-88A883246178}"/>
                </a:ext>
              </a:extLst>
            </p:cNvPr>
            <p:cNvSpPr/>
            <p:nvPr/>
          </p:nvSpPr>
          <p:spPr>
            <a:xfrm rot="-6023215">
              <a:off x="2847131" y="2271755"/>
              <a:ext cx="25495" cy="25529"/>
            </a:xfrm>
            <a:custGeom>
              <a:avLst/>
              <a:gdLst>
                <a:gd name="connsiteX0" fmla="*/ 8043 w 25495"/>
                <a:gd name="connsiteY0" fmla="*/ 25520 h 25529"/>
                <a:gd name="connsiteX1" fmla="*/ 18 w 25495"/>
                <a:gd name="connsiteY1" fmla="*/ 17588 h 25529"/>
                <a:gd name="connsiteX2" fmla="*/ 2378 w 25495"/>
                <a:gd name="connsiteY2" fmla="*/ 11876 h 25529"/>
                <a:gd name="connsiteX3" fmla="*/ 11474 w 25495"/>
                <a:gd name="connsiteY3" fmla="*/ 2780 h 25529"/>
                <a:gd name="connsiteX4" fmla="*/ 22725 w 25495"/>
                <a:gd name="connsiteY4" fmla="*/ 1910 h 25529"/>
                <a:gd name="connsiteX5" fmla="*/ 23595 w 25495"/>
                <a:gd name="connsiteY5" fmla="*/ 13160 h 25529"/>
                <a:gd name="connsiteX6" fmla="*/ 22725 w 25495"/>
                <a:gd name="connsiteY6" fmla="*/ 14031 h 25529"/>
                <a:gd name="connsiteX7" fmla="*/ 13708 w 25495"/>
                <a:gd name="connsiteY7" fmla="*/ 23206 h 25529"/>
                <a:gd name="connsiteX8" fmla="*/ 8043 w 25495"/>
                <a:gd name="connsiteY8" fmla="*/ 25520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43" y="25520"/>
                  </a:moveTo>
                  <a:cubicBezTo>
                    <a:pt x="3637" y="25546"/>
                    <a:pt x="44" y="21994"/>
                    <a:pt x="18" y="17588"/>
                  </a:cubicBezTo>
                  <a:cubicBezTo>
                    <a:pt x="6" y="15445"/>
                    <a:pt x="856" y="13386"/>
                    <a:pt x="2378" y="11876"/>
                  </a:cubicBezTo>
                  <a:lnTo>
                    <a:pt x="11474" y="2780"/>
                  </a:lnTo>
                  <a:cubicBezTo>
                    <a:pt x="14341" y="-567"/>
                    <a:pt x="19378" y="-956"/>
                    <a:pt x="22725" y="1910"/>
                  </a:cubicBezTo>
                  <a:cubicBezTo>
                    <a:pt x="26071" y="4776"/>
                    <a:pt x="26461" y="9813"/>
                    <a:pt x="23595" y="13160"/>
                  </a:cubicBezTo>
                  <a:cubicBezTo>
                    <a:pt x="23328" y="13472"/>
                    <a:pt x="23037" y="13763"/>
                    <a:pt x="22725" y="14031"/>
                  </a:cubicBezTo>
                  <a:lnTo>
                    <a:pt x="13708" y="23206"/>
                  </a:lnTo>
                  <a:cubicBezTo>
                    <a:pt x="12203" y="24700"/>
                    <a:pt x="10164" y="25532"/>
                    <a:pt x="8043" y="25520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1" name="Frihandsfigur: Form 460">
              <a:extLst>
                <a:ext uri="{FF2B5EF4-FFF2-40B4-BE49-F238E27FC236}">
                  <a16:creationId xmlns:a16="http://schemas.microsoft.com/office/drawing/2014/main" id="{D29F3FFF-5054-6749-C256-5B6CA0D7CDB4}"/>
                </a:ext>
              </a:extLst>
            </p:cNvPr>
            <p:cNvSpPr/>
            <p:nvPr/>
          </p:nvSpPr>
          <p:spPr>
            <a:xfrm rot="-6023215">
              <a:off x="2835623" y="2208970"/>
              <a:ext cx="25495" cy="25529"/>
            </a:xfrm>
            <a:custGeom>
              <a:avLst/>
              <a:gdLst>
                <a:gd name="connsiteX0" fmla="*/ 8035 w 25495"/>
                <a:gd name="connsiteY0" fmla="*/ 25520 h 25529"/>
                <a:gd name="connsiteX1" fmla="*/ 10 w 25495"/>
                <a:gd name="connsiteY1" fmla="*/ 17587 h 25529"/>
                <a:gd name="connsiteX2" fmla="*/ 2370 w 25495"/>
                <a:gd name="connsiteY2" fmla="*/ 11876 h 25529"/>
                <a:gd name="connsiteX3" fmla="*/ 11466 w 25495"/>
                <a:gd name="connsiteY3" fmla="*/ 2780 h 25529"/>
                <a:gd name="connsiteX4" fmla="*/ 22716 w 25495"/>
                <a:gd name="connsiteY4" fmla="*/ 1909 h 25529"/>
                <a:gd name="connsiteX5" fmla="*/ 23587 w 25495"/>
                <a:gd name="connsiteY5" fmla="*/ 13160 h 25529"/>
                <a:gd name="connsiteX6" fmla="*/ 22716 w 25495"/>
                <a:gd name="connsiteY6" fmla="*/ 14030 h 25529"/>
                <a:gd name="connsiteX7" fmla="*/ 13620 w 25495"/>
                <a:gd name="connsiteY7" fmla="*/ 23126 h 25529"/>
                <a:gd name="connsiteX8" fmla="*/ 8035 w 25495"/>
                <a:gd name="connsiteY8" fmla="*/ 25520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35" y="25520"/>
                  </a:moveTo>
                  <a:cubicBezTo>
                    <a:pt x="3628" y="25545"/>
                    <a:pt x="36" y="21994"/>
                    <a:pt x="10" y="17587"/>
                  </a:cubicBezTo>
                  <a:cubicBezTo>
                    <a:pt x="-3" y="15444"/>
                    <a:pt x="848" y="13385"/>
                    <a:pt x="2370" y="11876"/>
                  </a:cubicBezTo>
                  <a:lnTo>
                    <a:pt x="11466" y="2780"/>
                  </a:lnTo>
                  <a:cubicBezTo>
                    <a:pt x="14332" y="-567"/>
                    <a:pt x="19369" y="-957"/>
                    <a:pt x="22716" y="1909"/>
                  </a:cubicBezTo>
                  <a:cubicBezTo>
                    <a:pt x="26064" y="4775"/>
                    <a:pt x="26453" y="9812"/>
                    <a:pt x="23587" y="13160"/>
                  </a:cubicBezTo>
                  <a:cubicBezTo>
                    <a:pt x="23320" y="13471"/>
                    <a:pt x="23028" y="13763"/>
                    <a:pt x="22716" y="14030"/>
                  </a:cubicBezTo>
                  <a:lnTo>
                    <a:pt x="13620" y="23126"/>
                  </a:lnTo>
                  <a:cubicBezTo>
                    <a:pt x="12148" y="24629"/>
                    <a:pt x="10140" y="25489"/>
                    <a:pt x="8035" y="25520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2" name="Frihandsfigur: Form 461">
              <a:extLst>
                <a:ext uri="{FF2B5EF4-FFF2-40B4-BE49-F238E27FC236}">
                  <a16:creationId xmlns:a16="http://schemas.microsoft.com/office/drawing/2014/main" id="{9DA8695D-36EB-9CF3-AD0C-DA3F157D82BB}"/>
                </a:ext>
              </a:extLst>
            </p:cNvPr>
            <p:cNvSpPr/>
            <p:nvPr/>
          </p:nvSpPr>
          <p:spPr>
            <a:xfrm rot="-6023215">
              <a:off x="2824115" y="2146185"/>
              <a:ext cx="25495" cy="25529"/>
            </a:xfrm>
            <a:custGeom>
              <a:avLst/>
              <a:gdLst>
                <a:gd name="connsiteX0" fmla="*/ 8027 w 25495"/>
                <a:gd name="connsiteY0" fmla="*/ 25519 h 25529"/>
                <a:gd name="connsiteX1" fmla="*/ 2 w 25495"/>
                <a:gd name="connsiteY1" fmla="*/ 17586 h 25529"/>
                <a:gd name="connsiteX2" fmla="*/ 2362 w 25495"/>
                <a:gd name="connsiteY2" fmla="*/ 11875 h 25529"/>
                <a:gd name="connsiteX3" fmla="*/ 11458 w 25495"/>
                <a:gd name="connsiteY3" fmla="*/ 2779 h 25529"/>
                <a:gd name="connsiteX4" fmla="*/ 22708 w 25495"/>
                <a:gd name="connsiteY4" fmla="*/ 1909 h 25529"/>
                <a:gd name="connsiteX5" fmla="*/ 23579 w 25495"/>
                <a:gd name="connsiteY5" fmla="*/ 13159 h 25529"/>
                <a:gd name="connsiteX6" fmla="*/ 22708 w 25495"/>
                <a:gd name="connsiteY6" fmla="*/ 14029 h 25529"/>
                <a:gd name="connsiteX7" fmla="*/ 13612 w 25495"/>
                <a:gd name="connsiteY7" fmla="*/ 23125 h 25529"/>
                <a:gd name="connsiteX8" fmla="*/ 8027 w 25495"/>
                <a:gd name="connsiteY8" fmla="*/ 25519 h 25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5" h="25529">
                  <a:moveTo>
                    <a:pt x="8027" y="25519"/>
                  </a:moveTo>
                  <a:cubicBezTo>
                    <a:pt x="3620" y="25544"/>
                    <a:pt x="27" y="21993"/>
                    <a:pt x="2" y="17586"/>
                  </a:cubicBezTo>
                  <a:cubicBezTo>
                    <a:pt x="-11" y="15443"/>
                    <a:pt x="840" y="13385"/>
                    <a:pt x="2362" y="11875"/>
                  </a:cubicBezTo>
                  <a:lnTo>
                    <a:pt x="11458" y="2779"/>
                  </a:lnTo>
                  <a:cubicBezTo>
                    <a:pt x="14324" y="-568"/>
                    <a:pt x="19361" y="-957"/>
                    <a:pt x="22708" y="1909"/>
                  </a:cubicBezTo>
                  <a:cubicBezTo>
                    <a:pt x="26055" y="4775"/>
                    <a:pt x="26445" y="9812"/>
                    <a:pt x="23579" y="13159"/>
                  </a:cubicBezTo>
                  <a:cubicBezTo>
                    <a:pt x="23311" y="13471"/>
                    <a:pt x="23020" y="13762"/>
                    <a:pt x="22708" y="14029"/>
                  </a:cubicBezTo>
                  <a:lnTo>
                    <a:pt x="13612" y="23125"/>
                  </a:lnTo>
                  <a:cubicBezTo>
                    <a:pt x="12139" y="24628"/>
                    <a:pt x="10132" y="25489"/>
                    <a:pt x="8027" y="25519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3" name="Frihandsfigur: Form 462">
              <a:extLst>
                <a:ext uri="{FF2B5EF4-FFF2-40B4-BE49-F238E27FC236}">
                  <a16:creationId xmlns:a16="http://schemas.microsoft.com/office/drawing/2014/main" id="{F3364854-B1CD-B71B-DDF8-6F1F9EC87308}"/>
                </a:ext>
              </a:extLst>
            </p:cNvPr>
            <p:cNvSpPr/>
            <p:nvPr/>
          </p:nvSpPr>
          <p:spPr>
            <a:xfrm rot="-6023215">
              <a:off x="2771679" y="2184577"/>
              <a:ext cx="24624" cy="24658"/>
            </a:xfrm>
            <a:custGeom>
              <a:avLst/>
              <a:gdLst>
                <a:gd name="connsiteX0" fmla="*/ 8030 w 24624"/>
                <a:gd name="connsiteY0" fmla="*/ 24656 h 24658"/>
                <a:gd name="connsiteX1" fmla="*/ 5 w 24624"/>
                <a:gd name="connsiteY1" fmla="*/ 16724 h 24658"/>
                <a:gd name="connsiteX2" fmla="*/ 2365 w 24624"/>
                <a:gd name="connsiteY2" fmla="*/ 11012 h 24658"/>
                <a:gd name="connsiteX3" fmla="*/ 11461 w 24624"/>
                <a:gd name="connsiteY3" fmla="*/ 1916 h 24658"/>
                <a:gd name="connsiteX4" fmla="*/ 22711 w 24624"/>
                <a:gd name="connsiteY4" fmla="*/ 2787 h 24658"/>
                <a:gd name="connsiteX5" fmla="*/ 22711 w 24624"/>
                <a:gd name="connsiteY5" fmla="*/ 13167 h 24658"/>
                <a:gd name="connsiteX6" fmla="*/ 13695 w 24624"/>
                <a:gd name="connsiteY6" fmla="*/ 22342 h 24658"/>
                <a:gd name="connsiteX7" fmla="*/ 8030 w 24624"/>
                <a:gd name="connsiteY7" fmla="*/ 24656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30" y="24656"/>
                  </a:moveTo>
                  <a:cubicBezTo>
                    <a:pt x="3623" y="24682"/>
                    <a:pt x="30" y="21131"/>
                    <a:pt x="5" y="16724"/>
                  </a:cubicBezTo>
                  <a:cubicBezTo>
                    <a:pt x="-8" y="14580"/>
                    <a:pt x="843" y="12522"/>
                    <a:pt x="2365" y="11012"/>
                  </a:cubicBezTo>
                  <a:lnTo>
                    <a:pt x="11461" y="1916"/>
                  </a:lnTo>
                  <a:cubicBezTo>
                    <a:pt x="14808" y="-950"/>
                    <a:pt x="19845" y="-560"/>
                    <a:pt x="22711" y="2787"/>
                  </a:cubicBezTo>
                  <a:cubicBezTo>
                    <a:pt x="25269" y="5774"/>
                    <a:pt x="25269" y="10180"/>
                    <a:pt x="22711" y="13167"/>
                  </a:cubicBezTo>
                  <a:lnTo>
                    <a:pt x="13695" y="22342"/>
                  </a:lnTo>
                  <a:cubicBezTo>
                    <a:pt x="12189" y="23836"/>
                    <a:pt x="10151" y="24668"/>
                    <a:pt x="8030" y="24656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4" name="Frihandsfigur: Form 463">
              <a:extLst>
                <a:ext uri="{FF2B5EF4-FFF2-40B4-BE49-F238E27FC236}">
                  <a16:creationId xmlns:a16="http://schemas.microsoft.com/office/drawing/2014/main" id="{862C8E67-825F-E073-1CA2-1493AFD5181C}"/>
                </a:ext>
              </a:extLst>
            </p:cNvPr>
            <p:cNvSpPr/>
            <p:nvPr/>
          </p:nvSpPr>
          <p:spPr>
            <a:xfrm rot="-6023215">
              <a:off x="2899811" y="2225986"/>
              <a:ext cx="24624" cy="24658"/>
            </a:xfrm>
            <a:custGeom>
              <a:avLst/>
              <a:gdLst>
                <a:gd name="connsiteX0" fmla="*/ 8039 w 24624"/>
                <a:gd name="connsiteY0" fmla="*/ 24642 h 24658"/>
                <a:gd name="connsiteX1" fmla="*/ 14 w 24624"/>
                <a:gd name="connsiteY1" fmla="*/ 16709 h 24658"/>
                <a:gd name="connsiteX2" fmla="*/ 2374 w 24624"/>
                <a:gd name="connsiteY2" fmla="*/ 10998 h 24658"/>
                <a:gd name="connsiteX3" fmla="*/ 11470 w 24624"/>
                <a:gd name="connsiteY3" fmla="*/ 1902 h 24658"/>
                <a:gd name="connsiteX4" fmla="*/ 22721 w 24624"/>
                <a:gd name="connsiteY4" fmla="*/ 2772 h 24658"/>
                <a:gd name="connsiteX5" fmla="*/ 22721 w 24624"/>
                <a:gd name="connsiteY5" fmla="*/ 13152 h 24658"/>
                <a:gd name="connsiteX6" fmla="*/ 13625 w 24624"/>
                <a:gd name="connsiteY6" fmla="*/ 22248 h 24658"/>
                <a:gd name="connsiteX7" fmla="*/ 8039 w 24624"/>
                <a:gd name="connsiteY7" fmla="*/ 24642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39" y="24642"/>
                  </a:moveTo>
                  <a:cubicBezTo>
                    <a:pt x="3633" y="24667"/>
                    <a:pt x="40" y="21116"/>
                    <a:pt x="14" y="16709"/>
                  </a:cubicBezTo>
                  <a:cubicBezTo>
                    <a:pt x="2" y="14566"/>
                    <a:pt x="852" y="12508"/>
                    <a:pt x="2374" y="10998"/>
                  </a:cubicBezTo>
                  <a:lnTo>
                    <a:pt x="11470" y="1902"/>
                  </a:lnTo>
                  <a:cubicBezTo>
                    <a:pt x="14818" y="-964"/>
                    <a:pt x="19855" y="-575"/>
                    <a:pt x="22721" y="2772"/>
                  </a:cubicBezTo>
                  <a:cubicBezTo>
                    <a:pt x="25279" y="5760"/>
                    <a:pt x="25279" y="10165"/>
                    <a:pt x="22721" y="13152"/>
                  </a:cubicBezTo>
                  <a:lnTo>
                    <a:pt x="13625" y="22248"/>
                  </a:lnTo>
                  <a:cubicBezTo>
                    <a:pt x="12152" y="23751"/>
                    <a:pt x="10144" y="24611"/>
                    <a:pt x="8039" y="24642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5" name="Frihandsfigur: Form 464">
              <a:extLst>
                <a:ext uri="{FF2B5EF4-FFF2-40B4-BE49-F238E27FC236}">
                  <a16:creationId xmlns:a16="http://schemas.microsoft.com/office/drawing/2014/main" id="{28E37EB5-7CAC-90A2-070D-B5BB9F5E7C8F}"/>
                </a:ext>
              </a:extLst>
            </p:cNvPr>
            <p:cNvSpPr/>
            <p:nvPr/>
          </p:nvSpPr>
          <p:spPr>
            <a:xfrm rot="-6023215">
              <a:off x="2888302" y="2163201"/>
              <a:ext cx="24624" cy="24658"/>
            </a:xfrm>
            <a:custGeom>
              <a:avLst/>
              <a:gdLst>
                <a:gd name="connsiteX0" fmla="*/ 8031 w 24624"/>
                <a:gd name="connsiteY0" fmla="*/ 24641 h 24658"/>
                <a:gd name="connsiteX1" fmla="*/ 6 w 24624"/>
                <a:gd name="connsiteY1" fmla="*/ 16708 h 24658"/>
                <a:gd name="connsiteX2" fmla="*/ 2366 w 24624"/>
                <a:gd name="connsiteY2" fmla="*/ 10997 h 24658"/>
                <a:gd name="connsiteX3" fmla="*/ 11462 w 24624"/>
                <a:gd name="connsiteY3" fmla="*/ 1901 h 24658"/>
                <a:gd name="connsiteX4" fmla="*/ 22712 w 24624"/>
                <a:gd name="connsiteY4" fmla="*/ 2772 h 24658"/>
                <a:gd name="connsiteX5" fmla="*/ 22712 w 24624"/>
                <a:gd name="connsiteY5" fmla="*/ 13151 h 24658"/>
                <a:gd name="connsiteX6" fmla="*/ 13617 w 24624"/>
                <a:gd name="connsiteY6" fmla="*/ 22247 h 24658"/>
                <a:gd name="connsiteX7" fmla="*/ 8031 w 24624"/>
                <a:gd name="connsiteY7" fmla="*/ 24641 h 2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24" h="24658">
                  <a:moveTo>
                    <a:pt x="8031" y="24641"/>
                  </a:moveTo>
                  <a:cubicBezTo>
                    <a:pt x="3625" y="24667"/>
                    <a:pt x="32" y="21115"/>
                    <a:pt x="6" y="16708"/>
                  </a:cubicBezTo>
                  <a:cubicBezTo>
                    <a:pt x="-7" y="14565"/>
                    <a:pt x="844" y="12507"/>
                    <a:pt x="2366" y="10997"/>
                  </a:cubicBezTo>
                  <a:lnTo>
                    <a:pt x="11462" y="1901"/>
                  </a:lnTo>
                  <a:cubicBezTo>
                    <a:pt x="14809" y="-965"/>
                    <a:pt x="19846" y="-575"/>
                    <a:pt x="22712" y="2772"/>
                  </a:cubicBezTo>
                  <a:cubicBezTo>
                    <a:pt x="25271" y="5759"/>
                    <a:pt x="25271" y="10164"/>
                    <a:pt x="22712" y="13151"/>
                  </a:cubicBezTo>
                  <a:lnTo>
                    <a:pt x="13617" y="22247"/>
                  </a:lnTo>
                  <a:cubicBezTo>
                    <a:pt x="12144" y="23751"/>
                    <a:pt x="10136" y="24611"/>
                    <a:pt x="8031" y="24641"/>
                  </a:cubicBezTo>
                  <a:close/>
                </a:path>
              </a:pathLst>
            </a:custGeom>
            <a:solidFill>
              <a:srgbClr val="E1A0A0"/>
            </a:solidFill>
            <a:ln w="79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66" name="Bild 10">
            <a:extLst>
              <a:ext uri="{FF2B5EF4-FFF2-40B4-BE49-F238E27FC236}">
                <a16:creationId xmlns:a16="http://schemas.microsoft.com/office/drawing/2014/main" id="{C4A8D757-E2FE-618F-594D-B23BE85D6559}"/>
              </a:ext>
            </a:extLst>
          </p:cNvPr>
          <p:cNvGrpSpPr/>
          <p:nvPr/>
        </p:nvGrpSpPr>
        <p:grpSpPr>
          <a:xfrm>
            <a:off x="2319748" y="1914290"/>
            <a:ext cx="397602" cy="397602"/>
            <a:chOff x="2319748" y="2167202"/>
            <a:chExt cx="397602" cy="3976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7" name="Frihandsfigur: Form 466">
              <a:extLst>
                <a:ext uri="{FF2B5EF4-FFF2-40B4-BE49-F238E27FC236}">
                  <a16:creationId xmlns:a16="http://schemas.microsoft.com/office/drawing/2014/main" id="{8605E390-8B96-7F60-E157-296915ACC001}"/>
                </a:ext>
              </a:extLst>
            </p:cNvPr>
            <p:cNvSpPr/>
            <p:nvPr/>
          </p:nvSpPr>
          <p:spPr>
            <a:xfrm rot="3433383">
              <a:off x="2374714" y="2222169"/>
              <a:ext cx="287668" cy="287668"/>
            </a:xfrm>
            <a:custGeom>
              <a:avLst/>
              <a:gdLst>
                <a:gd name="connsiteX0" fmla="*/ 287675 w 287668"/>
                <a:gd name="connsiteY0" fmla="*/ 143827 h 287668"/>
                <a:gd name="connsiteX1" fmla="*/ 143841 w 287668"/>
                <a:gd name="connsiteY1" fmla="*/ 287661 h 287668"/>
                <a:gd name="connsiteX2" fmla="*/ 6 w 287668"/>
                <a:gd name="connsiteY2" fmla="*/ 143827 h 287668"/>
                <a:gd name="connsiteX3" fmla="*/ 143841 w 287668"/>
                <a:gd name="connsiteY3" fmla="*/ -8 h 287668"/>
                <a:gd name="connsiteX4" fmla="*/ 287675 w 287668"/>
                <a:gd name="connsiteY4" fmla="*/ 143827 h 28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668" h="287668">
                  <a:moveTo>
                    <a:pt x="287675" y="143827"/>
                  </a:moveTo>
                  <a:cubicBezTo>
                    <a:pt x="287675" y="223264"/>
                    <a:pt x="223278" y="287661"/>
                    <a:pt x="143841" y="287661"/>
                  </a:cubicBezTo>
                  <a:cubicBezTo>
                    <a:pt x="64403" y="287661"/>
                    <a:pt x="6" y="223264"/>
                    <a:pt x="6" y="143827"/>
                  </a:cubicBezTo>
                  <a:cubicBezTo>
                    <a:pt x="6" y="64389"/>
                    <a:pt x="64403" y="-8"/>
                    <a:pt x="143841" y="-8"/>
                  </a:cubicBezTo>
                  <a:cubicBezTo>
                    <a:pt x="223278" y="-8"/>
                    <a:pt x="287675" y="64389"/>
                    <a:pt x="287675" y="143827"/>
                  </a:cubicBezTo>
                  <a:close/>
                </a:path>
              </a:pathLst>
            </a:custGeom>
            <a:solidFill>
              <a:srgbClr val="D64621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8" name="Frihandsfigur: Form 467">
              <a:extLst>
                <a:ext uri="{FF2B5EF4-FFF2-40B4-BE49-F238E27FC236}">
                  <a16:creationId xmlns:a16="http://schemas.microsoft.com/office/drawing/2014/main" id="{EF748F40-8B30-BC97-A907-07CF3F6887CD}"/>
                </a:ext>
              </a:extLst>
            </p:cNvPr>
            <p:cNvSpPr/>
            <p:nvPr/>
          </p:nvSpPr>
          <p:spPr>
            <a:xfrm rot="3433383">
              <a:off x="2547403" y="2279028"/>
              <a:ext cx="31707" cy="31751"/>
            </a:xfrm>
            <a:custGeom>
              <a:avLst/>
              <a:gdLst>
                <a:gd name="connsiteX0" fmla="*/ 10344 w 31707"/>
                <a:gd name="connsiteY0" fmla="*/ 31750 h 31751"/>
                <a:gd name="connsiteX1" fmla="*/ 10 w 31707"/>
                <a:gd name="connsiteY1" fmla="*/ 21536 h 31751"/>
                <a:gd name="connsiteX2" fmla="*/ 3049 w 31707"/>
                <a:gd name="connsiteY2" fmla="*/ 14182 h 31751"/>
                <a:gd name="connsiteX3" fmla="*/ 14762 w 31707"/>
                <a:gd name="connsiteY3" fmla="*/ 2470 h 31751"/>
                <a:gd name="connsiteX4" fmla="*/ 29248 w 31707"/>
                <a:gd name="connsiteY4" fmla="*/ 3590 h 31751"/>
                <a:gd name="connsiteX5" fmla="*/ 29248 w 31707"/>
                <a:gd name="connsiteY5" fmla="*/ 16956 h 31751"/>
                <a:gd name="connsiteX6" fmla="*/ 17638 w 31707"/>
                <a:gd name="connsiteY6" fmla="*/ 28771 h 31751"/>
                <a:gd name="connsiteX7" fmla="*/ 10344 w 31707"/>
                <a:gd name="connsiteY7" fmla="*/ 31750 h 3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7" h="31751">
                  <a:moveTo>
                    <a:pt x="10344" y="31750"/>
                  </a:moveTo>
                  <a:cubicBezTo>
                    <a:pt x="4669" y="31783"/>
                    <a:pt x="43" y="27210"/>
                    <a:pt x="10" y="21536"/>
                  </a:cubicBezTo>
                  <a:cubicBezTo>
                    <a:pt x="-6" y="18776"/>
                    <a:pt x="1089" y="16125"/>
                    <a:pt x="3049" y="14182"/>
                  </a:cubicBezTo>
                  <a:lnTo>
                    <a:pt x="14762" y="2470"/>
                  </a:lnTo>
                  <a:cubicBezTo>
                    <a:pt x="19071" y="-1221"/>
                    <a:pt x="25557" y="-719"/>
                    <a:pt x="29248" y="3590"/>
                  </a:cubicBezTo>
                  <a:cubicBezTo>
                    <a:pt x="32542" y="7437"/>
                    <a:pt x="32542" y="13109"/>
                    <a:pt x="29248" y="16956"/>
                  </a:cubicBezTo>
                  <a:lnTo>
                    <a:pt x="17638" y="28771"/>
                  </a:lnTo>
                  <a:cubicBezTo>
                    <a:pt x="15700" y="30694"/>
                    <a:pt x="13075" y="31766"/>
                    <a:pt x="10344" y="31750"/>
                  </a:cubicBezTo>
                  <a:close/>
                </a:path>
              </a:pathLst>
            </a:custGeom>
            <a:solidFill>
              <a:srgbClr val="E1A0A0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69" name="Frihandsfigur: Form 468">
              <a:extLst>
                <a:ext uri="{FF2B5EF4-FFF2-40B4-BE49-F238E27FC236}">
                  <a16:creationId xmlns:a16="http://schemas.microsoft.com/office/drawing/2014/main" id="{CD17DC2D-7DE1-4035-2C86-978E878A8069}"/>
                </a:ext>
              </a:extLst>
            </p:cNvPr>
            <p:cNvSpPr/>
            <p:nvPr/>
          </p:nvSpPr>
          <p:spPr>
            <a:xfrm rot="3433383">
              <a:off x="2458017" y="2280485"/>
              <a:ext cx="32828" cy="32872"/>
            </a:xfrm>
            <a:custGeom>
              <a:avLst/>
              <a:gdLst>
                <a:gd name="connsiteX0" fmla="*/ 10347 w 32828"/>
                <a:gd name="connsiteY0" fmla="*/ 32863 h 32872"/>
                <a:gd name="connsiteX1" fmla="*/ 14 w 32828"/>
                <a:gd name="connsiteY1" fmla="*/ 22649 h 32872"/>
                <a:gd name="connsiteX2" fmla="*/ 3053 w 32828"/>
                <a:gd name="connsiteY2" fmla="*/ 15295 h 32872"/>
                <a:gd name="connsiteX3" fmla="*/ 14765 w 32828"/>
                <a:gd name="connsiteY3" fmla="*/ 3583 h 32872"/>
                <a:gd name="connsiteX4" fmla="*/ 29251 w 32828"/>
                <a:gd name="connsiteY4" fmla="*/ 2462 h 32872"/>
                <a:gd name="connsiteX5" fmla="*/ 30372 w 32828"/>
                <a:gd name="connsiteY5" fmla="*/ 16948 h 32872"/>
                <a:gd name="connsiteX6" fmla="*/ 29251 w 32828"/>
                <a:gd name="connsiteY6" fmla="*/ 18069 h 32872"/>
                <a:gd name="connsiteX7" fmla="*/ 17642 w 32828"/>
                <a:gd name="connsiteY7" fmla="*/ 29884 h 32872"/>
                <a:gd name="connsiteX8" fmla="*/ 10347 w 32828"/>
                <a:gd name="connsiteY8" fmla="*/ 32863 h 3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8" h="32872">
                  <a:moveTo>
                    <a:pt x="10347" y="32863"/>
                  </a:moveTo>
                  <a:cubicBezTo>
                    <a:pt x="4673" y="32896"/>
                    <a:pt x="47" y="28323"/>
                    <a:pt x="14" y="22649"/>
                  </a:cubicBezTo>
                  <a:cubicBezTo>
                    <a:pt x="-2" y="19890"/>
                    <a:pt x="1093" y="17239"/>
                    <a:pt x="3053" y="15295"/>
                  </a:cubicBezTo>
                  <a:lnTo>
                    <a:pt x="14765" y="3583"/>
                  </a:lnTo>
                  <a:cubicBezTo>
                    <a:pt x="18456" y="-727"/>
                    <a:pt x="24942" y="-1228"/>
                    <a:pt x="29251" y="2462"/>
                  </a:cubicBezTo>
                  <a:cubicBezTo>
                    <a:pt x="33561" y="6152"/>
                    <a:pt x="34063" y="12638"/>
                    <a:pt x="30372" y="16948"/>
                  </a:cubicBezTo>
                  <a:cubicBezTo>
                    <a:pt x="30028" y="17350"/>
                    <a:pt x="29653" y="17725"/>
                    <a:pt x="29251" y="18069"/>
                  </a:cubicBezTo>
                  <a:lnTo>
                    <a:pt x="17642" y="29884"/>
                  </a:lnTo>
                  <a:cubicBezTo>
                    <a:pt x="15703" y="31807"/>
                    <a:pt x="13078" y="32879"/>
                    <a:pt x="10347" y="32863"/>
                  </a:cubicBezTo>
                  <a:close/>
                </a:path>
              </a:pathLst>
            </a:custGeom>
            <a:solidFill>
              <a:srgbClr val="E1A0A0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0" name="Frihandsfigur: Form 469">
              <a:extLst>
                <a:ext uri="{FF2B5EF4-FFF2-40B4-BE49-F238E27FC236}">
                  <a16:creationId xmlns:a16="http://schemas.microsoft.com/office/drawing/2014/main" id="{84712A4E-E4A7-570B-E95D-98975334C3F6}"/>
                </a:ext>
              </a:extLst>
            </p:cNvPr>
            <p:cNvSpPr/>
            <p:nvPr/>
          </p:nvSpPr>
          <p:spPr>
            <a:xfrm rot="3433383">
              <a:off x="2502513" y="2349590"/>
              <a:ext cx="32828" cy="32872"/>
            </a:xfrm>
            <a:custGeom>
              <a:avLst/>
              <a:gdLst>
                <a:gd name="connsiteX0" fmla="*/ 10340 w 32828"/>
                <a:gd name="connsiteY0" fmla="*/ 32864 h 32872"/>
                <a:gd name="connsiteX1" fmla="*/ 6 w 32828"/>
                <a:gd name="connsiteY1" fmla="*/ 22650 h 32872"/>
                <a:gd name="connsiteX2" fmla="*/ 3045 w 32828"/>
                <a:gd name="connsiteY2" fmla="*/ 15296 h 32872"/>
                <a:gd name="connsiteX3" fmla="*/ 14758 w 32828"/>
                <a:gd name="connsiteY3" fmla="*/ 3584 h 32872"/>
                <a:gd name="connsiteX4" fmla="*/ 29244 w 32828"/>
                <a:gd name="connsiteY4" fmla="*/ 2463 h 32872"/>
                <a:gd name="connsiteX5" fmla="*/ 30365 w 32828"/>
                <a:gd name="connsiteY5" fmla="*/ 16949 h 32872"/>
                <a:gd name="connsiteX6" fmla="*/ 29244 w 32828"/>
                <a:gd name="connsiteY6" fmla="*/ 18070 h 32872"/>
                <a:gd name="connsiteX7" fmla="*/ 17531 w 32828"/>
                <a:gd name="connsiteY7" fmla="*/ 29782 h 32872"/>
                <a:gd name="connsiteX8" fmla="*/ 10340 w 32828"/>
                <a:gd name="connsiteY8" fmla="*/ 32864 h 3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8" h="32872">
                  <a:moveTo>
                    <a:pt x="10340" y="32864"/>
                  </a:moveTo>
                  <a:cubicBezTo>
                    <a:pt x="4665" y="32897"/>
                    <a:pt x="39" y="28324"/>
                    <a:pt x="6" y="22650"/>
                  </a:cubicBezTo>
                  <a:cubicBezTo>
                    <a:pt x="-10" y="19890"/>
                    <a:pt x="1085" y="17240"/>
                    <a:pt x="3045" y="15296"/>
                  </a:cubicBezTo>
                  <a:lnTo>
                    <a:pt x="14758" y="3584"/>
                  </a:lnTo>
                  <a:cubicBezTo>
                    <a:pt x="18448" y="-726"/>
                    <a:pt x="24934" y="-1228"/>
                    <a:pt x="29244" y="2463"/>
                  </a:cubicBezTo>
                  <a:cubicBezTo>
                    <a:pt x="33554" y="6153"/>
                    <a:pt x="34055" y="12639"/>
                    <a:pt x="30365" y="16949"/>
                  </a:cubicBezTo>
                  <a:cubicBezTo>
                    <a:pt x="30020" y="17351"/>
                    <a:pt x="29645" y="17726"/>
                    <a:pt x="29244" y="18070"/>
                  </a:cubicBezTo>
                  <a:lnTo>
                    <a:pt x="17531" y="29782"/>
                  </a:lnTo>
                  <a:cubicBezTo>
                    <a:pt x="15635" y="31718"/>
                    <a:pt x="13050" y="32825"/>
                    <a:pt x="10340" y="32864"/>
                  </a:cubicBezTo>
                  <a:close/>
                </a:path>
              </a:pathLst>
            </a:custGeom>
            <a:solidFill>
              <a:srgbClr val="E1A0A0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1" name="Frihandsfigur: Form 470">
              <a:extLst>
                <a:ext uri="{FF2B5EF4-FFF2-40B4-BE49-F238E27FC236}">
                  <a16:creationId xmlns:a16="http://schemas.microsoft.com/office/drawing/2014/main" id="{330F035F-4002-5281-C5C4-DC2C1E959F33}"/>
                </a:ext>
              </a:extLst>
            </p:cNvPr>
            <p:cNvSpPr/>
            <p:nvPr/>
          </p:nvSpPr>
          <p:spPr>
            <a:xfrm rot="3433383">
              <a:off x="2547009" y="2418695"/>
              <a:ext cx="32828" cy="32872"/>
            </a:xfrm>
            <a:custGeom>
              <a:avLst/>
              <a:gdLst>
                <a:gd name="connsiteX0" fmla="*/ 10332 w 32828"/>
                <a:gd name="connsiteY0" fmla="*/ 32865 h 32872"/>
                <a:gd name="connsiteX1" fmla="*/ -1 w 32828"/>
                <a:gd name="connsiteY1" fmla="*/ 22651 h 32872"/>
                <a:gd name="connsiteX2" fmla="*/ 3038 w 32828"/>
                <a:gd name="connsiteY2" fmla="*/ 15297 h 32872"/>
                <a:gd name="connsiteX3" fmla="*/ 14750 w 32828"/>
                <a:gd name="connsiteY3" fmla="*/ 3584 h 32872"/>
                <a:gd name="connsiteX4" fmla="*/ 29236 w 32828"/>
                <a:gd name="connsiteY4" fmla="*/ 2464 h 32872"/>
                <a:gd name="connsiteX5" fmla="*/ 30357 w 32828"/>
                <a:gd name="connsiteY5" fmla="*/ 16950 h 32872"/>
                <a:gd name="connsiteX6" fmla="*/ 29236 w 32828"/>
                <a:gd name="connsiteY6" fmla="*/ 18071 h 32872"/>
                <a:gd name="connsiteX7" fmla="*/ 17524 w 32828"/>
                <a:gd name="connsiteY7" fmla="*/ 29783 h 32872"/>
                <a:gd name="connsiteX8" fmla="*/ 10332 w 32828"/>
                <a:gd name="connsiteY8" fmla="*/ 32865 h 3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28" h="32872">
                  <a:moveTo>
                    <a:pt x="10332" y="32865"/>
                  </a:moveTo>
                  <a:cubicBezTo>
                    <a:pt x="4658" y="32898"/>
                    <a:pt x="32" y="28325"/>
                    <a:pt x="-1" y="22651"/>
                  </a:cubicBezTo>
                  <a:cubicBezTo>
                    <a:pt x="-18" y="19891"/>
                    <a:pt x="1078" y="17241"/>
                    <a:pt x="3038" y="15297"/>
                  </a:cubicBezTo>
                  <a:lnTo>
                    <a:pt x="14750" y="3584"/>
                  </a:lnTo>
                  <a:cubicBezTo>
                    <a:pt x="18440" y="-725"/>
                    <a:pt x="24926" y="-1227"/>
                    <a:pt x="29236" y="2464"/>
                  </a:cubicBezTo>
                  <a:cubicBezTo>
                    <a:pt x="33546" y="6154"/>
                    <a:pt x="34047" y="12640"/>
                    <a:pt x="30357" y="16950"/>
                  </a:cubicBezTo>
                  <a:cubicBezTo>
                    <a:pt x="30013" y="17351"/>
                    <a:pt x="29638" y="17726"/>
                    <a:pt x="29236" y="18071"/>
                  </a:cubicBezTo>
                  <a:lnTo>
                    <a:pt x="17524" y="29783"/>
                  </a:lnTo>
                  <a:cubicBezTo>
                    <a:pt x="15627" y="31718"/>
                    <a:pt x="13043" y="32826"/>
                    <a:pt x="10332" y="32865"/>
                  </a:cubicBezTo>
                  <a:close/>
                </a:path>
              </a:pathLst>
            </a:custGeom>
            <a:solidFill>
              <a:srgbClr val="E1A0A0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2" name="Frihandsfigur: Form 471">
              <a:extLst>
                <a:ext uri="{FF2B5EF4-FFF2-40B4-BE49-F238E27FC236}">
                  <a16:creationId xmlns:a16="http://schemas.microsoft.com/office/drawing/2014/main" id="{EF6D6885-21B6-EFAD-A7C9-294047172BE4}"/>
                </a:ext>
              </a:extLst>
            </p:cNvPr>
            <p:cNvSpPr/>
            <p:nvPr/>
          </p:nvSpPr>
          <p:spPr>
            <a:xfrm rot="3433383">
              <a:off x="2591899" y="2348133"/>
              <a:ext cx="31707" cy="31751"/>
            </a:xfrm>
            <a:custGeom>
              <a:avLst/>
              <a:gdLst>
                <a:gd name="connsiteX0" fmla="*/ 10336 w 31707"/>
                <a:gd name="connsiteY0" fmla="*/ 31751 h 31751"/>
                <a:gd name="connsiteX1" fmla="*/ 3 w 31707"/>
                <a:gd name="connsiteY1" fmla="*/ 21537 h 31751"/>
                <a:gd name="connsiteX2" fmla="*/ 3042 w 31707"/>
                <a:gd name="connsiteY2" fmla="*/ 14183 h 31751"/>
                <a:gd name="connsiteX3" fmla="*/ 14754 w 31707"/>
                <a:gd name="connsiteY3" fmla="*/ 2470 h 31751"/>
                <a:gd name="connsiteX4" fmla="*/ 29240 w 31707"/>
                <a:gd name="connsiteY4" fmla="*/ 3591 h 31751"/>
                <a:gd name="connsiteX5" fmla="*/ 29240 w 31707"/>
                <a:gd name="connsiteY5" fmla="*/ 16956 h 31751"/>
                <a:gd name="connsiteX6" fmla="*/ 17631 w 31707"/>
                <a:gd name="connsiteY6" fmla="*/ 28771 h 31751"/>
                <a:gd name="connsiteX7" fmla="*/ 10336 w 31707"/>
                <a:gd name="connsiteY7" fmla="*/ 31751 h 3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7" h="31751">
                  <a:moveTo>
                    <a:pt x="10336" y="31751"/>
                  </a:moveTo>
                  <a:cubicBezTo>
                    <a:pt x="4662" y="31784"/>
                    <a:pt x="36" y="27211"/>
                    <a:pt x="3" y="21537"/>
                  </a:cubicBezTo>
                  <a:cubicBezTo>
                    <a:pt x="-14" y="18777"/>
                    <a:pt x="1082" y="16126"/>
                    <a:pt x="3042" y="14183"/>
                  </a:cubicBezTo>
                  <a:lnTo>
                    <a:pt x="14754" y="2470"/>
                  </a:lnTo>
                  <a:cubicBezTo>
                    <a:pt x="19064" y="-1220"/>
                    <a:pt x="25550" y="-719"/>
                    <a:pt x="29240" y="3591"/>
                  </a:cubicBezTo>
                  <a:cubicBezTo>
                    <a:pt x="32534" y="7437"/>
                    <a:pt x="32534" y="13110"/>
                    <a:pt x="29240" y="16956"/>
                  </a:cubicBezTo>
                  <a:lnTo>
                    <a:pt x="17631" y="28771"/>
                  </a:lnTo>
                  <a:cubicBezTo>
                    <a:pt x="15692" y="30695"/>
                    <a:pt x="13067" y="31766"/>
                    <a:pt x="10336" y="31751"/>
                  </a:cubicBezTo>
                  <a:close/>
                </a:path>
              </a:pathLst>
            </a:custGeom>
            <a:solidFill>
              <a:srgbClr val="E1A0A0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3" name="Frihandsfigur: Form 472">
              <a:extLst>
                <a:ext uri="{FF2B5EF4-FFF2-40B4-BE49-F238E27FC236}">
                  <a16:creationId xmlns:a16="http://schemas.microsoft.com/office/drawing/2014/main" id="{1BF04D7C-F128-4230-F077-21EAAF604ABE}"/>
                </a:ext>
              </a:extLst>
            </p:cNvPr>
            <p:cNvSpPr/>
            <p:nvPr/>
          </p:nvSpPr>
          <p:spPr>
            <a:xfrm rot="3433383">
              <a:off x="2419040" y="2361680"/>
              <a:ext cx="31707" cy="31751"/>
            </a:xfrm>
            <a:custGeom>
              <a:avLst/>
              <a:gdLst>
                <a:gd name="connsiteX0" fmla="*/ 10342 w 31707"/>
                <a:gd name="connsiteY0" fmla="*/ 31736 h 31751"/>
                <a:gd name="connsiteX1" fmla="*/ 9 w 31707"/>
                <a:gd name="connsiteY1" fmla="*/ 21522 h 31751"/>
                <a:gd name="connsiteX2" fmla="*/ 3048 w 31707"/>
                <a:gd name="connsiteY2" fmla="*/ 14168 h 31751"/>
                <a:gd name="connsiteX3" fmla="*/ 14760 w 31707"/>
                <a:gd name="connsiteY3" fmla="*/ 2455 h 31751"/>
                <a:gd name="connsiteX4" fmla="*/ 29246 w 31707"/>
                <a:gd name="connsiteY4" fmla="*/ 3576 h 31751"/>
                <a:gd name="connsiteX5" fmla="*/ 29246 w 31707"/>
                <a:gd name="connsiteY5" fmla="*/ 16942 h 31751"/>
                <a:gd name="connsiteX6" fmla="*/ 17534 w 31707"/>
                <a:gd name="connsiteY6" fmla="*/ 28654 h 31751"/>
                <a:gd name="connsiteX7" fmla="*/ 10342 w 31707"/>
                <a:gd name="connsiteY7" fmla="*/ 31736 h 3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7" h="31751">
                  <a:moveTo>
                    <a:pt x="10342" y="31736"/>
                  </a:moveTo>
                  <a:cubicBezTo>
                    <a:pt x="4668" y="31769"/>
                    <a:pt x="42" y="27196"/>
                    <a:pt x="9" y="21522"/>
                  </a:cubicBezTo>
                  <a:cubicBezTo>
                    <a:pt x="-8" y="18762"/>
                    <a:pt x="1088" y="16111"/>
                    <a:pt x="3048" y="14168"/>
                  </a:cubicBezTo>
                  <a:lnTo>
                    <a:pt x="14760" y="2455"/>
                  </a:lnTo>
                  <a:cubicBezTo>
                    <a:pt x="19070" y="-1235"/>
                    <a:pt x="25556" y="-734"/>
                    <a:pt x="29246" y="3576"/>
                  </a:cubicBezTo>
                  <a:cubicBezTo>
                    <a:pt x="32540" y="7423"/>
                    <a:pt x="32540" y="13095"/>
                    <a:pt x="29246" y="16942"/>
                  </a:cubicBezTo>
                  <a:lnTo>
                    <a:pt x="17534" y="28654"/>
                  </a:lnTo>
                  <a:cubicBezTo>
                    <a:pt x="15637" y="30589"/>
                    <a:pt x="13053" y="31697"/>
                    <a:pt x="10342" y="31736"/>
                  </a:cubicBezTo>
                  <a:close/>
                </a:path>
              </a:pathLst>
            </a:custGeom>
            <a:solidFill>
              <a:srgbClr val="E1A0A0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4" name="Frihandsfigur: Form 473">
              <a:extLst>
                <a:ext uri="{FF2B5EF4-FFF2-40B4-BE49-F238E27FC236}">
                  <a16:creationId xmlns:a16="http://schemas.microsoft.com/office/drawing/2014/main" id="{6ED2E7E2-1EEF-9B2E-C0B8-23BDD680BD00}"/>
                </a:ext>
              </a:extLst>
            </p:cNvPr>
            <p:cNvSpPr/>
            <p:nvPr/>
          </p:nvSpPr>
          <p:spPr>
            <a:xfrm rot="3433383">
              <a:off x="2463536" y="2430785"/>
              <a:ext cx="31707" cy="31751"/>
            </a:xfrm>
            <a:custGeom>
              <a:avLst/>
              <a:gdLst>
                <a:gd name="connsiteX0" fmla="*/ 10335 w 31707"/>
                <a:gd name="connsiteY0" fmla="*/ 31737 h 31751"/>
                <a:gd name="connsiteX1" fmla="*/ 1 w 31707"/>
                <a:gd name="connsiteY1" fmla="*/ 21523 h 31751"/>
                <a:gd name="connsiteX2" fmla="*/ 3040 w 31707"/>
                <a:gd name="connsiteY2" fmla="*/ 14168 h 31751"/>
                <a:gd name="connsiteX3" fmla="*/ 14753 w 31707"/>
                <a:gd name="connsiteY3" fmla="*/ 2456 h 31751"/>
                <a:gd name="connsiteX4" fmla="*/ 29239 w 31707"/>
                <a:gd name="connsiteY4" fmla="*/ 3577 h 31751"/>
                <a:gd name="connsiteX5" fmla="*/ 29239 w 31707"/>
                <a:gd name="connsiteY5" fmla="*/ 16942 h 31751"/>
                <a:gd name="connsiteX6" fmla="*/ 17527 w 31707"/>
                <a:gd name="connsiteY6" fmla="*/ 28655 h 31751"/>
                <a:gd name="connsiteX7" fmla="*/ 10335 w 31707"/>
                <a:gd name="connsiteY7" fmla="*/ 31737 h 31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7" h="31751">
                  <a:moveTo>
                    <a:pt x="10335" y="31737"/>
                  </a:moveTo>
                  <a:cubicBezTo>
                    <a:pt x="4661" y="31770"/>
                    <a:pt x="34" y="27197"/>
                    <a:pt x="1" y="21523"/>
                  </a:cubicBezTo>
                  <a:cubicBezTo>
                    <a:pt x="-15" y="18763"/>
                    <a:pt x="1080" y="16112"/>
                    <a:pt x="3040" y="14168"/>
                  </a:cubicBezTo>
                  <a:lnTo>
                    <a:pt x="14753" y="2456"/>
                  </a:lnTo>
                  <a:cubicBezTo>
                    <a:pt x="19062" y="-1234"/>
                    <a:pt x="25548" y="-733"/>
                    <a:pt x="29239" y="3577"/>
                  </a:cubicBezTo>
                  <a:cubicBezTo>
                    <a:pt x="32533" y="7424"/>
                    <a:pt x="32533" y="13096"/>
                    <a:pt x="29239" y="16942"/>
                  </a:cubicBezTo>
                  <a:lnTo>
                    <a:pt x="17527" y="28655"/>
                  </a:lnTo>
                  <a:cubicBezTo>
                    <a:pt x="15630" y="30590"/>
                    <a:pt x="13045" y="31698"/>
                    <a:pt x="10335" y="31737"/>
                  </a:cubicBezTo>
                  <a:close/>
                </a:path>
              </a:pathLst>
            </a:custGeom>
            <a:solidFill>
              <a:srgbClr val="E1A0A0"/>
            </a:solidFill>
            <a:ln w="10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75" name="Bild 10">
            <a:extLst>
              <a:ext uri="{FF2B5EF4-FFF2-40B4-BE49-F238E27FC236}">
                <a16:creationId xmlns:a16="http://schemas.microsoft.com/office/drawing/2014/main" id="{AC0F5B4B-5827-EA1F-C7A7-2FC199C554A4}"/>
              </a:ext>
            </a:extLst>
          </p:cNvPr>
          <p:cNvGrpSpPr/>
          <p:nvPr/>
        </p:nvGrpSpPr>
        <p:grpSpPr>
          <a:xfrm>
            <a:off x="1727460" y="1684659"/>
            <a:ext cx="457226" cy="457226"/>
            <a:chOff x="1727460" y="1937571"/>
            <a:chExt cx="457226" cy="4572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76" name="Frihandsfigur: Form 475">
              <a:extLst>
                <a:ext uri="{FF2B5EF4-FFF2-40B4-BE49-F238E27FC236}">
                  <a16:creationId xmlns:a16="http://schemas.microsoft.com/office/drawing/2014/main" id="{B3FB810A-45AA-418E-6CB3-1CA29624A642}"/>
                </a:ext>
              </a:extLst>
            </p:cNvPr>
            <p:cNvSpPr/>
            <p:nvPr/>
          </p:nvSpPr>
          <p:spPr>
            <a:xfrm rot="-1116072">
              <a:off x="1775600" y="1985711"/>
              <a:ext cx="360946" cy="360946"/>
            </a:xfrm>
            <a:custGeom>
              <a:avLst/>
              <a:gdLst>
                <a:gd name="connsiteX0" fmla="*/ 360946 w 360946"/>
                <a:gd name="connsiteY0" fmla="*/ 180463 h 360946"/>
                <a:gd name="connsiteX1" fmla="*/ 180473 w 360946"/>
                <a:gd name="connsiteY1" fmla="*/ 360937 h 360946"/>
                <a:gd name="connsiteX2" fmla="*/ 0 w 360946"/>
                <a:gd name="connsiteY2" fmla="*/ 180463 h 360946"/>
                <a:gd name="connsiteX3" fmla="*/ 180473 w 360946"/>
                <a:gd name="connsiteY3" fmla="*/ -10 h 360946"/>
                <a:gd name="connsiteX4" fmla="*/ 360946 w 360946"/>
                <a:gd name="connsiteY4" fmla="*/ 180463 h 360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946" h="360946">
                  <a:moveTo>
                    <a:pt x="360946" y="180463"/>
                  </a:moveTo>
                  <a:cubicBezTo>
                    <a:pt x="360946" y="280136"/>
                    <a:pt x="280146" y="360937"/>
                    <a:pt x="180473" y="360937"/>
                  </a:cubicBezTo>
                  <a:cubicBezTo>
                    <a:pt x="80800" y="360937"/>
                    <a:pt x="0" y="280136"/>
                    <a:pt x="0" y="180463"/>
                  </a:cubicBezTo>
                  <a:cubicBezTo>
                    <a:pt x="0" y="80791"/>
                    <a:pt x="80800" y="-10"/>
                    <a:pt x="180473" y="-10"/>
                  </a:cubicBezTo>
                  <a:cubicBezTo>
                    <a:pt x="280146" y="-10"/>
                    <a:pt x="360946" y="80791"/>
                    <a:pt x="360946" y="180463"/>
                  </a:cubicBezTo>
                  <a:close/>
                </a:path>
              </a:pathLst>
            </a:custGeom>
            <a:solidFill>
              <a:srgbClr val="D64621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7" name="Frihandsfigur: Form 476">
              <a:extLst>
                <a:ext uri="{FF2B5EF4-FFF2-40B4-BE49-F238E27FC236}">
                  <a16:creationId xmlns:a16="http://schemas.microsoft.com/office/drawing/2014/main" id="{0DF2C1F8-0A6A-6B54-B547-A39195EE846D}"/>
                </a:ext>
              </a:extLst>
            </p:cNvPr>
            <p:cNvSpPr/>
            <p:nvPr/>
          </p:nvSpPr>
          <p:spPr>
            <a:xfrm rot="-1116072">
              <a:off x="1863425" y="2070029"/>
              <a:ext cx="39784" cy="39839"/>
            </a:xfrm>
            <a:custGeom>
              <a:avLst/>
              <a:gdLst>
                <a:gd name="connsiteX0" fmla="*/ 12968 w 39784"/>
                <a:gd name="connsiteY0" fmla="*/ 39836 h 39839"/>
                <a:gd name="connsiteX1" fmla="*/ 2 w 39784"/>
                <a:gd name="connsiteY1" fmla="*/ 27020 h 39839"/>
                <a:gd name="connsiteX2" fmla="*/ 3816 w 39784"/>
                <a:gd name="connsiteY2" fmla="*/ 17792 h 39839"/>
                <a:gd name="connsiteX3" fmla="*/ 18511 w 39784"/>
                <a:gd name="connsiteY3" fmla="*/ 3096 h 39839"/>
                <a:gd name="connsiteX4" fmla="*/ 36688 w 39784"/>
                <a:gd name="connsiteY4" fmla="*/ 4503 h 39839"/>
                <a:gd name="connsiteX5" fmla="*/ 36688 w 39784"/>
                <a:gd name="connsiteY5" fmla="*/ 21273 h 39839"/>
                <a:gd name="connsiteX6" fmla="*/ 22121 w 39784"/>
                <a:gd name="connsiteY6" fmla="*/ 36097 h 39839"/>
                <a:gd name="connsiteX7" fmla="*/ 12968 w 39784"/>
                <a:gd name="connsiteY7" fmla="*/ 39836 h 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84" h="39839">
                  <a:moveTo>
                    <a:pt x="12968" y="39836"/>
                  </a:moveTo>
                  <a:cubicBezTo>
                    <a:pt x="5849" y="39877"/>
                    <a:pt x="44" y="34139"/>
                    <a:pt x="2" y="27020"/>
                  </a:cubicBezTo>
                  <a:cubicBezTo>
                    <a:pt x="-18" y="23557"/>
                    <a:pt x="1356" y="20231"/>
                    <a:pt x="3816" y="17792"/>
                  </a:cubicBezTo>
                  <a:lnTo>
                    <a:pt x="18511" y="3096"/>
                  </a:lnTo>
                  <a:cubicBezTo>
                    <a:pt x="23919" y="-1534"/>
                    <a:pt x="32057" y="-905"/>
                    <a:pt x="36688" y="4503"/>
                  </a:cubicBezTo>
                  <a:cubicBezTo>
                    <a:pt x="40820" y="9329"/>
                    <a:pt x="40820" y="16447"/>
                    <a:pt x="36688" y="21273"/>
                  </a:cubicBezTo>
                  <a:lnTo>
                    <a:pt x="22121" y="36097"/>
                  </a:lnTo>
                  <a:cubicBezTo>
                    <a:pt x="19688" y="38511"/>
                    <a:pt x="16395" y="39855"/>
                    <a:pt x="12968" y="39836"/>
                  </a:cubicBezTo>
                  <a:close/>
                </a:path>
              </a:pathLst>
            </a:custGeom>
            <a:solidFill>
              <a:srgbClr val="E1A0A0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8" name="Frihandsfigur: Form 477">
              <a:extLst>
                <a:ext uri="{FF2B5EF4-FFF2-40B4-BE49-F238E27FC236}">
                  <a16:creationId xmlns:a16="http://schemas.microsoft.com/office/drawing/2014/main" id="{334E7ECF-A847-C38A-9175-436A45EB0A1E}"/>
                </a:ext>
              </a:extLst>
            </p:cNvPr>
            <p:cNvSpPr/>
            <p:nvPr/>
          </p:nvSpPr>
          <p:spPr>
            <a:xfrm rot="-1116072">
              <a:off x="1837882" y="2178003"/>
              <a:ext cx="41191" cy="41245"/>
            </a:xfrm>
            <a:custGeom>
              <a:avLst/>
              <a:gdLst>
                <a:gd name="connsiteX0" fmla="*/ 12972 w 41191"/>
                <a:gd name="connsiteY0" fmla="*/ 41236 h 41245"/>
                <a:gd name="connsiteX1" fmla="*/ 7 w 41191"/>
                <a:gd name="connsiteY1" fmla="*/ 28420 h 41245"/>
                <a:gd name="connsiteX2" fmla="*/ 3820 w 41191"/>
                <a:gd name="connsiteY2" fmla="*/ 19192 h 41245"/>
                <a:gd name="connsiteX3" fmla="*/ 18516 w 41191"/>
                <a:gd name="connsiteY3" fmla="*/ 4497 h 41245"/>
                <a:gd name="connsiteX4" fmla="*/ 36692 w 41191"/>
                <a:gd name="connsiteY4" fmla="*/ 3090 h 41245"/>
                <a:gd name="connsiteX5" fmla="*/ 38098 w 41191"/>
                <a:gd name="connsiteY5" fmla="*/ 21266 h 41245"/>
                <a:gd name="connsiteX6" fmla="*/ 36692 w 41191"/>
                <a:gd name="connsiteY6" fmla="*/ 22673 h 41245"/>
                <a:gd name="connsiteX7" fmla="*/ 22125 w 41191"/>
                <a:gd name="connsiteY7" fmla="*/ 37497 h 41245"/>
                <a:gd name="connsiteX8" fmla="*/ 12972 w 41191"/>
                <a:gd name="connsiteY8" fmla="*/ 41236 h 4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91" h="41245">
                  <a:moveTo>
                    <a:pt x="12972" y="41236"/>
                  </a:moveTo>
                  <a:cubicBezTo>
                    <a:pt x="5853" y="41277"/>
                    <a:pt x="48" y="35539"/>
                    <a:pt x="7" y="28420"/>
                  </a:cubicBezTo>
                  <a:cubicBezTo>
                    <a:pt x="-13" y="24957"/>
                    <a:pt x="1361" y="21631"/>
                    <a:pt x="3820" y="19192"/>
                  </a:cubicBezTo>
                  <a:lnTo>
                    <a:pt x="18516" y="4497"/>
                  </a:lnTo>
                  <a:cubicBezTo>
                    <a:pt x="23146" y="-911"/>
                    <a:pt x="31284" y="-1540"/>
                    <a:pt x="36692" y="3090"/>
                  </a:cubicBezTo>
                  <a:cubicBezTo>
                    <a:pt x="42099" y="7721"/>
                    <a:pt x="42729" y="15859"/>
                    <a:pt x="38098" y="21266"/>
                  </a:cubicBezTo>
                  <a:cubicBezTo>
                    <a:pt x="37666" y="21770"/>
                    <a:pt x="37196" y="22241"/>
                    <a:pt x="36692" y="22673"/>
                  </a:cubicBezTo>
                  <a:lnTo>
                    <a:pt x="22125" y="37497"/>
                  </a:lnTo>
                  <a:cubicBezTo>
                    <a:pt x="19692" y="39911"/>
                    <a:pt x="16399" y="41255"/>
                    <a:pt x="12972" y="41236"/>
                  </a:cubicBezTo>
                  <a:close/>
                </a:path>
              </a:pathLst>
            </a:custGeom>
            <a:solidFill>
              <a:srgbClr val="E1A0A0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79" name="Frihandsfigur: Form 478">
              <a:extLst>
                <a:ext uri="{FF2B5EF4-FFF2-40B4-BE49-F238E27FC236}">
                  <a16:creationId xmlns:a16="http://schemas.microsoft.com/office/drawing/2014/main" id="{30A48652-0986-4788-C45C-D4DB5B979ABF}"/>
                </a:ext>
              </a:extLst>
            </p:cNvPr>
            <p:cNvSpPr/>
            <p:nvPr/>
          </p:nvSpPr>
          <p:spPr>
            <a:xfrm rot="-1116072">
              <a:off x="1935622" y="2145108"/>
              <a:ext cx="41191" cy="41245"/>
            </a:xfrm>
            <a:custGeom>
              <a:avLst/>
              <a:gdLst>
                <a:gd name="connsiteX0" fmla="*/ 12966 w 41191"/>
                <a:gd name="connsiteY0" fmla="*/ 41235 h 41245"/>
                <a:gd name="connsiteX1" fmla="*/ 0 w 41191"/>
                <a:gd name="connsiteY1" fmla="*/ 28419 h 41245"/>
                <a:gd name="connsiteX2" fmla="*/ 3813 w 41191"/>
                <a:gd name="connsiteY2" fmla="*/ 19192 h 41245"/>
                <a:gd name="connsiteX3" fmla="*/ 18509 w 41191"/>
                <a:gd name="connsiteY3" fmla="*/ 4496 h 41245"/>
                <a:gd name="connsiteX4" fmla="*/ 36685 w 41191"/>
                <a:gd name="connsiteY4" fmla="*/ 3090 h 41245"/>
                <a:gd name="connsiteX5" fmla="*/ 38091 w 41191"/>
                <a:gd name="connsiteY5" fmla="*/ 21266 h 41245"/>
                <a:gd name="connsiteX6" fmla="*/ 36685 w 41191"/>
                <a:gd name="connsiteY6" fmla="*/ 22672 h 41245"/>
                <a:gd name="connsiteX7" fmla="*/ 21989 w 41191"/>
                <a:gd name="connsiteY7" fmla="*/ 37368 h 41245"/>
                <a:gd name="connsiteX8" fmla="*/ 12966 w 41191"/>
                <a:gd name="connsiteY8" fmla="*/ 41235 h 4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91" h="41245">
                  <a:moveTo>
                    <a:pt x="12966" y="41235"/>
                  </a:moveTo>
                  <a:cubicBezTo>
                    <a:pt x="5846" y="41277"/>
                    <a:pt x="41" y="35539"/>
                    <a:pt x="0" y="28419"/>
                  </a:cubicBezTo>
                  <a:cubicBezTo>
                    <a:pt x="-21" y="24957"/>
                    <a:pt x="1353" y="21631"/>
                    <a:pt x="3813" y="19192"/>
                  </a:cubicBezTo>
                  <a:lnTo>
                    <a:pt x="18509" y="4496"/>
                  </a:lnTo>
                  <a:cubicBezTo>
                    <a:pt x="23139" y="-912"/>
                    <a:pt x="31277" y="-1541"/>
                    <a:pt x="36685" y="3090"/>
                  </a:cubicBezTo>
                  <a:cubicBezTo>
                    <a:pt x="42093" y="7720"/>
                    <a:pt x="42722" y="15858"/>
                    <a:pt x="38091" y="21266"/>
                  </a:cubicBezTo>
                  <a:cubicBezTo>
                    <a:pt x="37659" y="21770"/>
                    <a:pt x="37189" y="22241"/>
                    <a:pt x="36685" y="22672"/>
                  </a:cubicBezTo>
                  <a:lnTo>
                    <a:pt x="21989" y="37368"/>
                  </a:lnTo>
                  <a:cubicBezTo>
                    <a:pt x="19610" y="39797"/>
                    <a:pt x="16366" y="41186"/>
                    <a:pt x="12966" y="41235"/>
                  </a:cubicBezTo>
                  <a:close/>
                </a:path>
              </a:pathLst>
            </a:custGeom>
            <a:solidFill>
              <a:srgbClr val="E1A0A0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0" name="Frihandsfigur: Form 479">
              <a:extLst>
                <a:ext uri="{FF2B5EF4-FFF2-40B4-BE49-F238E27FC236}">
                  <a16:creationId xmlns:a16="http://schemas.microsoft.com/office/drawing/2014/main" id="{D7DD3844-BDB5-E0CB-4BAE-7D4BBC0038B8}"/>
                </a:ext>
              </a:extLst>
            </p:cNvPr>
            <p:cNvSpPr/>
            <p:nvPr/>
          </p:nvSpPr>
          <p:spPr>
            <a:xfrm rot="-1116072">
              <a:off x="2033363" y="2112212"/>
              <a:ext cx="41191" cy="41245"/>
            </a:xfrm>
            <a:custGeom>
              <a:avLst/>
              <a:gdLst>
                <a:gd name="connsiteX0" fmla="*/ 12959 w 41191"/>
                <a:gd name="connsiteY0" fmla="*/ 41235 h 41245"/>
                <a:gd name="connsiteX1" fmla="*/ -7 w 41191"/>
                <a:gd name="connsiteY1" fmla="*/ 28419 h 41245"/>
                <a:gd name="connsiteX2" fmla="*/ 3806 w 41191"/>
                <a:gd name="connsiteY2" fmla="*/ 19191 h 41245"/>
                <a:gd name="connsiteX3" fmla="*/ 18502 w 41191"/>
                <a:gd name="connsiteY3" fmla="*/ 4496 h 41245"/>
                <a:gd name="connsiteX4" fmla="*/ 36678 w 41191"/>
                <a:gd name="connsiteY4" fmla="*/ 3089 h 41245"/>
                <a:gd name="connsiteX5" fmla="*/ 38084 w 41191"/>
                <a:gd name="connsiteY5" fmla="*/ 21266 h 41245"/>
                <a:gd name="connsiteX6" fmla="*/ 36678 w 41191"/>
                <a:gd name="connsiteY6" fmla="*/ 22672 h 41245"/>
                <a:gd name="connsiteX7" fmla="*/ 21982 w 41191"/>
                <a:gd name="connsiteY7" fmla="*/ 37368 h 41245"/>
                <a:gd name="connsiteX8" fmla="*/ 12959 w 41191"/>
                <a:gd name="connsiteY8" fmla="*/ 41235 h 4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91" h="41245">
                  <a:moveTo>
                    <a:pt x="12959" y="41235"/>
                  </a:moveTo>
                  <a:cubicBezTo>
                    <a:pt x="5839" y="41276"/>
                    <a:pt x="34" y="35538"/>
                    <a:pt x="-7" y="28419"/>
                  </a:cubicBezTo>
                  <a:cubicBezTo>
                    <a:pt x="-28" y="24956"/>
                    <a:pt x="1346" y="21630"/>
                    <a:pt x="3806" y="19191"/>
                  </a:cubicBezTo>
                  <a:lnTo>
                    <a:pt x="18502" y="4496"/>
                  </a:lnTo>
                  <a:cubicBezTo>
                    <a:pt x="23132" y="-912"/>
                    <a:pt x="31270" y="-1541"/>
                    <a:pt x="36678" y="3089"/>
                  </a:cubicBezTo>
                  <a:cubicBezTo>
                    <a:pt x="42086" y="7720"/>
                    <a:pt x="42715" y="15858"/>
                    <a:pt x="38084" y="21266"/>
                  </a:cubicBezTo>
                  <a:cubicBezTo>
                    <a:pt x="37653" y="21770"/>
                    <a:pt x="37182" y="22240"/>
                    <a:pt x="36678" y="22672"/>
                  </a:cubicBezTo>
                  <a:lnTo>
                    <a:pt x="21982" y="37368"/>
                  </a:lnTo>
                  <a:cubicBezTo>
                    <a:pt x="19603" y="39796"/>
                    <a:pt x="16359" y="41186"/>
                    <a:pt x="12959" y="41235"/>
                  </a:cubicBezTo>
                  <a:close/>
                </a:path>
              </a:pathLst>
            </a:custGeom>
            <a:solidFill>
              <a:srgbClr val="E1A0A0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1" name="Frihandsfigur: Form 480">
              <a:extLst>
                <a:ext uri="{FF2B5EF4-FFF2-40B4-BE49-F238E27FC236}">
                  <a16:creationId xmlns:a16="http://schemas.microsoft.com/office/drawing/2014/main" id="{380D0D8A-C51E-314C-F608-CFF55AFB8CBD}"/>
                </a:ext>
              </a:extLst>
            </p:cNvPr>
            <p:cNvSpPr/>
            <p:nvPr/>
          </p:nvSpPr>
          <p:spPr>
            <a:xfrm rot="-1116072">
              <a:off x="1961166" y="2037133"/>
              <a:ext cx="39784" cy="39839"/>
            </a:xfrm>
            <a:custGeom>
              <a:avLst/>
              <a:gdLst>
                <a:gd name="connsiteX0" fmla="*/ 12961 w 39784"/>
                <a:gd name="connsiteY0" fmla="*/ 39835 h 39839"/>
                <a:gd name="connsiteX1" fmla="*/ -4 w 39784"/>
                <a:gd name="connsiteY1" fmla="*/ 27020 h 39839"/>
                <a:gd name="connsiteX2" fmla="*/ 3809 w 39784"/>
                <a:gd name="connsiteY2" fmla="*/ 17792 h 39839"/>
                <a:gd name="connsiteX3" fmla="*/ 18504 w 39784"/>
                <a:gd name="connsiteY3" fmla="*/ 3096 h 39839"/>
                <a:gd name="connsiteX4" fmla="*/ 36681 w 39784"/>
                <a:gd name="connsiteY4" fmla="*/ 4502 h 39839"/>
                <a:gd name="connsiteX5" fmla="*/ 36681 w 39784"/>
                <a:gd name="connsiteY5" fmla="*/ 21272 h 39839"/>
                <a:gd name="connsiteX6" fmla="*/ 22114 w 39784"/>
                <a:gd name="connsiteY6" fmla="*/ 36097 h 39839"/>
                <a:gd name="connsiteX7" fmla="*/ 12961 w 39784"/>
                <a:gd name="connsiteY7" fmla="*/ 39835 h 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84" h="39839">
                  <a:moveTo>
                    <a:pt x="12961" y="39835"/>
                  </a:moveTo>
                  <a:cubicBezTo>
                    <a:pt x="5842" y="39877"/>
                    <a:pt x="37" y="34139"/>
                    <a:pt x="-4" y="27020"/>
                  </a:cubicBezTo>
                  <a:cubicBezTo>
                    <a:pt x="-25" y="23556"/>
                    <a:pt x="1349" y="20231"/>
                    <a:pt x="3809" y="17792"/>
                  </a:cubicBezTo>
                  <a:lnTo>
                    <a:pt x="18504" y="3096"/>
                  </a:lnTo>
                  <a:cubicBezTo>
                    <a:pt x="23912" y="-1535"/>
                    <a:pt x="32050" y="-905"/>
                    <a:pt x="36681" y="4502"/>
                  </a:cubicBezTo>
                  <a:cubicBezTo>
                    <a:pt x="40814" y="9328"/>
                    <a:pt x="40814" y="16446"/>
                    <a:pt x="36681" y="21272"/>
                  </a:cubicBezTo>
                  <a:lnTo>
                    <a:pt x="22114" y="36097"/>
                  </a:lnTo>
                  <a:cubicBezTo>
                    <a:pt x="19681" y="38510"/>
                    <a:pt x="16388" y="39855"/>
                    <a:pt x="12961" y="39835"/>
                  </a:cubicBezTo>
                  <a:close/>
                </a:path>
              </a:pathLst>
            </a:custGeom>
            <a:solidFill>
              <a:srgbClr val="E1A0A0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2" name="Frihandsfigur: Form 481">
              <a:extLst>
                <a:ext uri="{FF2B5EF4-FFF2-40B4-BE49-F238E27FC236}">
                  <a16:creationId xmlns:a16="http://schemas.microsoft.com/office/drawing/2014/main" id="{CE8945CC-8F16-6AA1-B22C-B67F3EAB0F4E}"/>
                </a:ext>
              </a:extLst>
            </p:cNvPr>
            <p:cNvSpPr/>
            <p:nvPr/>
          </p:nvSpPr>
          <p:spPr>
            <a:xfrm rot="-1116072">
              <a:off x="1924529" y="2251582"/>
              <a:ext cx="39784" cy="39839"/>
            </a:xfrm>
            <a:custGeom>
              <a:avLst/>
              <a:gdLst>
                <a:gd name="connsiteX0" fmla="*/ 12969 w 39784"/>
                <a:gd name="connsiteY0" fmla="*/ 39823 h 39839"/>
                <a:gd name="connsiteX1" fmla="*/ 3 w 39784"/>
                <a:gd name="connsiteY1" fmla="*/ 27007 h 39839"/>
                <a:gd name="connsiteX2" fmla="*/ 3816 w 39784"/>
                <a:gd name="connsiteY2" fmla="*/ 17779 h 39839"/>
                <a:gd name="connsiteX3" fmla="*/ 18512 w 39784"/>
                <a:gd name="connsiteY3" fmla="*/ 3084 h 39839"/>
                <a:gd name="connsiteX4" fmla="*/ 36688 w 39784"/>
                <a:gd name="connsiteY4" fmla="*/ 4490 h 39839"/>
                <a:gd name="connsiteX5" fmla="*/ 36688 w 39784"/>
                <a:gd name="connsiteY5" fmla="*/ 21260 h 39839"/>
                <a:gd name="connsiteX6" fmla="*/ 21993 w 39784"/>
                <a:gd name="connsiteY6" fmla="*/ 35955 h 39839"/>
                <a:gd name="connsiteX7" fmla="*/ 12969 w 39784"/>
                <a:gd name="connsiteY7" fmla="*/ 39823 h 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84" h="39839">
                  <a:moveTo>
                    <a:pt x="12969" y="39823"/>
                  </a:moveTo>
                  <a:cubicBezTo>
                    <a:pt x="5849" y="39864"/>
                    <a:pt x="44" y="34126"/>
                    <a:pt x="3" y="27007"/>
                  </a:cubicBezTo>
                  <a:cubicBezTo>
                    <a:pt x="-17" y="23544"/>
                    <a:pt x="1357" y="20218"/>
                    <a:pt x="3816" y="17779"/>
                  </a:cubicBezTo>
                  <a:lnTo>
                    <a:pt x="18512" y="3084"/>
                  </a:lnTo>
                  <a:cubicBezTo>
                    <a:pt x="23920" y="-1547"/>
                    <a:pt x="32058" y="-918"/>
                    <a:pt x="36688" y="4490"/>
                  </a:cubicBezTo>
                  <a:cubicBezTo>
                    <a:pt x="40821" y="9316"/>
                    <a:pt x="40821" y="16433"/>
                    <a:pt x="36688" y="21260"/>
                  </a:cubicBezTo>
                  <a:lnTo>
                    <a:pt x="21993" y="35955"/>
                  </a:lnTo>
                  <a:cubicBezTo>
                    <a:pt x="19613" y="38384"/>
                    <a:pt x="16370" y="39774"/>
                    <a:pt x="12969" y="39823"/>
                  </a:cubicBezTo>
                  <a:close/>
                </a:path>
              </a:pathLst>
            </a:custGeom>
            <a:solidFill>
              <a:srgbClr val="E1A0A0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3" name="Frihandsfigur: Form 482">
              <a:extLst>
                <a:ext uri="{FF2B5EF4-FFF2-40B4-BE49-F238E27FC236}">
                  <a16:creationId xmlns:a16="http://schemas.microsoft.com/office/drawing/2014/main" id="{25CA86C3-27E9-BB47-FD40-EE458624C70C}"/>
                </a:ext>
              </a:extLst>
            </p:cNvPr>
            <p:cNvSpPr/>
            <p:nvPr/>
          </p:nvSpPr>
          <p:spPr>
            <a:xfrm rot="-1116072">
              <a:off x="2022269" y="2218687"/>
              <a:ext cx="39784" cy="39839"/>
            </a:xfrm>
            <a:custGeom>
              <a:avLst/>
              <a:gdLst>
                <a:gd name="connsiteX0" fmla="*/ 12962 w 39784"/>
                <a:gd name="connsiteY0" fmla="*/ 39822 h 39839"/>
                <a:gd name="connsiteX1" fmla="*/ -4 w 39784"/>
                <a:gd name="connsiteY1" fmla="*/ 27006 h 39839"/>
                <a:gd name="connsiteX2" fmla="*/ 3809 w 39784"/>
                <a:gd name="connsiteY2" fmla="*/ 17779 h 39839"/>
                <a:gd name="connsiteX3" fmla="*/ 18505 w 39784"/>
                <a:gd name="connsiteY3" fmla="*/ 3083 h 39839"/>
                <a:gd name="connsiteX4" fmla="*/ 36681 w 39784"/>
                <a:gd name="connsiteY4" fmla="*/ 4490 h 39839"/>
                <a:gd name="connsiteX5" fmla="*/ 36681 w 39784"/>
                <a:gd name="connsiteY5" fmla="*/ 21259 h 39839"/>
                <a:gd name="connsiteX6" fmla="*/ 21986 w 39784"/>
                <a:gd name="connsiteY6" fmla="*/ 35955 h 39839"/>
                <a:gd name="connsiteX7" fmla="*/ 12962 w 39784"/>
                <a:gd name="connsiteY7" fmla="*/ 39822 h 3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784" h="39839">
                  <a:moveTo>
                    <a:pt x="12962" y="39822"/>
                  </a:moveTo>
                  <a:cubicBezTo>
                    <a:pt x="5842" y="39864"/>
                    <a:pt x="38" y="34126"/>
                    <a:pt x="-4" y="27006"/>
                  </a:cubicBezTo>
                  <a:cubicBezTo>
                    <a:pt x="-24" y="23544"/>
                    <a:pt x="1350" y="20218"/>
                    <a:pt x="3809" y="17779"/>
                  </a:cubicBezTo>
                  <a:lnTo>
                    <a:pt x="18505" y="3083"/>
                  </a:lnTo>
                  <a:cubicBezTo>
                    <a:pt x="23913" y="-1547"/>
                    <a:pt x="32051" y="-918"/>
                    <a:pt x="36681" y="4490"/>
                  </a:cubicBezTo>
                  <a:cubicBezTo>
                    <a:pt x="40814" y="9316"/>
                    <a:pt x="40814" y="16433"/>
                    <a:pt x="36681" y="21259"/>
                  </a:cubicBezTo>
                  <a:lnTo>
                    <a:pt x="21986" y="35955"/>
                  </a:lnTo>
                  <a:cubicBezTo>
                    <a:pt x="19606" y="38384"/>
                    <a:pt x="16363" y="39773"/>
                    <a:pt x="12962" y="39822"/>
                  </a:cubicBezTo>
                  <a:close/>
                </a:path>
              </a:pathLst>
            </a:custGeom>
            <a:solidFill>
              <a:srgbClr val="E1A0A0"/>
            </a:solidFill>
            <a:ln w="1288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84" name="Bild 10">
            <a:extLst>
              <a:ext uri="{FF2B5EF4-FFF2-40B4-BE49-F238E27FC236}">
                <a16:creationId xmlns:a16="http://schemas.microsoft.com/office/drawing/2014/main" id="{736A9764-59C9-4B9A-A526-E05988C6E430}"/>
              </a:ext>
            </a:extLst>
          </p:cNvPr>
          <p:cNvGrpSpPr/>
          <p:nvPr/>
        </p:nvGrpSpPr>
        <p:grpSpPr>
          <a:xfrm>
            <a:off x="1802634" y="3442708"/>
            <a:ext cx="374309" cy="374309"/>
            <a:chOff x="1802634" y="3695620"/>
            <a:chExt cx="374309" cy="3743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85" name="Frihandsfigur: Form 484">
              <a:extLst>
                <a:ext uri="{FF2B5EF4-FFF2-40B4-BE49-F238E27FC236}">
                  <a16:creationId xmlns:a16="http://schemas.microsoft.com/office/drawing/2014/main" id="{2D11D2F6-3934-C948-C4A5-E93D14DBAE74}"/>
                </a:ext>
              </a:extLst>
            </p:cNvPr>
            <p:cNvSpPr/>
            <p:nvPr/>
          </p:nvSpPr>
          <p:spPr>
            <a:xfrm rot="267254">
              <a:off x="1815633" y="3708619"/>
              <a:ext cx="348310" cy="348310"/>
            </a:xfrm>
            <a:custGeom>
              <a:avLst/>
              <a:gdLst>
                <a:gd name="connsiteX0" fmla="*/ 348311 w 348310"/>
                <a:gd name="connsiteY0" fmla="*/ 174165 h 348310"/>
                <a:gd name="connsiteX1" fmla="*/ 174155 w 348310"/>
                <a:gd name="connsiteY1" fmla="*/ 348321 h 348310"/>
                <a:gd name="connsiteX2" fmla="*/ 0 w 348310"/>
                <a:gd name="connsiteY2" fmla="*/ 174165 h 348310"/>
                <a:gd name="connsiteX3" fmla="*/ 174155 w 348310"/>
                <a:gd name="connsiteY3" fmla="*/ 10 h 348310"/>
                <a:gd name="connsiteX4" fmla="*/ 348311 w 348310"/>
                <a:gd name="connsiteY4" fmla="*/ 174165 h 348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310" h="348310">
                  <a:moveTo>
                    <a:pt x="348311" y="174165"/>
                  </a:moveTo>
                  <a:cubicBezTo>
                    <a:pt x="348311" y="270349"/>
                    <a:pt x="270339" y="348321"/>
                    <a:pt x="174155" y="348321"/>
                  </a:cubicBezTo>
                  <a:cubicBezTo>
                    <a:pt x="77972" y="348321"/>
                    <a:pt x="0" y="270349"/>
                    <a:pt x="0" y="174165"/>
                  </a:cubicBezTo>
                  <a:cubicBezTo>
                    <a:pt x="0" y="77982"/>
                    <a:pt x="77972" y="10"/>
                    <a:pt x="174155" y="10"/>
                  </a:cubicBezTo>
                  <a:cubicBezTo>
                    <a:pt x="270339" y="10"/>
                    <a:pt x="348311" y="77982"/>
                    <a:pt x="348311" y="174165"/>
                  </a:cubicBezTo>
                  <a:close/>
                </a:path>
              </a:pathLst>
            </a:custGeom>
            <a:solidFill>
              <a:srgbClr val="D64621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6" name="Frihandsfigur: Form 485">
              <a:extLst>
                <a:ext uri="{FF2B5EF4-FFF2-40B4-BE49-F238E27FC236}">
                  <a16:creationId xmlns:a16="http://schemas.microsoft.com/office/drawing/2014/main" id="{CEC74F2B-9F11-7A6C-D42D-7D64530F6277}"/>
                </a:ext>
              </a:extLst>
            </p:cNvPr>
            <p:cNvSpPr/>
            <p:nvPr/>
          </p:nvSpPr>
          <p:spPr>
            <a:xfrm rot="267254">
              <a:off x="1934802" y="3768366"/>
              <a:ext cx="38392" cy="38444"/>
            </a:xfrm>
            <a:custGeom>
              <a:avLst/>
              <a:gdLst>
                <a:gd name="connsiteX0" fmla="*/ 12515 w 38392"/>
                <a:gd name="connsiteY0" fmla="*/ 38461 h 38444"/>
                <a:gd name="connsiteX1" fmla="*/ 3 w 38392"/>
                <a:gd name="connsiteY1" fmla="*/ 26094 h 38444"/>
                <a:gd name="connsiteX2" fmla="*/ 3683 w 38392"/>
                <a:gd name="connsiteY2" fmla="*/ 17189 h 38444"/>
                <a:gd name="connsiteX3" fmla="*/ 17864 w 38392"/>
                <a:gd name="connsiteY3" fmla="*/ 3008 h 38444"/>
                <a:gd name="connsiteX4" fmla="*/ 35404 w 38392"/>
                <a:gd name="connsiteY4" fmla="*/ 4365 h 38444"/>
                <a:gd name="connsiteX5" fmla="*/ 35404 w 38392"/>
                <a:gd name="connsiteY5" fmla="*/ 20548 h 38444"/>
                <a:gd name="connsiteX6" fmla="*/ 21347 w 38392"/>
                <a:gd name="connsiteY6" fmla="*/ 34853 h 38444"/>
                <a:gd name="connsiteX7" fmla="*/ 12515 w 38392"/>
                <a:gd name="connsiteY7" fmla="*/ 38461 h 3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92" h="38444">
                  <a:moveTo>
                    <a:pt x="12515" y="38461"/>
                  </a:moveTo>
                  <a:cubicBezTo>
                    <a:pt x="5645" y="38500"/>
                    <a:pt x="43" y="32964"/>
                    <a:pt x="3" y="26094"/>
                  </a:cubicBezTo>
                  <a:cubicBezTo>
                    <a:pt x="-17" y="22752"/>
                    <a:pt x="1309" y="19542"/>
                    <a:pt x="3683" y="17189"/>
                  </a:cubicBezTo>
                  <a:lnTo>
                    <a:pt x="17864" y="3008"/>
                  </a:lnTo>
                  <a:cubicBezTo>
                    <a:pt x="23083" y="-1461"/>
                    <a:pt x="30936" y="-854"/>
                    <a:pt x="35404" y="4365"/>
                  </a:cubicBezTo>
                  <a:cubicBezTo>
                    <a:pt x="39392" y="9022"/>
                    <a:pt x="39392" y="15890"/>
                    <a:pt x="35404" y="20548"/>
                  </a:cubicBezTo>
                  <a:lnTo>
                    <a:pt x="21347" y="34853"/>
                  </a:lnTo>
                  <a:cubicBezTo>
                    <a:pt x="19000" y="37182"/>
                    <a:pt x="15822" y="38479"/>
                    <a:pt x="12515" y="38461"/>
                  </a:cubicBezTo>
                  <a:close/>
                </a:path>
              </a:pathLst>
            </a:custGeom>
            <a:solidFill>
              <a:srgbClr val="E1A0A0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7" name="Frihandsfigur: Form 486">
              <a:extLst>
                <a:ext uri="{FF2B5EF4-FFF2-40B4-BE49-F238E27FC236}">
                  <a16:creationId xmlns:a16="http://schemas.microsoft.com/office/drawing/2014/main" id="{2B71B58F-CD22-F9CE-08B2-73978136BDAF}"/>
                </a:ext>
              </a:extLst>
            </p:cNvPr>
            <p:cNvSpPr/>
            <p:nvPr/>
          </p:nvSpPr>
          <p:spPr>
            <a:xfrm rot="267254">
              <a:off x="1870997" y="3854797"/>
              <a:ext cx="39749" cy="39801"/>
            </a:xfrm>
            <a:custGeom>
              <a:avLst/>
              <a:gdLst>
                <a:gd name="connsiteX0" fmla="*/ 12519 w 39749"/>
                <a:gd name="connsiteY0" fmla="*/ 39811 h 39801"/>
                <a:gd name="connsiteX1" fmla="*/ 7 w 39749"/>
                <a:gd name="connsiteY1" fmla="*/ 27444 h 39801"/>
                <a:gd name="connsiteX2" fmla="*/ 3687 w 39749"/>
                <a:gd name="connsiteY2" fmla="*/ 18539 h 39801"/>
                <a:gd name="connsiteX3" fmla="*/ 17868 w 39749"/>
                <a:gd name="connsiteY3" fmla="*/ 4358 h 39801"/>
                <a:gd name="connsiteX4" fmla="*/ 35408 w 39749"/>
                <a:gd name="connsiteY4" fmla="*/ 3001 h 39801"/>
                <a:gd name="connsiteX5" fmla="*/ 36765 w 39749"/>
                <a:gd name="connsiteY5" fmla="*/ 20541 h 39801"/>
                <a:gd name="connsiteX6" fmla="*/ 35408 w 39749"/>
                <a:gd name="connsiteY6" fmla="*/ 21898 h 39801"/>
                <a:gd name="connsiteX7" fmla="*/ 21351 w 39749"/>
                <a:gd name="connsiteY7" fmla="*/ 36204 h 39801"/>
                <a:gd name="connsiteX8" fmla="*/ 12519 w 39749"/>
                <a:gd name="connsiteY8" fmla="*/ 39811 h 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49" h="39801">
                  <a:moveTo>
                    <a:pt x="12519" y="39811"/>
                  </a:moveTo>
                  <a:cubicBezTo>
                    <a:pt x="5649" y="39851"/>
                    <a:pt x="47" y="34314"/>
                    <a:pt x="7" y="27444"/>
                  </a:cubicBezTo>
                  <a:cubicBezTo>
                    <a:pt x="-12" y="24102"/>
                    <a:pt x="1314" y="20893"/>
                    <a:pt x="3687" y="18539"/>
                  </a:cubicBezTo>
                  <a:lnTo>
                    <a:pt x="17868" y="4358"/>
                  </a:lnTo>
                  <a:cubicBezTo>
                    <a:pt x="22337" y="-860"/>
                    <a:pt x="30190" y="-1467"/>
                    <a:pt x="35408" y="3001"/>
                  </a:cubicBezTo>
                  <a:cubicBezTo>
                    <a:pt x="40626" y="7469"/>
                    <a:pt x="41234" y="15323"/>
                    <a:pt x="36765" y="20541"/>
                  </a:cubicBezTo>
                  <a:cubicBezTo>
                    <a:pt x="36348" y="21027"/>
                    <a:pt x="35894" y="21481"/>
                    <a:pt x="35408" y="21898"/>
                  </a:cubicBezTo>
                  <a:lnTo>
                    <a:pt x="21351" y="36204"/>
                  </a:lnTo>
                  <a:cubicBezTo>
                    <a:pt x="19003" y="38532"/>
                    <a:pt x="15825" y="39830"/>
                    <a:pt x="12519" y="39811"/>
                  </a:cubicBezTo>
                  <a:close/>
                </a:path>
              </a:pathLst>
            </a:custGeom>
            <a:solidFill>
              <a:srgbClr val="E1A0A0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8" name="Frihandsfigur: Form 487">
              <a:extLst>
                <a:ext uri="{FF2B5EF4-FFF2-40B4-BE49-F238E27FC236}">
                  <a16:creationId xmlns:a16="http://schemas.microsoft.com/office/drawing/2014/main" id="{CEA1CA26-E469-CC41-3B8C-603780DAC0BE}"/>
                </a:ext>
              </a:extLst>
            </p:cNvPr>
            <p:cNvSpPr/>
            <p:nvPr/>
          </p:nvSpPr>
          <p:spPr>
            <a:xfrm rot="267254">
              <a:off x="1970214" y="3862526"/>
              <a:ext cx="39749" cy="39801"/>
            </a:xfrm>
            <a:custGeom>
              <a:avLst/>
              <a:gdLst>
                <a:gd name="connsiteX0" fmla="*/ 12512 w 39749"/>
                <a:gd name="connsiteY0" fmla="*/ 39811 h 39801"/>
                <a:gd name="connsiteX1" fmla="*/ 0 w 39749"/>
                <a:gd name="connsiteY1" fmla="*/ 27444 h 39801"/>
                <a:gd name="connsiteX2" fmla="*/ 3680 w 39749"/>
                <a:gd name="connsiteY2" fmla="*/ 18540 h 39801"/>
                <a:gd name="connsiteX3" fmla="*/ 17861 w 39749"/>
                <a:gd name="connsiteY3" fmla="*/ 4358 h 39801"/>
                <a:gd name="connsiteX4" fmla="*/ 35401 w 39749"/>
                <a:gd name="connsiteY4" fmla="*/ 3001 h 39801"/>
                <a:gd name="connsiteX5" fmla="*/ 36758 w 39749"/>
                <a:gd name="connsiteY5" fmla="*/ 20541 h 39801"/>
                <a:gd name="connsiteX6" fmla="*/ 35401 w 39749"/>
                <a:gd name="connsiteY6" fmla="*/ 21898 h 39801"/>
                <a:gd name="connsiteX7" fmla="*/ 21220 w 39749"/>
                <a:gd name="connsiteY7" fmla="*/ 36079 h 39801"/>
                <a:gd name="connsiteX8" fmla="*/ 12512 w 39749"/>
                <a:gd name="connsiteY8" fmla="*/ 39811 h 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49" h="39801">
                  <a:moveTo>
                    <a:pt x="12512" y="39811"/>
                  </a:moveTo>
                  <a:cubicBezTo>
                    <a:pt x="5642" y="39851"/>
                    <a:pt x="40" y="34314"/>
                    <a:pt x="0" y="27444"/>
                  </a:cubicBezTo>
                  <a:cubicBezTo>
                    <a:pt x="-20" y="24103"/>
                    <a:pt x="1306" y="20893"/>
                    <a:pt x="3680" y="18540"/>
                  </a:cubicBezTo>
                  <a:lnTo>
                    <a:pt x="17861" y="4358"/>
                  </a:lnTo>
                  <a:cubicBezTo>
                    <a:pt x="22329" y="-860"/>
                    <a:pt x="30183" y="-1467"/>
                    <a:pt x="35401" y="3001"/>
                  </a:cubicBezTo>
                  <a:cubicBezTo>
                    <a:pt x="40619" y="7469"/>
                    <a:pt x="41227" y="15323"/>
                    <a:pt x="36758" y="20541"/>
                  </a:cubicBezTo>
                  <a:cubicBezTo>
                    <a:pt x="36341" y="21027"/>
                    <a:pt x="35887" y="21482"/>
                    <a:pt x="35401" y="21898"/>
                  </a:cubicBezTo>
                  <a:lnTo>
                    <a:pt x="21220" y="36079"/>
                  </a:lnTo>
                  <a:cubicBezTo>
                    <a:pt x="18923" y="38423"/>
                    <a:pt x="15794" y="39764"/>
                    <a:pt x="12512" y="39811"/>
                  </a:cubicBezTo>
                  <a:close/>
                </a:path>
              </a:pathLst>
            </a:custGeom>
            <a:solidFill>
              <a:srgbClr val="E1A0A0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89" name="Frihandsfigur: Form 488">
              <a:extLst>
                <a:ext uri="{FF2B5EF4-FFF2-40B4-BE49-F238E27FC236}">
                  <a16:creationId xmlns:a16="http://schemas.microsoft.com/office/drawing/2014/main" id="{04D5C38C-2166-A1AE-A7E5-FEFC54294C22}"/>
                </a:ext>
              </a:extLst>
            </p:cNvPr>
            <p:cNvSpPr/>
            <p:nvPr/>
          </p:nvSpPr>
          <p:spPr>
            <a:xfrm rot="267254">
              <a:off x="2069431" y="3870254"/>
              <a:ext cx="39749" cy="39801"/>
            </a:xfrm>
            <a:custGeom>
              <a:avLst/>
              <a:gdLst>
                <a:gd name="connsiteX0" fmla="*/ 12505 w 39749"/>
                <a:gd name="connsiteY0" fmla="*/ 39811 h 39801"/>
                <a:gd name="connsiteX1" fmla="*/ -7 w 39749"/>
                <a:gd name="connsiteY1" fmla="*/ 27444 h 39801"/>
                <a:gd name="connsiteX2" fmla="*/ 3673 w 39749"/>
                <a:gd name="connsiteY2" fmla="*/ 18540 h 39801"/>
                <a:gd name="connsiteX3" fmla="*/ 17854 w 39749"/>
                <a:gd name="connsiteY3" fmla="*/ 4358 h 39801"/>
                <a:gd name="connsiteX4" fmla="*/ 35394 w 39749"/>
                <a:gd name="connsiteY4" fmla="*/ 3001 h 39801"/>
                <a:gd name="connsiteX5" fmla="*/ 36751 w 39749"/>
                <a:gd name="connsiteY5" fmla="*/ 20541 h 39801"/>
                <a:gd name="connsiteX6" fmla="*/ 35394 w 39749"/>
                <a:gd name="connsiteY6" fmla="*/ 21898 h 39801"/>
                <a:gd name="connsiteX7" fmla="*/ 21213 w 39749"/>
                <a:gd name="connsiteY7" fmla="*/ 36080 h 39801"/>
                <a:gd name="connsiteX8" fmla="*/ 12505 w 39749"/>
                <a:gd name="connsiteY8" fmla="*/ 39811 h 3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49" h="39801">
                  <a:moveTo>
                    <a:pt x="12505" y="39811"/>
                  </a:moveTo>
                  <a:cubicBezTo>
                    <a:pt x="5635" y="39851"/>
                    <a:pt x="33" y="34314"/>
                    <a:pt x="-7" y="27444"/>
                  </a:cubicBezTo>
                  <a:cubicBezTo>
                    <a:pt x="-27" y="24103"/>
                    <a:pt x="1300" y="20893"/>
                    <a:pt x="3673" y="18540"/>
                  </a:cubicBezTo>
                  <a:lnTo>
                    <a:pt x="17854" y="4358"/>
                  </a:lnTo>
                  <a:cubicBezTo>
                    <a:pt x="22323" y="-860"/>
                    <a:pt x="30176" y="-1467"/>
                    <a:pt x="35394" y="3001"/>
                  </a:cubicBezTo>
                  <a:cubicBezTo>
                    <a:pt x="40613" y="7470"/>
                    <a:pt x="41220" y="15323"/>
                    <a:pt x="36751" y="20541"/>
                  </a:cubicBezTo>
                  <a:cubicBezTo>
                    <a:pt x="36335" y="21028"/>
                    <a:pt x="35881" y="21482"/>
                    <a:pt x="35394" y="21898"/>
                  </a:cubicBezTo>
                  <a:lnTo>
                    <a:pt x="21213" y="36080"/>
                  </a:lnTo>
                  <a:cubicBezTo>
                    <a:pt x="18917" y="38423"/>
                    <a:pt x="15787" y="39764"/>
                    <a:pt x="12505" y="39811"/>
                  </a:cubicBezTo>
                  <a:close/>
                </a:path>
              </a:pathLst>
            </a:custGeom>
            <a:solidFill>
              <a:srgbClr val="E1A0A0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0" name="Frihandsfigur: Form 489">
              <a:extLst>
                <a:ext uri="{FF2B5EF4-FFF2-40B4-BE49-F238E27FC236}">
                  <a16:creationId xmlns:a16="http://schemas.microsoft.com/office/drawing/2014/main" id="{8E0547A5-6D6E-BF9D-5C52-BEFF387917DE}"/>
                </a:ext>
              </a:extLst>
            </p:cNvPr>
            <p:cNvSpPr/>
            <p:nvPr/>
          </p:nvSpPr>
          <p:spPr>
            <a:xfrm rot="267254">
              <a:off x="2034019" y="3776095"/>
              <a:ext cx="38392" cy="38444"/>
            </a:xfrm>
            <a:custGeom>
              <a:avLst/>
              <a:gdLst>
                <a:gd name="connsiteX0" fmla="*/ 12508 w 38392"/>
                <a:gd name="connsiteY0" fmla="*/ 38461 h 38444"/>
                <a:gd name="connsiteX1" fmla="*/ -4 w 38392"/>
                <a:gd name="connsiteY1" fmla="*/ 26094 h 38444"/>
                <a:gd name="connsiteX2" fmla="*/ 3676 w 38392"/>
                <a:gd name="connsiteY2" fmla="*/ 17189 h 38444"/>
                <a:gd name="connsiteX3" fmla="*/ 17857 w 38392"/>
                <a:gd name="connsiteY3" fmla="*/ 3008 h 38444"/>
                <a:gd name="connsiteX4" fmla="*/ 35397 w 38392"/>
                <a:gd name="connsiteY4" fmla="*/ 4365 h 38444"/>
                <a:gd name="connsiteX5" fmla="*/ 35397 w 38392"/>
                <a:gd name="connsiteY5" fmla="*/ 20548 h 38444"/>
                <a:gd name="connsiteX6" fmla="*/ 21340 w 38392"/>
                <a:gd name="connsiteY6" fmla="*/ 34853 h 38444"/>
                <a:gd name="connsiteX7" fmla="*/ 12508 w 38392"/>
                <a:gd name="connsiteY7" fmla="*/ 38461 h 3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92" h="38444">
                  <a:moveTo>
                    <a:pt x="12508" y="38461"/>
                  </a:moveTo>
                  <a:cubicBezTo>
                    <a:pt x="5638" y="38501"/>
                    <a:pt x="36" y="32964"/>
                    <a:pt x="-4" y="26094"/>
                  </a:cubicBezTo>
                  <a:cubicBezTo>
                    <a:pt x="-23" y="22752"/>
                    <a:pt x="1303" y="19542"/>
                    <a:pt x="3676" y="17189"/>
                  </a:cubicBezTo>
                  <a:lnTo>
                    <a:pt x="17857" y="3008"/>
                  </a:lnTo>
                  <a:cubicBezTo>
                    <a:pt x="23076" y="-1461"/>
                    <a:pt x="30929" y="-854"/>
                    <a:pt x="35397" y="4365"/>
                  </a:cubicBezTo>
                  <a:cubicBezTo>
                    <a:pt x="39385" y="9022"/>
                    <a:pt x="39385" y="15890"/>
                    <a:pt x="35397" y="20548"/>
                  </a:cubicBezTo>
                  <a:lnTo>
                    <a:pt x="21340" y="34853"/>
                  </a:lnTo>
                  <a:cubicBezTo>
                    <a:pt x="18993" y="37182"/>
                    <a:pt x="15815" y="38479"/>
                    <a:pt x="12508" y="38461"/>
                  </a:cubicBezTo>
                  <a:close/>
                </a:path>
              </a:pathLst>
            </a:custGeom>
            <a:solidFill>
              <a:srgbClr val="E1A0A0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1" name="Frihandsfigur: Form 490">
              <a:extLst>
                <a:ext uri="{FF2B5EF4-FFF2-40B4-BE49-F238E27FC236}">
                  <a16:creationId xmlns:a16="http://schemas.microsoft.com/office/drawing/2014/main" id="{2A13FE70-69F6-FDD3-EA9B-D9E5BD9DF390}"/>
                </a:ext>
              </a:extLst>
            </p:cNvPr>
            <p:cNvSpPr/>
            <p:nvPr/>
          </p:nvSpPr>
          <p:spPr>
            <a:xfrm rot="267254">
              <a:off x="1920446" y="3952662"/>
              <a:ext cx="38392" cy="38444"/>
            </a:xfrm>
            <a:custGeom>
              <a:avLst/>
              <a:gdLst>
                <a:gd name="connsiteX0" fmla="*/ 12515 w 38392"/>
                <a:gd name="connsiteY0" fmla="*/ 38448 h 38444"/>
                <a:gd name="connsiteX1" fmla="*/ 3 w 38392"/>
                <a:gd name="connsiteY1" fmla="*/ 26080 h 38444"/>
                <a:gd name="connsiteX2" fmla="*/ 3683 w 38392"/>
                <a:gd name="connsiteY2" fmla="*/ 17176 h 38444"/>
                <a:gd name="connsiteX3" fmla="*/ 17864 w 38392"/>
                <a:gd name="connsiteY3" fmla="*/ 2995 h 38444"/>
                <a:gd name="connsiteX4" fmla="*/ 35404 w 38392"/>
                <a:gd name="connsiteY4" fmla="*/ 4352 h 38444"/>
                <a:gd name="connsiteX5" fmla="*/ 35404 w 38392"/>
                <a:gd name="connsiteY5" fmla="*/ 20535 h 38444"/>
                <a:gd name="connsiteX6" fmla="*/ 21223 w 38392"/>
                <a:gd name="connsiteY6" fmla="*/ 34716 h 38444"/>
                <a:gd name="connsiteX7" fmla="*/ 12515 w 38392"/>
                <a:gd name="connsiteY7" fmla="*/ 38448 h 3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92" h="38444">
                  <a:moveTo>
                    <a:pt x="12515" y="38448"/>
                  </a:moveTo>
                  <a:cubicBezTo>
                    <a:pt x="5644" y="38488"/>
                    <a:pt x="43" y="32951"/>
                    <a:pt x="3" y="26080"/>
                  </a:cubicBezTo>
                  <a:cubicBezTo>
                    <a:pt x="-17" y="22739"/>
                    <a:pt x="1309" y="19529"/>
                    <a:pt x="3683" y="17176"/>
                  </a:cubicBezTo>
                  <a:lnTo>
                    <a:pt x="17864" y="2995"/>
                  </a:lnTo>
                  <a:cubicBezTo>
                    <a:pt x="23082" y="-1474"/>
                    <a:pt x="30936" y="-867"/>
                    <a:pt x="35404" y="4352"/>
                  </a:cubicBezTo>
                  <a:cubicBezTo>
                    <a:pt x="39392" y="9009"/>
                    <a:pt x="39392" y="15877"/>
                    <a:pt x="35404" y="20535"/>
                  </a:cubicBezTo>
                  <a:lnTo>
                    <a:pt x="21223" y="34716"/>
                  </a:lnTo>
                  <a:cubicBezTo>
                    <a:pt x="18926" y="37059"/>
                    <a:pt x="15797" y="38400"/>
                    <a:pt x="12515" y="38448"/>
                  </a:cubicBezTo>
                  <a:close/>
                </a:path>
              </a:pathLst>
            </a:custGeom>
            <a:solidFill>
              <a:srgbClr val="E1A0A0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2" name="Frihandsfigur: Form 491">
              <a:extLst>
                <a:ext uri="{FF2B5EF4-FFF2-40B4-BE49-F238E27FC236}">
                  <a16:creationId xmlns:a16="http://schemas.microsoft.com/office/drawing/2014/main" id="{2E2D1036-48DC-E8EB-F105-9CD663419931}"/>
                </a:ext>
              </a:extLst>
            </p:cNvPr>
            <p:cNvSpPr/>
            <p:nvPr/>
          </p:nvSpPr>
          <p:spPr>
            <a:xfrm rot="267254">
              <a:off x="2019663" y="3960391"/>
              <a:ext cx="38392" cy="38444"/>
            </a:xfrm>
            <a:custGeom>
              <a:avLst/>
              <a:gdLst>
                <a:gd name="connsiteX0" fmla="*/ 12508 w 38392"/>
                <a:gd name="connsiteY0" fmla="*/ 38448 h 38444"/>
                <a:gd name="connsiteX1" fmla="*/ -4 w 38392"/>
                <a:gd name="connsiteY1" fmla="*/ 26080 h 38444"/>
                <a:gd name="connsiteX2" fmla="*/ 3676 w 38392"/>
                <a:gd name="connsiteY2" fmla="*/ 17176 h 38444"/>
                <a:gd name="connsiteX3" fmla="*/ 17857 w 38392"/>
                <a:gd name="connsiteY3" fmla="*/ 2995 h 38444"/>
                <a:gd name="connsiteX4" fmla="*/ 35397 w 38392"/>
                <a:gd name="connsiteY4" fmla="*/ 4352 h 38444"/>
                <a:gd name="connsiteX5" fmla="*/ 35397 w 38392"/>
                <a:gd name="connsiteY5" fmla="*/ 20535 h 38444"/>
                <a:gd name="connsiteX6" fmla="*/ 21216 w 38392"/>
                <a:gd name="connsiteY6" fmla="*/ 34716 h 38444"/>
                <a:gd name="connsiteX7" fmla="*/ 12508 w 38392"/>
                <a:gd name="connsiteY7" fmla="*/ 38448 h 3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92" h="38444">
                  <a:moveTo>
                    <a:pt x="12508" y="38448"/>
                  </a:moveTo>
                  <a:cubicBezTo>
                    <a:pt x="5638" y="38488"/>
                    <a:pt x="36" y="32951"/>
                    <a:pt x="-4" y="26080"/>
                  </a:cubicBezTo>
                  <a:cubicBezTo>
                    <a:pt x="-24" y="22739"/>
                    <a:pt x="1302" y="19530"/>
                    <a:pt x="3676" y="17176"/>
                  </a:cubicBezTo>
                  <a:lnTo>
                    <a:pt x="17857" y="2995"/>
                  </a:lnTo>
                  <a:cubicBezTo>
                    <a:pt x="23076" y="-1474"/>
                    <a:pt x="30929" y="-867"/>
                    <a:pt x="35397" y="4352"/>
                  </a:cubicBezTo>
                  <a:cubicBezTo>
                    <a:pt x="39385" y="9009"/>
                    <a:pt x="39385" y="15877"/>
                    <a:pt x="35397" y="20535"/>
                  </a:cubicBezTo>
                  <a:lnTo>
                    <a:pt x="21216" y="34716"/>
                  </a:lnTo>
                  <a:cubicBezTo>
                    <a:pt x="18919" y="37060"/>
                    <a:pt x="15790" y="38401"/>
                    <a:pt x="12508" y="38448"/>
                  </a:cubicBezTo>
                  <a:close/>
                </a:path>
              </a:pathLst>
            </a:custGeom>
            <a:solidFill>
              <a:srgbClr val="E1A0A0"/>
            </a:solidFill>
            <a:ln w="1243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493" name="Bild 10">
            <a:extLst>
              <a:ext uri="{FF2B5EF4-FFF2-40B4-BE49-F238E27FC236}">
                <a16:creationId xmlns:a16="http://schemas.microsoft.com/office/drawing/2014/main" id="{1D153513-1FF7-18A1-8D71-8F8496B8AAE3}"/>
              </a:ext>
            </a:extLst>
          </p:cNvPr>
          <p:cNvGrpSpPr/>
          <p:nvPr/>
        </p:nvGrpSpPr>
        <p:grpSpPr>
          <a:xfrm>
            <a:off x="1293310" y="2552689"/>
            <a:ext cx="832811" cy="832811"/>
            <a:chOff x="1293310" y="2805601"/>
            <a:chExt cx="832811" cy="8328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4" name="Frihandsfigur: Form 493">
              <a:extLst>
                <a:ext uri="{FF2B5EF4-FFF2-40B4-BE49-F238E27FC236}">
                  <a16:creationId xmlns:a16="http://schemas.microsoft.com/office/drawing/2014/main" id="{2C301C35-64B5-6062-28DA-0AB85A451240}"/>
                </a:ext>
              </a:extLst>
            </p:cNvPr>
            <p:cNvSpPr/>
            <p:nvPr/>
          </p:nvSpPr>
          <p:spPr>
            <a:xfrm rot="-527797">
              <a:off x="1344820" y="2857111"/>
              <a:ext cx="729790" cy="729790"/>
            </a:xfrm>
            <a:custGeom>
              <a:avLst/>
              <a:gdLst>
                <a:gd name="connsiteX0" fmla="*/ 729788 w 729790"/>
                <a:gd name="connsiteY0" fmla="*/ 364898 h 729790"/>
                <a:gd name="connsiteX1" fmla="*/ 364892 w 729790"/>
                <a:gd name="connsiteY1" fmla="*/ 729793 h 729790"/>
                <a:gd name="connsiteX2" fmla="*/ -3 w 729790"/>
                <a:gd name="connsiteY2" fmla="*/ 364898 h 729790"/>
                <a:gd name="connsiteX3" fmla="*/ 364892 w 729790"/>
                <a:gd name="connsiteY3" fmla="*/ 2 h 729790"/>
                <a:gd name="connsiteX4" fmla="*/ 729788 w 729790"/>
                <a:gd name="connsiteY4" fmla="*/ 364898 h 729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9790" h="729790">
                  <a:moveTo>
                    <a:pt x="729788" y="364898"/>
                  </a:moveTo>
                  <a:cubicBezTo>
                    <a:pt x="729788" y="566424"/>
                    <a:pt x="566418" y="729793"/>
                    <a:pt x="364892" y="729793"/>
                  </a:cubicBezTo>
                  <a:cubicBezTo>
                    <a:pt x="163366" y="729793"/>
                    <a:pt x="-3" y="566424"/>
                    <a:pt x="-3" y="364898"/>
                  </a:cubicBezTo>
                  <a:cubicBezTo>
                    <a:pt x="-3" y="163371"/>
                    <a:pt x="163366" y="2"/>
                    <a:pt x="364892" y="2"/>
                  </a:cubicBezTo>
                  <a:cubicBezTo>
                    <a:pt x="566418" y="2"/>
                    <a:pt x="729788" y="163371"/>
                    <a:pt x="729788" y="364898"/>
                  </a:cubicBezTo>
                  <a:close/>
                </a:path>
              </a:pathLst>
            </a:custGeom>
            <a:solidFill>
              <a:srgbClr val="D64621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5" name="Frihandsfigur: Form 494">
              <a:extLst>
                <a:ext uri="{FF2B5EF4-FFF2-40B4-BE49-F238E27FC236}">
                  <a16:creationId xmlns:a16="http://schemas.microsoft.com/office/drawing/2014/main" id="{BD1EDB4F-E296-326E-3990-DA9225190075}"/>
                </a:ext>
              </a:extLst>
            </p:cNvPr>
            <p:cNvSpPr/>
            <p:nvPr/>
          </p:nvSpPr>
          <p:spPr>
            <a:xfrm rot="-527797">
              <a:off x="1550789" y="3004794"/>
              <a:ext cx="80440" cy="80550"/>
            </a:xfrm>
            <a:custGeom>
              <a:avLst/>
              <a:gdLst>
                <a:gd name="connsiteX0" fmla="*/ 26214 w 80440"/>
                <a:gd name="connsiteY0" fmla="*/ 80558 h 80550"/>
                <a:gd name="connsiteX1" fmla="*/ -1 w 80440"/>
                <a:gd name="connsiteY1" fmla="*/ 54646 h 80550"/>
                <a:gd name="connsiteX2" fmla="*/ 7709 w 80440"/>
                <a:gd name="connsiteY2" fmla="*/ 35988 h 80550"/>
                <a:gd name="connsiteX3" fmla="*/ 37422 w 80440"/>
                <a:gd name="connsiteY3" fmla="*/ 6275 h 80550"/>
                <a:gd name="connsiteX4" fmla="*/ 74172 w 80440"/>
                <a:gd name="connsiteY4" fmla="*/ 9119 h 80550"/>
                <a:gd name="connsiteX5" fmla="*/ 74172 w 80440"/>
                <a:gd name="connsiteY5" fmla="*/ 43026 h 80550"/>
                <a:gd name="connsiteX6" fmla="*/ 44720 w 80440"/>
                <a:gd name="connsiteY6" fmla="*/ 72999 h 80550"/>
                <a:gd name="connsiteX7" fmla="*/ 26214 w 80440"/>
                <a:gd name="connsiteY7" fmla="*/ 80558 h 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40" h="80550">
                  <a:moveTo>
                    <a:pt x="26214" y="80558"/>
                  </a:moveTo>
                  <a:cubicBezTo>
                    <a:pt x="11819" y="80641"/>
                    <a:pt x="83" y="69040"/>
                    <a:pt x="-1" y="54646"/>
                  </a:cubicBezTo>
                  <a:cubicBezTo>
                    <a:pt x="-42" y="47644"/>
                    <a:pt x="2736" y="40919"/>
                    <a:pt x="7709" y="35988"/>
                  </a:cubicBezTo>
                  <a:lnTo>
                    <a:pt x="37422" y="6275"/>
                  </a:lnTo>
                  <a:cubicBezTo>
                    <a:pt x="48356" y="-3088"/>
                    <a:pt x="64810" y="-1815"/>
                    <a:pt x="74172" y="9119"/>
                  </a:cubicBezTo>
                  <a:cubicBezTo>
                    <a:pt x="82528" y="18876"/>
                    <a:pt x="82528" y="33268"/>
                    <a:pt x="74172" y="43026"/>
                  </a:cubicBezTo>
                  <a:lnTo>
                    <a:pt x="44720" y="72999"/>
                  </a:lnTo>
                  <a:cubicBezTo>
                    <a:pt x="39802" y="77878"/>
                    <a:pt x="33142" y="80597"/>
                    <a:pt x="26214" y="80558"/>
                  </a:cubicBezTo>
                  <a:close/>
                </a:path>
              </a:pathLst>
            </a:custGeom>
            <a:solidFill>
              <a:srgbClr val="E1A0A0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6" name="Frihandsfigur: Form 495">
              <a:extLst>
                <a:ext uri="{FF2B5EF4-FFF2-40B4-BE49-F238E27FC236}">
                  <a16:creationId xmlns:a16="http://schemas.microsoft.com/office/drawing/2014/main" id="{679716DD-83D7-0FF8-EA03-90A8CAC45936}"/>
                </a:ext>
              </a:extLst>
            </p:cNvPr>
            <p:cNvSpPr/>
            <p:nvPr/>
          </p:nvSpPr>
          <p:spPr>
            <a:xfrm rot="-527797">
              <a:off x="1462459" y="3211343"/>
              <a:ext cx="83284" cy="83393"/>
            </a:xfrm>
            <a:custGeom>
              <a:avLst/>
              <a:gdLst>
                <a:gd name="connsiteX0" fmla="*/ 26218 w 83284"/>
                <a:gd name="connsiteY0" fmla="*/ 83396 h 83393"/>
                <a:gd name="connsiteX1" fmla="*/ 3 w 83284"/>
                <a:gd name="connsiteY1" fmla="*/ 57483 h 83393"/>
                <a:gd name="connsiteX2" fmla="*/ 7713 w 83284"/>
                <a:gd name="connsiteY2" fmla="*/ 38826 h 83393"/>
                <a:gd name="connsiteX3" fmla="*/ 37425 w 83284"/>
                <a:gd name="connsiteY3" fmla="*/ 9114 h 83393"/>
                <a:gd name="connsiteX4" fmla="*/ 74176 w 83284"/>
                <a:gd name="connsiteY4" fmla="*/ 6270 h 83393"/>
                <a:gd name="connsiteX5" fmla="*/ 77019 w 83284"/>
                <a:gd name="connsiteY5" fmla="*/ 43020 h 83393"/>
                <a:gd name="connsiteX6" fmla="*/ 74176 w 83284"/>
                <a:gd name="connsiteY6" fmla="*/ 45864 h 83393"/>
                <a:gd name="connsiteX7" fmla="*/ 44723 w 83284"/>
                <a:gd name="connsiteY7" fmla="*/ 75837 h 83393"/>
                <a:gd name="connsiteX8" fmla="*/ 26218 w 83284"/>
                <a:gd name="connsiteY8" fmla="*/ 83396 h 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84" h="83393">
                  <a:moveTo>
                    <a:pt x="26218" y="83396"/>
                  </a:moveTo>
                  <a:cubicBezTo>
                    <a:pt x="11823" y="83479"/>
                    <a:pt x="86" y="71878"/>
                    <a:pt x="3" y="57483"/>
                  </a:cubicBezTo>
                  <a:cubicBezTo>
                    <a:pt x="-38" y="50482"/>
                    <a:pt x="2741" y="43758"/>
                    <a:pt x="7713" y="38826"/>
                  </a:cubicBezTo>
                  <a:lnTo>
                    <a:pt x="37425" y="9114"/>
                  </a:lnTo>
                  <a:cubicBezTo>
                    <a:pt x="46789" y="-1820"/>
                    <a:pt x="63242" y="-3092"/>
                    <a:pt x="74176" y="6270"/>
                  </a:cubicBezTo>
                  <a:cubicBezTo>
                    <a:pt x="85109" y="15632"/>
                    <a:pt x="86382" y="32086"/>
                    <a:pt x="77019" y="43020"/>
                  </a:cubicBezTo>
                  <a:cubicBezTo>
                    <a:pt x="76146" y="44039"/>
                    <a:pt x="75195" y="44991"/>
                    <a:pt x="74176" y="45864"/>
                  </a:cubicBezTo>
                  <a:lnTo>
                    <a:pt x="44723" y="75837"/>
                  </a:lnTo>
                  <a:cubicBezTo>
                    <a:pt x="39805" y="80716"/>
                    <a:pt x="33146" y="83435"/>
                    <a:pt x="26218" y="83396"/>
                  </a:cubicBezTo>
                  <a:close/>
                </a:path>
              </a:pathLst>
            </a:custGeom>
            <a:solidFill>
              <a:srgbClr val="E1A0A0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7" name="Frihandsfigur: Form 496">
              <a:extLst>
                <a:ext uri="{FF2B5EF4-FFF2-40B4-BE49-F238E27FC236}">
                  <a16:creationId xmlns:a16="http://schemas.microsoft.com/office/drawing/2014/main" id="{E0E799BC-A7D1-10F1-ECC2-2C046EEA889A}"/>
                </a:ext>
              </a:extLst>
            </p:cNvPr>
            <p:cNvSpPr/>
            <p:nvPr/>
          </p:nvSpPr>
          <p:spPr>
            <a:xfrm rot="-527797">
              <a:off x="1668518" y="3179456"/>
              <a:ext cx="83284" cy="83393"/>
            </a:xfrm>
            <a:custGeom>
              <a:avLst/>
              <a:gdLst>
                <a:gd name="connsiteX0" fmla="*/ 26212 w 83284"/>
                <a:gd name="connsiteY0" fmla="*/ 83395 h 83393"/>
                <a:gd name="connsiteX1" fmla="*/ -3 w 83284"/>
                <a:gd name="connsiteY1" fmla="*/ 57483 h 83393"/>
                <a:gd name="connsiteX2" fmla="*/ 7707 w 83284"/>
                <a:gd name="connsiteY2" fmla="*/ 38826 h 83393"/>
                <a:gd name="connsiteX3" fmla="*/ 37420 w 83284"/>
                <a:gd name="connsiteY3" fmla="*/ 9113 h 83393"/>
                <a:gd name="connsiteX4" fmla="*/ 74170 w 83284"/>
                <a:gd name="connsiteY4" fmla="*/ 6270 h 83393"/>
                <a:gd name="connsiteX5" fmla="*/ 77014 w 83284"/>
                <a:gd name="connsiteY5" fmla="*/ 43020 h 83393"/>
                <a:gd name="connsiteX6" fmla="*/ 74170 w 83284"/>
                <a:gd name="connsiteY6" fmla="*/ 45863 h 83393"/>
                <a:gd name="connsiteX7" fmla="*/ 44457 w 83284"/>
                <a:gd name="connsiteY7" fmla="*/ 75576 h 83393"/>
                <a:gd name="connsiteX8" fmla="*/ 26212 w 83284"/>
                <a:gd name="connsiteY8" fmla="*/ 83395 h 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84" h="83393">
                  <a:moveTo>
                    <a:pt x="26212" y="83395"/>
                  </a:moveTo>
                  <a:cubicBezTo>
                    <a:pt x="11817" y="83479"/>
                    <a:pt x="81" y="71878"/>
                    <a:pt x="-3" y="57483"/>
                  </a:cubicBezTo>
                  <a:cubicBezTo>
                    <a:pt x="-45" y="50482"/>
                    <a:pt x="2734" y="43757"/>
                    <a:pt x="7707" y="38826"/>
                  </a:cubicBezTo>
                  <a:lnTo>
                    <a:pt x="37420" y="9113"/>
                  </a:lnTo>
                  <a:cubicBezTo>
                    <a:pt x="46782" y="-1821"/>
                    <a:pt x="63236" y="-3093"/>
                    <a:pt x="74170" y="6270"/>
                  </a:cubicBezTo>
                  <a:cubicBezTo>
                    <a:pt x="85104" y="15632"/>
                    <a:pt x="86376" y="32086"/>
                    <a:pt x="77014" y="43020"/>
                  </a:cubicBezTo>
                  <a:cubicBezTo>
                    <a:pt x="76140" y="44039"/>
                    <a:pt x="75189" y="44990"/>
                    <a:pt x="74170" y="45863"/>
                  </a:cubicBezTo>
                  <a:lnTo>
                    <a:pt x="44457" y="75576"/>
                  </a:lnTo>
                  <a:cubicBezTo>
                    <a:pt x="39646" y="80487"/>
                    <a:pt x="33088" y="83296"/>
                    <a:pt x="26212" y="83395"/>
                  </a:cubicBezTo>
                  <a:close/>
                </a:path>
              </a:pathLst>
            </a:custGeom>
            <a:solidFill>
              <a:srgbClr val="E1A0A0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8" name="Frihandsfigur: Form 497">
              <a:extLst>
                <a:ext uri="{FF2B5EF4-FFF2-40B4-BE49-F238E27FC236}">
                  <a16:creationId xmlns:a16="http://schemas.microsoft.com/office/drawing/2014/main" id="{4868D343-F039-0F20-25C3-6E5854669D69}"/>
                </a:ext>
              </a:extLst>
            </p:cNvPr>
            <p:cNvSpPr/>
            <p:nvPr/>
          </p:nvSpPr>
          <p:spPr>
            <a:xfrm rot="-527797">
              <a:off x="1874577" y="3147569"/>
              <a:ext cx="83284" cy="83393"/>
            </a:xfrm>
            <a:custGeom>
              <a:avLst/>
              <a:gdLst>
                <a:gd name="connsiteX0" fmla="*/ 26207 w 83284"/>
                <a:gd name="connsiteY0" fmla="*/ 83395 h 83393"/>
                <a:gd name="connsiteX1" fmla="*/ -8 w 83284"/>
                <a:gd name="connsiteY1" fmla="*/ 57482 h 83393"/>
                <a:gd name="connsiteX2" fmla="*/ 7701 w 83284"/>
                <a:gd name="connsiteY2" fmla="*/ 38826 h 83393"/>
                <a:gd name="connsiteX3" fmla="*/ 37414 w 83284"/>
                <a:gd name="connsiteY3" fmla="*/ 9113 h 83393"/>
                <a:gd name="connsiteX4" fmla="*/ 74164 w 83284"/>
                <a:gd name="connsiteY4" fmla="*/ 6269 h 83393"/>
                <a:gd name="connsiteX5" fmla="*/ 77008 w 83284"/>
                <a:gd name="connsiteY5" fmla="*/ 43019 h 83393"/>
                <a:gd name="connsiteX6" fmla="*/ 74164 w 83284"/>
                <a:gd name="connsiteY6" fmla="*/ 45863 h 83393"/>
                <a:gd name="connsiteX7" fmla="*/ 44451 w 83284"/>
                <a:gd name="connsiteY7" fmla="*/ 75576 h 83393"/>
                <a:gd name="connsiteX8" fmla="*/ 26207 w 83284"/>
                <a:gd name="connsiteY8" fmla="*/ 83395 h 8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3284" h="83393">
                  <a:moveTo>
                    <a:pt x="26207" y="83395"/>
                  </a:moveTo>
                  <a:cubicBezTo>
                    <a:pt x="11812" y="83478"/>
                    <a:pt x="75" y="71877"/>
                    <a:pt x="-8" y="57482"/>
                  </a:cubicBezTo>
                  <a:cubicBezTo>
                    <a:pt x="-50" y="50481"/>
                    <a:pt x="2728" y="43757"/>
                    <a:pt x="7701" y="38826"/>
                  </a:cubicBezTo>
                  <a:lnTo>
                    <a:pt x="37414" y="9113"/>
                  </a:lnTo>
                  <a:cubicBezTo>
                    <a:pt x="46776" y="-1821"/>
                    <a:pt x="63231" y="-3093"/>
                    <a:pt x="74164" y="6269"/>
                  </a:cubicBezTo>
                  <a:cubicBezTo>
                    <a:pt x="85098" y="15631"/>
                    <a:pt x="86370" y="32086"/>
                    <a:pt x="77008" y="43019"/>
                  </a:cubicBezTo>
                  <a:cubicBezTo>
                    <a:pt x="76135" y="44038"/>
                    <a:pt x="75183" y="44990"/>
                    <a:pt x="74164" y="45863"/>
                  </a:cubicBezTo>
                  <a:lnTo>
                    <a:pt x="44451" y="75576"/>
                  </a:lnTo>
                  <a:cubicBezTo>
                    <a:pt x="39640" y="80486"/>
                    <a:pt x="33082" y="83296"/>
                    <a:pt x="26207" y="83395"/>
                  </a:cubicBezTo>
                  <a:close/>
                </a:path>
              </a:pathLst>
            </a:custGeom>
            <a:solidFill>
              <a:srgbClr val="E1A0A0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99" name="Frihandsfigur: Form 498">
              <a:extLst>
                <a:ext uri="{FF2B5EF4-FFF2-40B4-BE49-F238E27FC236}">
                  <a16:creationId xmlns:a16="http://schemas.microsoft.com/office/drawing/2014/main" id="{E8DD5461-9F05-972F-B1EA-22B044BD6339}"/>
                </a:ext>
              </a:extLst>
            </p:cNvPr>
            <p:cNvSpPr/>
            <p:nvPr/>
          </p:nvSpPr>
          <p:spPr>
            <a:xfrm rot="-527797">
              <a:off x="1756849" y="2972907"/>
              <a:ext cx="80440" cy="80550"/>
            </a:xfrm>
            <a:custGeom>
              <a:avLst/>
              <a:gdLst>
                <a:gd name="connsiteX0" fmla="*/ 26209 w 80440"/>
                <a:gd name="connsiteY0" fmla="*/ 80557 h 80550"/>
                <a:gd name="connsiteX1" fmla="*/ -6 w 80440"/>
                <a:gd name="connsiteY1" fmla="*/ 54645 h 80550"/>
                <a:gd name="connsiteX2" fmla="*/ 7703 w 80440"/>
                <a:gd name="connsiteY2" fmla="*/ 35988 h 80550"/>
                <a:gd name="connsiteX3" fmla="*/ 37416 w 80440"/>
                <a:gd name="connsiteY3" fmla="*/ 6275 h 80550"/>
                <a:gd name="connsiteX4" fmla="*/ 74167 w 80440"/>
                <a:gd name="connsiteY4" fmla="*/ 9118 h 80550"/>
                <a:gd name="connsiteX5" fmla="*/ 74167 w 80440"/>
                <a:gd name="connsiteY5" fmla="*/ 43025 h 80550"/>
                <a:gd name="connsiteX6" fmla="*/ 44714 w 80440"/>
                <a:gd name="connsiteY6" fmla="*/ 72999 h 80550"/>
                <a:gd name="connsiteX7" fmla="*/ 26209 w 80440"/>
                <a:gd name="connsiteY7" fmla="*/ 80557 h 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40" h="80550">
                  <a:moveTo>
                    <a:pt x="26209" y="80557"/>
                  </a:moveTo>
                  <a:cubicBezTo>
                    <a:pt x="11814" y="80641"/>
                    <a:pt x="77" y="69040"/>
                    <a:pt x="-6" y="54645"/>
                  </a:cubicBezTo>
                  <a:cubicBezTo>
                    <a:pt x="-48" y="47643"/>
                    <a:pt x="2730" y="40919"/>
                    <a:pt x="7703" y="35988"/>
                  </a:cubicBezTo>
                  <a:lnTo>
                    <a:pt x="37416" y="6275"/>
                  </a:lnTo>
                  <a:cubicBezTo>
                    <a:pt x="48350" y="-3088"/>
                    <a:pt x="64804" y="-1815"/>
                    <a:pt x="74167" y="9118"/>
                  </a:cubicBezTo>
                  <a:cubicBezTo>
                    <a:pt x="82523" y="18876"/>
                    <a:pt x="82523" y="33267"/>
                    <a:pt x="74167" y="43025"/>
                  </a:cubicBezTo>
                  <a:lnTo>
                    <a:pt x="44714" y="72999"/>
                  </a:lnTo>
                  <a:cubicBezTo>
                    <a:pt x="39796" y="77878"/>
                    <a:pt x="33137" y="80596"/>
                    <a:pt x="26209" y="80557"/>
                  </a:cubicBezTo>
                  <a:close/>
                </a:path>
              </a:pathLst>
            </a:custGeom>
            <a:solidFill>
              <a:srgbClr val="E1A0A0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0" name="Frihandsfigur: Form 499">
              <a:extLst>
                <a:ext uri="{FF2B5EF4-FFF2-40B4-BE49-F238E27FC236}">
                  <a16:creationId xmlns:a16="http://schemas.microsoft.com/office/drawing/2014/main" id="{383BEE8E-46F8-B71A-2B26-B53A07A2A193}"/>
                </a:ext>
              </a:extLst>
            </p:cNvPr>
            <p:cNvSpPr/>
            <p:nvPr/>
          </p:nvSpPr>
          <p:spPr>
            <a:xfrm rot="-527797">
              <a:off x="1610020" y="3387549"/>
              <a:ext cx="80440" cy="80550"/>
            </a:xfrm>
            <a:custGeom>
              <a:avLst/>
              <a:gdLst>
                <a:gd name="connsiteX0" fmla="*/ 26215 w 80440"/>
                <a:gd name="connsiteY0" fmla="*/ 80547 h 80550"/>
                <a:gd name="connsiteX1" fmla="*/ 0 w 80440"/>
                <a:gd name="connsiteY1" fmla="*/ 54634 h 80550"/>
                <a:gd name="connsiteX2" fmla="*/ 7710 w 80440"/>
                <a:gd name="connsiteY2" fmla="*/ 35977 h 80550"/>
                <a:gd name="connsiteX3" fmla="*/ 37423 w 80440"/>
                <a:gd name="connsiteY3" fmla="*/ 6264 h 80550"/>
                <a:gd name="connsiteX4" fmla="*/ 74173 w 80440"/>
                <a:gd name="connsiteY4" fmla="*/ 9108 h 80550"/>
                <a:gd name="connsiteX5" fmla="*/ 74173 w 80440"/>
                <a:gd name="connsiteY5" fmla="*/ 43015 h 80550"/>
                <a:gd name="connsiteX6" fmla="*/ 44460 w 80440"/>
                <a:gd name="connsiteY6" fmla="*/ 72728 h 80550"/>
                <a:gd name="connsiteX7" fmla="*/ 26215 w 80440"/>
                <a:gd name="connsiteY7" fmla="*/ 80547 h 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40" h="80550">
                  <a:moveTo>
                    <a:pt x="26215" y="80547"/>
                  </a:moveTo>
                  <a:cubicBezTo>
                    <a:pt x="11820" y="80630"/>
                    <a:pt x="83" y="69029"/>
                    <a:pt x="0" y="54634"/>
                  </a:cubicBezTo>
                  <a:cubicBezTo>
                    <a:pt x="-42" y="47633"/>
                    <a:pt x="2737" y="40909"/>
                    <a:pt x="7710" y="35977"/>
                  </a:cubicBezTo>
                  <a:lnTo>
                    <a:pt x="37423" y="6264"/>
                  </a:lnTo>
                  <a:cubicBezTo>
                    <a:pt x="48356" y="-3098"/>
                    <a:pt x="64811" y="-1826"/>
                    <a:pt x="74173" y="9108"/>
                  </a:cubicBezTo>
                  <a:cubicBezTo>
                    <a:pt x="82529" y="18866"/>
                    <a:pt x="82529" y="33256"/>
                    <a:pt x="74173" y="43015"/>
                  </a:cubicBezTo>
                  <a:lnTo>
                    <a:pt x="44460" y="72728"/>
                  </a:lnTo>
                  <a:cubicBezTo>
                    <a:pt x="39648" y="77638"/>
                    <a:pt x="33091" y="80448"/>
                    <a:pt x="26215" y="80547"/>
                  </a:cubicBezTo>
                  <a:close/>
                </a:path>
              </a:pathLst>
            </a:custGeom>
            <a:solidFill>
              <a:srgbClr val="E1A0A0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501" name="Frihandsfigur: Form 500">
              <a:extLst>
                <a:ext uri="{FF2B5EF4-FFF2-40B4-BE49-F238E27FC236}">
                  <a16:creationId xmlns:a16="http://schemas.microsoft.com/office/drawing/2014/main" id="{0312E583-1D37-17C8-4C4F-34E448949889}"/>
                </a:ext>
              </a:extLst>
            </p:cNvPr>
            <p:cNvSpPr/>
            <p:nvPr/>
          </p:nvSpPr>
          <p:spPr>
            <a:xfrm rot="-527797">
              <a:off x="1816079" y="3355662"/>
              <a:ext cx="80440" cy="80550"/>
            </a:xfrm>
            <a:custGeom>
              <a:avLst/>
              <a:gdLst>
                <a:gd name="connsiteX0" fmla="*/ 26210 w 80440"/>
                <a:gd name="connsiteY0" fmla="*/ 80546 h 80550"/>
                <a:gd name="connsiteX1" fmla="*/ -6 w 80440"/>
                <a:gd name="connsiteY1" fmla="*/ 54634 h 80550"/>
                <a:gd name="connsiteX2" fmla="*/ 7704 w 80440"/>
                <a:gd name="connsiteY2" fmla="*/ 35977 h 80550"/>
                <a:gd name="connsiteX3" fmla="*/ 37417 w 80440"/>
                <a:gd name="connsiteY3" fmla="*/ 6264 h 80550"/>
                <a:gd name="connsiteX4" fmla="*/ 74167 w 80440"/>
                <a:gd name="connsiteY4" fmla="*/ 9108 h 80550"/>
                <a:gd name="connsiteX5" fmla="*/ 74167 w 80440"/>
                <a:gd name="connsiteY5" fmla="*/ 43014 h 80550"/>
                <a:gd name="connsiteX6" fmla="*/ 44454 w 80440"/>
                <a:gd name="connsiteY6" fmla="*/ 72727 h 80550"/>
                <a:gd name="connsiteX7" fmla="*/ 26210 w 80440"/>
                <a:gd name="connsiteY7" fmla="*/ 80546 h 8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440" h="80550">
                  <a:moveTo>
                    <a:pt x="26210" y="80546"/>
                  </a:moveTo>
                  <a:cubicBezTo>
                    <a:pt x="11814" y="80630"/>
                    <a:pt x="78" y="69029"/>
                    <a:pt x="-6" y="54634"/>
                  </a:cubicBezTo>
                  <a:cubicBezTo>
                    <a:pt x="-47" y="47633"/>
                    <a:pt x="2731" y="40908"/>
                    <a:pt x="7704" y="35977"/>
                  </a:cubicBezTo>
                  <a:lnTo>
                    <a:pt x="37417" y="6264"/>
                  </a:lnTo>
                  <a:cubicBezTo>
                    <a:pt x="48351" y="-3098"/>
                    <a:pt x="64805" y="-1826"/>
                    <a:pt x="74167" y="9108"/>
                  </a:cubicBezTo>
                  <a:cubicBezTo>
                    <a:pt x="82523" y="18866"/>
                    <a:pt x="82523" y="33256"/>
                    <a:pt x="74167" y="43014"/>
                  </a:cubicBezTo>
                  <a:lnTo>
                    <a:pt x="44454" y="72727"/>
                  </a:lnTo>
                  <a:cubicBezTo>
                    <a:pt x="39643" y="77638"/>
                    <a:pt x="33085" y="80447"/>
                    <a:pt x="26210" y="80546"/>
                  </a:cubicBezTo>
                  <a:close/>
                </a:path>
              </a:pathLst>
            </a:custGeom>
            <a:solidFill>
              <a:srgbClr val="E1A0A0"/>
            </a:solidFill>
            <a:ln w="260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89" name="Bild 12">
            <a:extLst>
              <a:ext uri="{FF2B5EF4-FFF2-40B4-BE49-F238E27FC236}">
                <a16:creationId xmlns:a16="http://schemas.microsoft.com/office/drawing/2014/main" id="{F71CBF66-BE9E-E9F3-7F81-1A42E489D917}"/>
              </a:ext>
            </a:extLst>
          </p:cNvPr>
          <p:cNvGrpSpPr/>
          <p:nvPr/>
        </p:nvGrpSpPr>
        <p:grpSpPr>
          <a:xfrm>
            <a:off x="9573268" y="2256517"/>
            <a:ext cx="704905" cy="704905"/>
            <a:chOff x="9315989" y="2314273"/>
            <a:chExt cx="704905" cy="7049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0" name="Frihandsfigur: Form 289">
              <a:extLst>
                <a:ext uri="{FF2B5EF4-FFF2-40B4-BE49-F238E27FC236}">
                  <a16:creationId xmlns:a16="http://schemas.microsoft.com/office/drawing/2014/main" id="{8666B34E-6A2B-B751-E6F2-6B21AF5DE3E6}"/>
                </a:ext>
              </a:extLst>
            </p:cNvPr>
            <p:cNvSpPr/>
            <p:nvPr/>
          </p:nvSpPr>
          <p:spPr>
            <a:xfrm rot="-839014">
              <a:off x="9350035" y="2379311"/>
              <a:ext cx="581601" cy="353115"/>
            </a:xfrm>
            <a:custGeom>
              <a:avLst/>
              <a:gdLst>
                <a:gd name="connsiteX0" fmla="*/ 270024 w 581601"/>
                <a:gd name="connsiteY0" fmla="*/ -1 h 353115"/>
                <a:gd name="connsiteX1" fmla="*/ 311567 w 581601"/>
                <a:gd name="connsiteY1" fmla="*/ -1 h 353115"/>
                <a:gd name="connsiteX2" fmla="*/ 581596 w 581601"/>
                <a:gd name="connsiteY2" fmla="*/ 270028 h 353115"/>
                <a:gd name="connsiteX3" fmla="*/ 581596 w 581601"/>
                <a:gd name="connsiteY3" fmla="*/ 290800 h 353115"/>
                <a:gd name="connsiteX4" fmla="*/ 519282 w 581601"/>
                <a:gd name="connsiteY4" fmla="*/ 353114 h 353115"/>
                <a:gd name="connsiteX5" fmla="*/ 62310 w 581601"/>
                <a:gd name="connsiteY5" fmla="*/ 353114 h 353115"/>
                <a:gd name="connsiteX6" fmla="*/ -5 w 581601"/>
                <a:gd name="connsiteY6" fmla="*/ 290800 h 353115"/>
                <a:gd name="connsiteX7" fmla="*/ -5 w 581601"/>
                <a:gd name="connsiteY7" fmla="*/ 270028 h 353115"/>
                <a:gd name="connsiteX8" fmla="*/ 270024 w 581601"/>
                <a:gd name="connsiteY8" fmla="*/ -1 h 3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601" h="353115">
                  <a:moveTo>
                    <a:pt x="270024" y="-1"/>
                  </a:moveTo>
                  <a:lnTo>
                    <a:pt x="311567" y="-1"/>
                  </a:lnTo>
                  <a:cubicBezTo>
                    <a:pt x="460700" y="-1"/>
                    <a:pt x="581596" y="120895"/>
                    <a:pt x="581596" y="270028"/>
                  </a:cubicBezTo>
                  <a:lnTo>
                    <a:pt x="581596" y="290800"/>
                  </a:lnTo>
                  <a:cubicBezTo>
                    <a:pt x="581596" y="325216"/>
                    <a:pt x="553698" y="353114"/>
                    <a:pt x="519282" y="353114"/>
                  </a:cubicBezTo>
                  <a:lnTo>
                    <a:pt x="62310" y="353114"/>
                  </a:lnTo>
                  <a:cubicBezTo>
                    <a:pt x="27894" y="353114"/>
                    <a:pt x="-5" y="325216"/>
                    <a:pt x="-5" y="290800"/>
                  </a:cubicBezTo>
                  <a:lnTo>
                    <a:pt x="-5" y="270028"/>
                  </a:lnTo>
                  <a:cubicBezTo>
                    <a:pt x="-5" y="120895"/>
                    <a:pt x="120891" y="-1"/>
                    <a:pt x="270024" y="-1"/>
                  </a:cubicBezTo>
                  <a:close/>
                </a:path>
              </a:pathLst>
            </a:custGeom>
            <a:solidFill>
              <a:srgbClr val="DDD4D1"/>
            </a:solidFill>
            <a:ln w="20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1" name="Frihandsfigur: Form 290">
              <a:extLst>
                <a:ext uri="{FF2B5EF4-FFF2-40B4-BE49-F238E27FC236}">
                  <a16:creationId xmlns:a16="http://schemas.microsoft.com/office/drawing/2014/main" id="{D5C6CA23-2BE7-89F4-D5AF-A555224178DA}"/>
                </a:ext>
              </a:extLst>
            </p:cNvPr>
            <p:cNvSpPr/>
            <p:nvPr/>
          </p:nvSpPr>
          <p:spPr>
            <a:xfrm rot="-839014">
              <a:off x="9350035" y="2379311"/>
              <a:ext cx="581601" cy="353115"/>
            </a:xfrm>
            <a:custGeom>
              <a:avLst/>
              <a:gdLst>
                <a:gd name="connsiteX0" fmla="*/ 270024 w 581601"/>
                <a:gd name="connsiteY0" fmla="*/ -1 h 353115"/>
                <a:gd name="connsiteX1" fmla="*/ 311567 w 581601"/>
                <a:gd name="connsiteY1" fmla="*/ -1 h 353115"/>
                <a:gd name="connsiteX2" fmla="*/ 581596 w 581601"/>
                <a:gd name="connsiteY2" fmla="*/ 270028 h 353115"/>
                <a:gd name="connsiteX3" fmla="*/ 581596 w 581601"/>
                <a:gd name="connsiteY3" fmla="*/ 290800 h 353115"/>
                <a:gd name="connsiteX4" fmla="*/ 519282 w 581601"/>
                <a:gd name="connsiteY4" fmla="*/ 353114 h 353115"/>
                <a:gd name="connsiteX5" fmla="*/ 62310 w 581601"/>
                <a:gd name="connsiteY5" fmla="*/ 353114 h 353115"/>
                <a:gd name="connsiteX6" fmla="*/ -5 w 581601"/>
                <a:gd name="connsiteY6" fmla="*/ 290800 h 353115"/>
                <a:gd name="connsiteX7" fmla="*/ -5 w 581601"/>
                <a:gd name="connsiteY7" fmla="*/ 270028 h 353115"/>
                <a:gd name="connsiteX8" fmla="*/ 270024 w 581601"/>
                <a:gd name="connsiteY8" fmla="*/ -1 h 3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601" h="353115">
                  <a:moveTo>
                    <a:pt x="270024" y="-1"/>
                  </a:moveTo>
                  <a:lnTo>
                    <a:pt x="311567" y="-1"/>
                  </a:lnTo>
                  <a:cubicBezTo>
                    <a:pt x="460700" y="-1"/>
                    <a:pt x="581596" y="120895"/>
                    <a:pt x="581596" y="270028"/>
                  </a:cubicBezTo>
                  <a:lnTo>
                    <a:pt x="581596" y="290800"/>
                  </a:lnTo>
                  <a:cubicBezTo>
                    <a:pt x="581596" y="325216"/>
                    <a:pt x="553698" y="353114"/>
                    <a:pt x="519282" y="353114"/>
                  </a:cubicBezTo>
                  <a:lnTo>
                    <a:pt x="62310" y="353114"/>
                  </a:lnTo>
                  <a:cubicBezTo>
                    <a:pt x="27894" y="353114"/>
                    <a:pt x="-5" y="325216"/>
                    <a:pt x="-5" y="290800"/>
                  </a:cubicBezTo>
                  <a:lnTo>
                    <a:pt x="-5" y="270028"/>
                  </a:lnTo>
                  <a:cubicBezTo>
                    <a:pt x="-5" y="120895"/>
                    <a:pt x="120891" y="-1"/>
                    <a:pt x="270024" y="-1"/>
                  </a:cubicBezTo>
                  <a:close/>
                </a:path>
              </a:pathLst>
            </a:custGeom>
            <a:solidFill>
              <a:srgbClr val="C4B59E"/>
            </a:solidFill>
            <a:ln w="20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2" name="Frihandsfigur: Form 291">
              <a:extLst>
                <a:ext uri="{FF2B5EF4-FFF2-40B4-BE49-F238E27FC236}">
                  <a16:creationId xmlns:a16="http://schemas.microsoft.com/office/drawing/2014/main" id="{730C738D-3C74-0EE8-68EC-651B62AB11AD}"/>
                </a:ext>
              </a:extLst>
            </p:cNvPr>
            <p:cNvSpPr/>
            <p:nvPr/>
          </p:nvSpPr>
          <p:spPr>
            <a:xfrm rot="-839014">
              <a:off x="9424204" y="2416852"/>
              <a:ext cx="498515" cy="540058"/>
            </a:xfrm>
            <a:custGeom>
              <a:avLst/>
              <a:gdLst>
                <a:gd name="connsiteX0" fmla="*/ 270025 w 498515"/>
                <a:gd name="connsiteY0" fmla="*/ -6 h 540058"/>
                <a:gd name="connsiteX1" fmla="*/ 228482 w 498515"/>
                <a:gd name="connsiteY1" fmla="*/ -6 h 540058"/>
                <a:gd name="connsiteX2" fmla="*/ -4 w 498515"/>
                <a:gd name="connsiteY2" fmla="*/ 228480 h 540058"/>
                <a:gd name="connsiteX3" fmla="*/ -4 w 498515"/>
                <a:gd name="connsiteY3" fmla="*/ 249252 h 540058"/>
                <a:gd name="connsiteX4" fmla="*/ 20767 w 498515"/>
                <a:gd name="connsiteY4" fmla="*/ 270023 h 540058"/>
                <a:gd name="connsiteX5" fmla="*/ 160351 w 498515"/>
                <a:gd name="connsiteY5" fmla="*/ 270023 h 540058"/>
                <a:gd name="connsiteX6" fmla="*/ 160351 w 498515"/>
                <a:gd name="connsiteY6" fmla="*/ 498509 h 540058"/>
                <a:gd name="connsiteX7" fmla="*/ 201894 w 498515"/>
                <a:gd name="connsiteY7" fmla="*/ 540052 h 540058"/>
                <a:gd name="connsiteX8" fmla="*/ 296404 w 498515"/>
                <a:gd name="connsiteY8" fmla="*/ 540052 h 540058"/>
                <a:gd name="connsiteX9" fmla="*/ 337947 w 498515"/>
                <a:gd name="connsiteY9" fmla="*/ 498509 h 540058"/>
                <a:gd name="connsiteX10" fmla="*/ 337947 w 498515"/>
                <a:gd name="connsiteY10" fmla="*/ 270023 h 540058"/>
                <a:gd name="connsiteX11" fmla="*/ 477739 w 498515"/>
                <a:gd name="connsiteY11" fmla="*/ 270023 h 540058"/>
                <a:gd name="connsiteX12" fmla="*/ 498511 w 498515"/>
                <a:gd name="connsiteY12" fmla="*/ 249252 h 540058"/>
                <a:gd name="connsiteX13" fmla="*/ 498511 w 498515"/>
                <a:gd name="connsiteY13" fmla="*/ 228480 h 540058"/>
                <a:gd name="connsiteX14" fmla="*/ 270025 w 498515"/>
                <a:gd name="connsiteY14" fmla="*/ -6 h 54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8515" h="540058">
                  <a:moveTo>
                    <a:pt x="270025" y="-6"/>
                  </a:moveTo>
                  <a:lnTo>
                    <a:pt x="228482" y="-6"/>
                  </a:lnTo>
                  <a:cubicBezTo>
                    <a:pt x="102292" y="-6"/>
                    <a:pt x="-4" y="102291"/>
                    <a:pt x="-4" y="228480"/>
                  </a:cubicBezTo>
                  <a:lnTo>
                    <a:pt x="-4" y="249252"/>
                  </a:lnTo>
                  <a:cubicBezTo>
                    <a:pt x="-4" y="260724"/>
                    <a:pt x="9295" y="270023"/>
                    <a:pt x="20767" y="270023"/>
                  </a:cubicBezTo>
                  <a:lnTo>
                    <a:pt x="160351" y="270023"/>
                  </a:lnTo>
                  <a:lnTo>
                    <a:pt x="160351" y="498509"/>
                  </a:lnTo>
                  <a:cubicBezTo>
                    <a:pt x="160351" y="521453"/>
                    <a:pt x="178950" y="540052"/>
                    <a:pt x="201894" y="540052"/>
                  </a:cubicBezTo>
                  <a:lnTo>
                    <a:pt x="296404" y="540052"/>
                  </a:lnTo>
                  <a:cubicBezTo>
                    <a:pt x="319349" y="540052"/>
                    <a:pt x="337947" y="521453"/>
                    <a:pt x="337947" y="498509"/>
                  </a:cubicBezTo>
                  <a:lnTo>
                    <a:pt x="337947" y="270023"/>
                  </a:lnTo>
                  <a:lnTo>
                    <a:pt x="477739" y="270023"/>
                  </a:lnTo>
                  <a:cubicBezTo>
                    <a:pt x="489211" y="270023"/>
                    <a:pt x="498511" y="260724"/>
                    <a:pt x="498511" y="249252"/>
                  </a:cubicBezTo>
                  <a:lnTo>
                    <a:pt x="498511" y="228480"/>
                  </a:lnTo>
                  <a:cubicBezTo>
                    <a:pt x="498511" y="102291"/>
                    <a:pt x="396213" y="-6"/>
                    <a:pt x="270025" y="-6"/>
                  </a:cubicBezTo>
                  <a:close/>
                </a:path>
              </a:pathLst>
            </a:custGeom>
            <a:solidFill>
              <a:srgbClr val="E4D8C8"/>
            </a:solidFill>
            <a:ln w="20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3" name="Frihandsfigur: Form 292">
              <a:extLst>
                <a:ext uri="{FF2B5EF4-FFF2-40B4-BE49-F238E27FC236}">
                  <a16:creationId xmlns:a16="http://schemas.microsoft.com/office/drawing/2014/main" id="{EABDB8D6-857F-311E-51F8-E2C78BCD9348}"/>
                </a:ext>
              </a:extLst>
            </p:cNvPr>
            <p:cNvSpPr/>
            <p:nvPr/>
          </p:nvSpPr>
          <p:spPr>
            <a:xfrm rot="-839014">
              <a:off x="9747946" y="2569324"/>
              <a:ext cx="88901" cy="86617"/>
            </a:xfrm>
            <a:custGeom>
              <a:avLst/>
              <a:gdLst>
                <a:gd name="connsiteX0" fmla="*/ 41533 w 88901"/>
                <a:gd name="connsiteY0" fmla="*/ -5 h 86617"/>
                <a:gd name="connsiteX1" fmla="*/ 47349 w 88901"/>
                <a:gd name="connsiteY1" fmla="*/ -5 h 86617"/>
                <a:gd name="connsiteX2" fmla="*/ 88892 w 88901"/>
                <a:gd name="connsiteY2" fmla="*/ 41538 h 86617"/>
                <a:gd name="connsiteX3" fmla="*/ 88892 w 88901"/>
                <a:gd name="connsiteY3" fmla="*/ 41538 h 86617"/>
                <a:gd name="connsiteX4" fmla="*/ 43818 w 88901"/>
                <a:gd name="connsiteY4" fmla="*/ 86612 h 86617"/>
                <a:gd name="connsiteX5" fmla="*/ 43610 w 88901"/>
                <a:gd name="connsiteY5" fmla="*/ 86612 h 86617"/>
                <a:gd name="connsiteX6" fmla="*/ -10 w 88901"/>
                <a:gd name="connsiteY6" fmla="*/ 86612 h 86617"/>
                <a:gd name="connsiteX7" fmla="*/ -10 w 88901"/>
                <a:gd name="connsiteY7" fmla="*/ 41538 h 86617"/>
                <a:gd name="connsiteX8" fmla="*/ 41533 w 88901"/>
                <a:gd name="connsiteY8" fmla="*/ -5 h 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901" h="86617">
                  <a:moveTo>
                    <a:pt x="41533" y="-5"/>
                  </a:moveTo>
                  <a:lnTo>
                    <a:pt x="47349" y="-5"/>
                  </a:lnTo>
                  <a:cubicBezTo>
                    <a:pt x="70294" y="-5"/>
                    <a:pt x="88892" y="18594"/>
                    <a:pt x="88892" y="41538"/>
                  </a:cubicBezTo>
                  <a:lnTo>
                    <a:pt x="88892" y="41538"/>
                  </a:lnTo>
                  <a:cubicBezTo>
                    <a:pt x="88892" y="66433"/>
                    <a:pt x="68713" y="86612"/>
                    <a:pt x="43818" y="86612"/>
                  </a:cubicBezTo>
                  <a:cubicBezTo>
                    <a:pt x="43750" y="86612"/>
                    <a:pt x="43679" y="86612"/>
                    <a:pt x="43610" y="86612"/>
                  </a:cubicBezTo>
                  <a:lnTo>
                    <a:pt x="-10" y="86612"/>
                  </a:lnTo>
                  <a:lnTo>
                    <a:pt x="-10" y="41538"/>
                  </a:lnTo>
                  <a:cubicBezTo>
                    <a:pt x="-10" y="18594"/>
                    <a:pt x="18589" y="-5"/>
                    <a:pt x="41533" y="-5"/>
                  </a:cubicBezTo>
                  <a:close/>
                </a:path>
              </a:pathLst>
            </a:custGeom>
            <a:solidFill>
              <a:srgbClr val="61666C"/>
            </a:solidFill>
            <a:ln w="20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4" name="Frihandsfigur: Form 293">
              <a:extLst>
                <a:ext uri="{FF2B5EF4-FFF2-40B4-BE49-F238E27FC236}">
                  <a16:creationId xmlns:a16="http://schemas.microsoft.com/office/drawing/2014/main" id="{2DDB2926-7003-46D7-BB9D-EE7C1502B46D}"/>
                </a:ext>
              </a:extLst>
            </p:cNvPr>
            <p:cNvSpPr/>
            <p:nvPr/>
          </p:nvSpPr>
          <p:spPr>
            <a:xfrm rot="-839014">
              <a:off x="9489346" y="2633722"/>
              <a:ext cx="88901" cy="86617"/>
            </a:xfrm>
            <a:custGeom>
              <a:avLst/>
              <a:gdLst>
                <a:gd name="connsiteX0" fmla="*/ 41543 w 88901"/>
                <a:gd name="connsiteY0" fmla="*/ -4 h 86617"/>
                <a:gd name="connsiteX1" fmla="*/ 47359 w 88901"/>
                <a:gd name="connsiteY1" fmla="*/ -4 h 86617"/>
                <a:gd name="connsiteX2" fmla="*/ 88902 w 88901"/>
                <a:gd name="connsiteY2" fmla="*/ 41539 h 86617"/>
                <a:gd name="connsiteX3" fmla="*/ 88902 w 88901"/>
                <a:gd name="connsiteY3" fmla="*/ 86613 h 86617"/>
                <a:gd name="connsiteX4" fmla="*/ 45074 w 88901"/>
                <a:gd name="connsiteY4" fmla="*/ 86613 h 86617"/>
                <a:gd name="connsiteX5" fmla="*/ 0 w 88901"/>
                <a:gd name="connsiteY5" fmla="*/ 41539 h 86617"/>
                <a:gd name="connsiteX6" fmla="*/ 0 w 88901"/>
                <a:gd name="connsiteY6" fmla="*/ 41539 h 86617"/>
                <a:gd name="connsiteX7" fmla="*/ 41543 w 88901"/>
                <a:gd name="connsiteY7" fmla="*/ -4 h 8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901" h="86617">
                  <a:moveTo>
                    <a:pt x="41543" y="-4"/>
                  </a:moveTo>
                  <a:lnTo>
                    <a:pt x="47359" y="-4"/>
                  </a:lnTo>
                  <a:cubicBezTo>
                    <a:pt x="70304" y="-4"/>
                    <a:pt x="88902" y="18595"/>
                    <a:pt x="88902" y="41539"/>
                  </a:cubicBezTo>
                  <a:lnTo>
                    <a:pt x="88902" y="86613"/>
                  </a:lnTo>
                  <a:lnTo>
                    <a:pt x="45074" y="86613"/>
                  </a:lnTo>
                  <a:cubicBezTo>
                    <a:pt x="20181" y="86613"/>
                    <a:pt x="0" y="66433"/>
                    <a:pt x="0" y="41539"/>
                  </a:cubicBezTo>
                  <a:lnTo>
                    <a:pt x="0" y="41539"/>
                  </a:lnTo>
                  <a:cubicBezTo>
                    <a:pt x="0" y="18595"/>
                    <a:pt x="18600" y="-4"/>
                    <a:pt x="41543" y="-4"/>
                  </a:cubicBezTo>
                  <a:close/>
                </a:path>
              </a:pathLst>
            </a:custGeom>
            <a:solidFill>
              <a:srgbClr val="61666C"/>
            </a:solidFill>
            <a:ln w="207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295" name="Bild 12">
            <a:extLst>
              <a:ext uri="{FF2B5EF4-FFF2-40B4-BE49-F238E27FC236}">
                <a16:creationId xmlns:a16="http://schemas.microsoft.com/office/drawing/2014/main" id="{45E33C94-62AE-C2AD-73DA-2028F553FFFF}"/>
              </a:ext>
            </a:extLst>
          </p:cNvPr>
          <p:cNvGrpSpPr/>
          <p:nvPr/>
        </p:nvGrpSpPr>
        <p:grpSpPr>
          <a:xfrm>
            <a:off x="10517346" y="2692998"/>
            <a:ext cx="616592" cy="616592"/>
            <a:chOff x="10260067" y="2750754"/>
            <a:chExt cx="616592" cy="61659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6" name="Frihandsfigur: Form 295">
              <a:extLst>
                <a:ext uri="{FF2B5EF4-FFF2-40B4-BE49-F238E27FC236}">
                  <a16:creationId xmlns:a16="http://schemas.microsoft.com/office/drawing/2014/main" id="{77D53C08-22C6-8716-CA4F-1DA23BBB5607}"/>
                </a:ext>
              </a:extLst>
            </p:cNvPr>
            <p:cNvSpPr/>
            <p:nvPr/>
          </p:nvSpPr>
          <p:spPr>
            <a:xfrm rot="3269063">
              <a:off x="10418019" y="2874419"/>
              <a:ext cx="442039" cy="268380"/>
            </a:xfrm>
            <a:custGeom>
              <a:avLst/>
              <a:gdLst>
                <a:gd name="connsiteX0" fmla="*/ 205239 w 442039"/>
                <a:gd name="connsiteY0" fmla="*/ 4 h 268380"/>
                <a:gd name="connsiteX1" fmla="*/ 236813 w 442039"/>
                <a:gd name="connsiteY1" fmla="*/ 4 h 268380"/>
                <a:gd name="connsiteX2" fmla="*/ 442045 w 442039"/>
                <a:gd name="connsiteY2" fmla="*/ 205236 h 268380"/>
                <a:gd name="connsiteX3" fmla="*/ 442045 w 442039"/>
                <a:gd name="connsiteY3" fmla="*/ 221023 h 268380"/>
                <a:gd name="connsiteX4" fmla="*/ 394684 w 442039"/>
                <a:gd name="connsiteY4" fmla="*/ 268385 h 268380"/>
                <a:gd name="connsiteX5" fmla="*/ 47367 w 442039"/>
                <a:gd name="connsiteY5" fmla="*/ 268385 h 268380"/>
                <a:gd name="connsiteX6" fmla="*/ 6 w 442039"/>
                <a:gd name="connsiteY6" fmla="*/ 221023 h 268380"/>
                <a:gd name="connsiteX7" fmla="*/ 6 w 442039"/>
                <a:gd name="connsiteY7" fmla="*/ 205236 h 268380"/>
                <a:gd name="connsiteX8" fmla="*/ 205239 w 442039"/>
                <a:gd name="connsiteY8" fmla="*/ 4 h 26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039" h="268380">
                  <a:moveTo>
                    <a:pt x="205239" y="4"/>
                  </a:moveTo>
                  <a:lnTo>
                    <a:pt x="236813" y="4"/>
                  </a:lnTo>
                  <a:cubicBezTo>
                    <a:pt x="350159" y="4"/>
                    <a:pt x="442045" y="91890"/>
                    <a:pt x="442045" y="205236"/>
                  </a:cubicBezTo>
                  <a:lnTo>
                    <a:pt x="442045" y="221023"/>
                  </a:lnTo>
                  <a:cubicBezTo>
                    <a:pt x="442045" y="247181"/>
                    <a:pt x="420841" y="268385"/>
                    <a:pt x="394684" y="268385"/>
                  </a:cubicBezTo>
                  <a:lnTo>
                    <a:pt x="47367" y="268385"/>
                  </a:lnTo>
                  <a:cubicBezTo>
                    <a:pt x="21211" y="268385"/>
                    <a:pt x="6" y="247181"/>
                    <a:pt x="6" y="221023"/>
                  </a:cubicBezTo>
                  <a:lnTo>
                    <a:pt x="6" y="205236"/>
                  </a:lnTo>
                  <a:cubicBezTo>
                    <a:pt x="6" y="91890"/>
                    <a:pt x="91892" y="4"/>
                    <a:pt x="205239" y="4"/>
                  </a:cubicBezTo>
                  <a:close/>
                </a:path>
              </a:pathLst>
            </a:custGeom>
            <a:solidFill>
              <a:srgbClr val="DDD4D1"/>
            </a:solidFill>
            <a:ln w="15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7" name="Frihandsfigur: Form 296">
              <a:extLst>
                <a:ext uri="{FF2B5EF4-FFF2-40B4-BE49-F238E27FC236}">
                  <a16:creationId xmlns:a16="http://schemas.microsoft.com/office/drawing/2014/main" id="{53DB053C-F01C-D452-86FF-8D86EE5A08BF}"/>
                </a:ext>
              </a:extLst>
            </p:cNvPr>
            <p:cNvSpPr/>
            <p:nvPr/>
          </p:nvSpPr>
          <p:spPr>
            <a:xfrm rot="3269063">
              <a:off x="10418019" y="2874419"/>
              <a:ext cx="442039" cy="268380"/>
            </a:xfrm>
            <a:custGeom>
              <a:avLst/>
              <a:gdLst>
                <a:gd name="connsiteX0" fmla="*/ 205239 w 442039"/>
                <a:gd name="connsiteY0" fmla="*/ 4 h 268380"/>
                <a:gd name="connsiteX1" fmla="*/ 236813 w 442039"/>
                <a:gd name="connsiteY1" fmla="*/ 4 h 268380"/>
                <a:gd name="connsiteX2" fmla="*/ 442045 w 442039"/>
                <a:gd name="connsiteY2" fmla="*/ 205236 h 268380"/>
                <a:gd name="connsiteX3" fmla="*/ 442045 w 442039"/>
                <a:gd name="connsiteY3" fmla="*/ 221023 h 268380"/>
                <a:gd name="connsiteX4" fmla="*/ 394684 w 442039"/>
                <a:gd name="connsiteY4" fmla="*/ 268385 h 268380"/>
                <a:gd name="connsiteX5" fmla="*/ 47367 w 442039"/>
                <a:gd name="connsiteY5" fmla="*/ 268385 h 268380"/>
                <a:gd name="connsiteX6" fmla="*/ 6 w 442039"/>
                <a:gd name="connsiteY6" fmla="*/ 221023 h 268380"/>
                <a:gd name="connsiteX7" fmla="*/ 6 w 442039"/>
                <a:gd name="connsiteY7" fmla="*/ 205236 h 268380"/>
                <a:gd name="connsiteX8" fmla="*/ 205239 w 442039"/>
                <a:gd name="connsiteY8" fmla="*/ 4 h 268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2039" h="268380">
                  <a:moveTo>
                    <a:pt x="205239" y="4"/>
                  </a:moveTo>
                  <a:lnTo>
                    <a:pt x="236813" y="4"/>
                  </a:lnTo>
                  <a:cubicBezTo>
                    <a:pt x="350159" y="4"/>
                    <a:pt x="442045" y="91890"/>
                    <a:pt x="442045" y="205236"/>
                  </a:cubicBezTo>
                  <a:lnTo>
                    <a:pt x="442045" y="221023"/>
                  </a:lnTo>
                  <a:cubicBezTo>
                    <a:pt x="442045" y="247181"/>
                    <a:pt x="420841" y="268385"/>
                    <a:pt x="394684" y="268385"/>
                  </a:cubicBezTo>
                  <a:lnTo>
                    <a:pt x="47367" y="268385"/>
                  </a:lnTo>
                  <a:cubicBezTo>
                    <a:pt x="21211" y="268385"/>
                    <a:pt x="6" y="247181"/>
                    <a:pt x="6" y="221023"/>
                  </a:cubicBezTo>
                  <a:lnTo>
                    <a:pt x="6" y="205236"/>
                  </a:lnTo>
                  <a:cubicBezTo>
                    <a:pt x="6" y="91890"/>
                    <a:pt x="91892" y="4"/>
                    <a:pt x="205239" y="4"/>
                  </a:cubicBezTo>
                  <a:close/>
                </a:path>
              </a:pathLst>
            </a:custGeom>
            <a:solidFill>
              <a:srgbClr val="C4B59E"/>
            </a:solidFill>
            <a:ln w="15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8" name="Frihandsfigur: Form 297">
              <a:extLst>
                <a:ext uri="{FF2B5EF4-FFF2-40B4-BE49-F238E27FC236}">
                  <a16:creationId xmlns:a16="http://schemas.microsoft.com/office/drawing/2014/main" id="{7BB98FF3-5EBF-DE08-E88C-255E9E17C8AE}"/>
                </a:ext>
              </a:extLst>
            </p:cNvPr>
            <p:cNvSpPr/>
            <p:nvPr/>
          </p:nvSpPr>
          <p:spPr>
            <a:xfrm rot="3269063">
              <a:off x="10366068" y="2862989"/>
              <a:ext cx="378890" cy="410464"/>
            </a:xfrm>
            <a:custGeom>
              <a:avLst/>
              <a:gdLst>
                <a:gd name="connsiteX0" fmla="*/ 205238 w 378890"/>
                <a:gd name="connsiteY0" fmla="*/ -2 h 410464"/>
                <a:gd name="connsiteX1" fmla="*/ 173663 w 378890"/>
                <a:gd name="connsiteY1" fmla="*/ -2 h 410464"/>
                <a:gd name="connsiteX2" fmla="*/ 5 w 378890"/>
                <a:gd name="connsiteY2" fmla="*/ 173656 h 410464"/>
                <a:gd name="connsiteX3" fmla="*/ 5 w 378890"/>
                <a:gd name="connsiteY3" fmla="*/ 189443 h 410464"/>
                <a:gd name="connsiteX4" fmla="*/ 15792 w 378890"/>
                <a:gd name="connsiteY4" fmla="*/ 205230 h 410464"/>
                <a:gd name="connsiteX5" fmla="*/ 121882 w 378890"/>
                <a:gd name="connsiteY5" fmla="*/ 205230 h 410464"/>
                <a:gd name="connsiteX6" fmla="*/ 121882 w 378890"/>
                <a:gd name="connsiteY6" fmla="*/ 378889 h 410464"/>
                <a:gd name="connsiteX7" fmla="*/ 153456 w 378890"/>
                <a:gd name="connsiteY7" fmla="*/ 410463 h 410464"/>
                <a:gd name="connsiteX8" fmla="*/ 225287 w 378890"/>
                <a:gd name="connsiteY8" fmla="*/ 410463 h 410464"/>
                <a:gd name="connsiteX9" fmla="*/ 256861 w 378890"/>
                <a:gd name="connsiteY9" fmla="*/ 378889 h 410464"/>
                <a:gd name="connsiteX10" fmla="*/ 256861 w 378890"/>
                <a:gd name="connsiteY10" fmla="*/ 205230 h 410464"/>
                <a:gd name="connsiteX11" fmla="*/ 363109 w 378890"/>
                <a:gd name="connsiteY11" fmla="*/ 205230 h 410464"/>
                <a:gd name="connsiteX12" fmla="*/ 378896 w 378890"/>
                <a:gd name="connsiteY12" fmla="*/ 189443 h 410464"/>
                <a:gd name="connsiteX13" fmla="*/ 378896 w 378890"/>
                <a:gd name="connsiteY13" fmla="*/ 173656 h 410464"/>
                <a:gd name="connsiteX14" fmla="*/ 205238 w 378890"/>
                <a:gd name="connsiteY14" fmla="*/ -2 h 410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8890" h="410464">
                  <a:moveTo>
                    <a:pt x="205238" y="-2"/>
                  </a:moveTo>
                  <a:lnTo>
                    <a:pt x="173663" y="-2"/>
                  </a:lnTo>
                  <a:cubicBezTo>
                    <a:pt x="77755" y="-2"/>
                    <a:pt x="5" y="77748"/>
                    <a:pt x="5" y="173656"/>
                  </a:cubicBezTo>
                  <a:lnTo>
                    <a:pt x="5" y="189443"/>
                  </a:lnTo>
                  <a:cubicBezTo>
                    <a:pt x="5" y="198163"/>
                    <a:pt x="7073" y="205230"/>
                    <a:pt x="15792" y="205230"/>
                  </a:cubicBezTo>
                  <a:lnTo>
                    <a:pt x="121882" y="205230"/>
                  </a:lnTo>
                  <a:lnTo>
                    <a:pt x="121882" y="378889"/>
                  </a:lnTo>
                  <a:cubicBezTo>
                    <a:pt x="121882" y="396327"/>
                    <a:pt x="136017" y="410463"/>
                    <a:pt x="153456" y="410463"/>
                  </a:cubicBezTo>
                  <a:lnTo>
                    <a:pt x="225287" y="410463"/>
                  </a:lnTo>
                  <a:cubicBezTo>
                    <a:pt x="242726" y="410463"/>
                    <a:pt x="256861" y="396327"/>
                    <a:pt x="256861" y="378889"/>
                  </a:cubicBezTo>
                  <a:lnTo>
                    <a:pt x="256861" y="205230"/>
                  </a:lnTo>
                  <a:lnTo>
                    <a:pt x="363109" y="205230"/>
                  </a:lnTo>
                  <a:cubicBezTo>
                    <a:pt x="371828" y="205230"/>
                    <a:pt x="378896" y="198163"/>
                    <a:pt x="378896" y="189443"/>
                  </a:cubicBezTo>
                  <a:lnTo>
                    <a:pt x="378896" y="173656"/>
                  </a:lnTo>
                  <a:cubicBezTo>
                    <a:pt x="378896" y="77748"/>
                    <a:pt x="301146" y="-2"/>
                    <a:pt x="205238" y="-2"/>
                  </a:cubicBezTo>
                  <a:close/>
                </a:path>
              </a:pathLst>
            </a:custGeom>
            <a:solidFill>
              <a:srgbClr val="E4D8C8"/>
            </a:solidFill>
            <a:ln w="15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9" name="Frihandsfigur: Form 298">
              <a:extLst>
                <a:ext uri="{FF2B5EF4-FFF2-40B4-BE49-F238E27FC236}">
                  <a16:creationId xmlns:a16="http://schemas.microsoft.com/office/drawing/2014/main" id="{C7371611-1335-03EB-553E-CBDA8CB02597}"/>
                </a:ext>
              </a:extLst>
            </p:cNvPr>
            <p:cNvSpPr/>
            <p:nvPr/>
          </p:nvSpPr>
          <p:spPr>
            <a:xfrm rot="3269063">
              <a:off x="10607400" y="3098681"/>
              <a:ext cx="67568" cy="65832"/>
            </a:xfrm>
            <a:custGeom>
              <a:avLst/>
              <a:gdLst>
                <a:gd name="connsiteX0" fmla="*/ 31574 w 67568"/>
                <a:gd name="connsiteY0" fmla="*/ 1 h 65832"/>
                <a:gd name="connsiteX1" fmla="*/ 35994 w 67568"/>
                <a:gd name="connsiteY1" fmla="*/ 1 h 65832"/>
                <a:gd name="connsiteX2" fmla="*/ 67569 w 67568"/>
                <a:gd name="connsiteY2" fmla="*/ 31575 h 65832"/>
                <a:gd name="connsiteX3" fmla="*/ 67569 w 67568"/>
                <a:gd name="connsiteY3" fmla="*/ 31575 h 65832"/>
                <a:gd name="connsiteX4" fmla="*/ 33310 w 67568"/>
                <a:gd name="connsiteY4" fmla="*/ 65833 h 65832"/>
                <a:gd name="connsiteX5" fmla="*/ 33153 w 67568"/>
                <a:gd name="connsiteY5" fmla="*/ 65833 h 65832"/>
                <a:gd name="connsiteX6" fmla="*/ 0 w 67568"/>
                <a:gd name="connsiteY6" fmla="*/ 65833 h 65832"/>
                <a:gd name="connsiteX7" fmla="*/ 0 w 67568"/>
                <a:gd name="connsiteY7" fmla="*/ 31575 h 65832"/>
                <a:gd name="connsiteX8" fmla="*/ 31574 w 67568"/>
                <a:gd name="connsiteY8" fmla="*/ 1 h 6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568" h="65832">
                  <a:moveTo>
                    <a:pt x="31574" y="1"/>
                  </a:moveTo>
                  <a:lnTo>
                    <a:pt x="35994" y="1"/>
                  </a:lnTo>
                  <a:cubicBezTo>
                    <a:pt x="53433" y="1"/>
                    <a:pt x="67569" y="14137"/>
                    <a:pt x="67569" y="31575"/>
                  </a:cubicBezTo>
                  <a:lnTo>
                    <a:pt x="67569" y="31575"/>
                  </a:lnTo>
                  <a:cubicBezTo>
                    <a:pt x="67569" y="50496"/>
                    <a:pt x="52231" y="65833"/>
                    <a:pt x="33310" y="65833"/>
                  </a:cubicBezTo>
                  <a:cubicBezTo>
                    <a:pt x="33258" y="65833"/>
                    <a:pt x="33205" y="65833"/>
                    <a:pt x="33153" y="65833"/>
                  </a:cubicBezTo>
                  <a:lnTo>
                    <a:pt x="0" y="65833"/>
                  </a:lnTo>
                  <a:lnTo>
                    <a:pt x="0" y="31575"/>
                  </a:lnTo>
                  <a:cubicBezTo>
                    <a:pt x="0" y="14137"/>
                    <a:pt x="14135" y="1"/>
                    <a:pt x="31574" y="1"/>
                  </a:cubicBezTo>
                  <a:close/>
                </a:path>
              </a:pathLst>
            </a:custGeom>
            <a:solidFill>
              <a:srgbClr val="61666C"/>
            </a:solidFill>
            <a:ln w="15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0" name="Frihandsfigur: Form 299">
              <a:extLst>
                <a:ext uri="{FF2B5EF4-FFF2-40B4-BE49-F238E27FC236}">
                  <a16:creationId xmlns:a16="http://schemas.microsoft.com/office/drawing/2014/main" id="{B28F2936-5558-29EE-35A9-FAC3774A2F59}"/>
                </a:ext>
              </a:extLst>
            </p:cNvPr>
            <p:cNvSpPr/>
            <p:nvPr/>
          </p:nvSpPr>
          <p:spPr>
            <a:xfrm rot="3269063">
              <a:off x="10489734" y="2933815"/>
              <a:ext cx="67568" cy="65832"/>
            </a:xfrm>
            <a:custGeom>
              <a:avLst/>
              <a:gdLst>
                <a:gd name="connsiteX0" fmla="*/ 31585 w 67568"/>
                <a:gd name="connsiteY0" fmla="*/ -1 h 65832"/>
                <a:gd name="connsiteX1" fmla="*/ 36006 w 67568"/>
                <a:gd name="connsiteY1" fmla="*/ -1 h 65832"/>
                <a:gd name="connsiteX2" fmla="*/ 67580 w 67568"/>
                <a:gd name="connsiteY2" fmla="*/ 31573 h 65832"/>
                <a:gd name="connsiteX3" fmla="*/ 67580 w 67568"/>
                <a:gd name="connsiteY3" fmla="*/ 65831 h 65832"/>
                <a:gd name="connsiteX4" fmla="*/ 34269 w 67568"/>
                <a:gd name="connsiteY4" fmla="*/ 65831 h 65832"/>
                <a:gd name="connsiteX5" fmla="*/ 11 w 67568"/>
                <a:gd name="connsiteY5" fmla="*/ 31573 h 65832"/>
                <a:gd name="connsiteX6" fmla="*/ 11 w 67568"/>
                <a:gd name="connsiteY6" fmla="*/ 31573 h 65832"/>
                <a:gd name="connsiteX7" fmla="*/ 31585 w 67568"/>
                <a:gd name="connsiteY7" fmla="*/ -1 h 65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568" h="65832">
                  <a:moveTo>
                    <a:pt x="31585" y="-1"/>
                  </a:moveTo>
                  <a:lnTo>
                    <a:pt x="36006" y="-1"/>
                  </a:lnTo>
                  <a:cubicBezTo>
                    <a:pt x="53444" y="-1"/>
                    <a:pt x="67580" y="14135"/>
                    <a:pt x="67580" y="31573"/>
                  </a:cubicBezTo>
                  <a:lnTo>
                    <a:pt x="67580" y="65831"/>
                  </a:lnTo>
                  <a:lnTo>
                    <a:pt x="34269" y="65831"/>
                  </a:lnTo>
                  <a:cubicBezTo>
                    <a:pt x="15349" y="65831"/>
                    <a:pt x="11" y="50494"/>
                    <a:pt x="11" y="31573"/>
                  </a:cubicBezTo>
                  <a:lnTo>
                    <a:pt x="11" y="31573"/>
                  </a:lnTo>
                  <a:cubicBezTo>
                    <a:pt x="11" y="14135"/>
                    <a:pt x="14148" y="-1"/>
                    <a:pt x="31585" y="-1"/>
                  </a:cubicBezTo>
                  <a:close/>
                </a:path>
              </a:pathLst>
            </a:custGeom>
            <a:solidFill>
              <a:srgbClr val="61666C"/>
            </a:solidFill>
            <a:ln w="157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01" name="Bild 12">
            <a:extLst>
              <a:ext uri="{FF2B5EF4-FFF2-40B4-BE49-F238E27FC236}">
                <a16:creationId xmlns:a16="http://schemas.microsoft.com/office/drawing/2014/main" id="{FA516662-3017-943A-71A5-F8FF1732C660}"/>
              </a:ext>
            </a:extLst>
          </p:cNvPr>
          <p:cNvGrpSpPr/>
          <p:nvPr/>
        </p:nvGrpSpPr>
        <p:grpSpPr>
          <a:xfrm>
            <a:off x="10253287" y="2318788"/>
            <a:ext cx="493182" cy="493182"/>
            <a:chOff x="9996008" y="2376544"/>
            <a:chExt cx="493182" cy="493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2" name="Frihandsfigur: Form 301">
              <a:extLst>
                <a:ext uri="{FF2B5EF4-FFF2-40B4-BE49-F238E27FC236}">
                  <a16:creationId xmlns:a16="http://schemas.microsoft.com/office/drawing/2014/main" id="{744DA014-FB22-790C-F35F-3B7E1F71FFCE}"/>
                </a:ext>
              </a:extLst>
            </p:cNvPr>
            <p:cNvSpPr/>
            <p:nvPr/>
          </p:nvSpPr>
          <p:spPr>
            <a:xfrm rot="1886158">
              <a:off x="10099982" y="2454109"/>
              <a:ext cx="358738" cy="217805"/>
            </a:xfrm>
            <a:custGeom>
              <a:avLst/>
              <a:gdLst>
                <a:gd name="connsiteX0" fmla="*/ 166559 w 358738"/>
                <a:gd name="connsiteY0" fmla="*/ -1 h 217805"/>
                <a:gd name="connsiteX1" fmla="*/ 192183 w 358738"/>
                <a:gd name="connsiteY1" fmla="*/ -1 h 217805"/>
                <a:gd name="connsiteX2" fmla="*/ 358741 w 358738"/>
                <a:gd name="connsiteY2" fmla="*/ 166556 h 217805"/>
                <a:gd name="connsiteX3" fmla="*/ 358741 w 358738"/>
                <a:gd name="connsiteY3" fmla="*/ 179368 h 217805"/>
                <a:gd name="connsiteX4" fmla="*/ 320304 w 358738"/>
                <a:gd name="connsiteY4" fmla="*/ 217804 h 217805"/>
                <a:gd name="connsiteX5" fmla="*/ 38438 w 358738"/>
                <a:gd name="connsiteY5" fmla="*/ 217804 h 217805"/>
                <a:gd name="connsiteX6" fmla="*/ 2 w 358738"/>
                <a:gd name="connsiteY6" fmla="*/ 179368 h 217805"/>
                <a:gd name="connsiteX7" fmla="*/ 2 w 358738"/>
                <a:gd name="connsiteY7" fmla="*/ 166556 h 217805"/>
                <a:gd name="connsiteX8" fmla="*/ 166559 w 358738"/>
                <a:gd name="connsiteY8" fmla="*/ -1 h 21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738" h="217805">
                  <a:moveTo>
                    <a:pt x="166559" y="-1"/>
                  </a:moveTo>
                  <a:lnTo>
                    <a:pt x="192183" y="-1"/>
                  </a:lnTo>
                  <a:cubicBezTo>
                    <a:pt x="284170" y="-1"/>
                    <a:pt x="358741" y="74569"/>
                    <a:pt x="358741" y="166556"/>
                  </a:cubicBezTo>
                  <a:lnTo>
                    <a:pt x="358741" y="179368"/>
                  </a:lnTo>
                  <a:cubicBezTo>
                    <a:pt x="358741" y="200597"/>
                    <a:pt x="341533" y="217804"/>
                    <a:pt x="320304" y="217804"/>
                  </a:cubicBezTo>
                  <a:lnTo>
                    <a:pt x="38438" y="217804"/>
                  </a:lnTo>
                  <a:cubicBezTo>
                    <a:pt x="17211" y="217804"/>
                    <a:pt x="2" y="200597"/>
                    <a:pt x="2" y="179368"/>
                  </a:cubicBezTo>
                  <a:lnTo>
                    <a:pt x="2" y="166556"/>
                  </a:lnTo>
                  <a:cubicBezTo>
                    <a:pt x="2" y="74569"/>
                    <a:pt x="74572" y="-1"/>
                    <a:pt x="166559" y="-1"/>
                  </a:cubicBezTo>
                  <a:close/>
                </a:path>
              </a:pathLst>
            </a:custGeom>
            <a:solidFill>
              <a:srgbClr val="DDD4D1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3" name="Frihandsfigur: Form 302">
              <a:extLst>
                <a:ext uri="{FF2B5EF4-FFF2-40B4-BE49-F238E27FC236}">
                  <a16:creationId xmlns:a16="http://schemas.microsoft.com/office/drawing/2014/main" id="{72FFEE1B-DA15-5B76-8A6B-55186E4E79FC}"/>
                </a:ext>
              </a:extLst>
            </p:cNvPr>
            <p:cNvSpPr/>
            <p:nvPr/>
          </p:nvSpPr>
          <p:spPr>
            <a:xfrm rot="1886158">
              <a:off x="10099982" y="2454109"/>
              <a:ext cx="358738" cy="217805"/>
            </a:xfrm>
            <a:custGeom>
              <a:avLst/>
              <a:gdLst>
                <a:gd name="connsiteX0" fmla="*/ 166559 w 358738"/>
                <a:gd name="connsiteY0" fmla="*/ -1 h 217805"/>
                <a:gd name="connsiteX1" fmla="*/ 192183 w 358738"/>
                <a:gd name="connsiteY1" fmla="*/ -1 h 217805"/>
                <a:gd name="connsiteX2" fmla="*/ 358741 w 358738"/>
                <a:gd name="connsiteY2" fmla="*/ 166556 h 217805"/>
                <a:gd name="connsiteX3" fmla="*/ 358741 w 358738"/>
                <a:gd name="connsiteY3" fmla="*/ 179368 h 217805"/>
                <a:gd name="connsiteX4" fmla="*/ 320304 w 358738"/>
                <a:gd name="connsiteY4" fmla="*/ 217804 h 217805"/>
                <a:gd name="connsiteX5" fmla="*/ 38438 w 358738"/>
                <a:gd name="connsiteY5" fmla="*/ 217804 h 217805"/>
                <a:gd name="connsiteX6" fmla="*/ 2 w 358738"/>
                <a:gd name="connsiteY6" fmla="*/ 179368 h 217805"/>
                <a:gd name="connsiteX7" fmla="*/ 2 w 358738"/>
                <a:gd name="connsiteY7" fmla="*/ 166556 h 217805"/>
                <a:gd name="connsiteX8" fmla="*/ 166559 w 358738"/>
                <a:gd name="connsiteY8" fmla="*/ -1 h 21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738" h="217805">
                  <a:moveTo>
                    <a:pt x="166559" y="-1"/>
                  </a:moveTo>
                  <a:lnTo>
                    <a:pt x="192183" y="-1"/>
                  </a:lnTo>
                  <a:cubicBezTo>
                    <a:pt x="284170" y="-1"/>
                    <a:pt x="358741" y="74569"/>
                    <a:pt x="358741" y="166556"/>
                  </a:cubicBezTo>
                  <a:lnTo>
                    <a:pt x="358741" y="179368"/>
                  </a:lnTo>
                  <a:cubicBezTo>
                    <a:pt x="358741" y="200597"/>
                    <a:pt x="341533" y="217804"/>
                    <a:pt x="320304" y="217804"/>
                  </a:cubicBezTo>
                  <a:lnTo>
                    <a:pt x="38438" y="217804"/>
                  </a:lnTo>
                  <a:cubicBezTo>
                    <a:pt x="17211" y="217804"/>
                    <a:pt x="2" y="200597"/>
                    <a:pt x="2" y="179368"/>
                  </a:cubicBezTo>
                  <a:lnTo>
                    <a:pt x="2" y="166556"/>
                  </a:lnTo>
                  <a:cubicBezTo>
                    <a:pt x="2" y="74569"/>
                    <a:pt x="74572" y="-1"/>
                    <a:pt x="166559" y="-1"/>
                  </a:cubicBezTo>
                  <a:close/>
                </a:path>
              </a:pathLst>
            </a:custGeom>
            <a:solidFill>
              <a:srgbClr val="C4B59E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4" name="Frihandsfigur: Form 303">
              <a:extLst>
                <a:ext uri="{FF2B5EF4-FFF2-40B4-BE49-F238E27FC236}">
                  <a16:creationId xmlns:a16="http://schemas.microsoft.com/office/drawing/2014/main" id="{EE63672D-7F24-1E80-8E15-FB35E9BBFC76}"/>
                </a:ext>
              </a:extLst>
            </p:cNvPr>
            <p:cNvSpPr/>
            <p:nvPr/>
          </p:nvSpPr>
          <p:spPr>
            <a:xfrm rot="1886158">
              <a:off x="10082172" y="2467510"/>
              <a:ext cx="307490" cy="333114"/>
            </a:xfrm>
            <a:custGeom>
              <a:avLst/>
              <a:gdLst>
                <a:gd name="connsiteX0" fmla="*/ 166559 w 307490"/>
                <a:gd name="connsiteY0" fmla="*/ -7 h 333114"/>
                <a:gd name="connsiteX1" fmla="*/ 140935 w 307490"/>
                <a:gd name="connsiteY1" fmla="*/ -7 h 333114"/>
                <a:gd name="connsiteX2" fmla="*/ 2 w 307490"/>
                <a:gd name="connsiteY2" fmla="*/ 140926 h 333114"/>
                <a:gd name="connsiteX3" fmla="*/ 2 w 307490"/>
                <a:gd name="connsiteY3" fmla="*/ 153738 h 333114"/>
                <a:gd name="connsiteX4" fmla="*/ 12814 w 307490"/>
                <a:gd name="connsiteY4" fmla="*/ 166550 h 333114"/>
                <a:gd name="connsiteX5" fmla="*/ 98911 w 307490"/>
                <a:gd name="connsiteY5" fmla="*/ 166550 h 333114"/>
                <a:gd name="connsiteX6" fmla="*/ 98911 w 307490"/>
                <a:gd name="connsiteY6" fmla="*/ 307483 h 333114"/>
                <a:gd name="connsiteX7" fmla="*/ 124535 w 307490"/>
                <a:gd name="connsiteY7" fmla="*/ 333108 h 333114"/>
                <a:gd name="connsiteX8" fmla="*/ 182830 w 307490"/>
                <a:gd name="connsiteY8" fmla="*/ 333108 h 333114"/>
                <a:gd name="connsiteX9" fmla="*/ 208454 w 307490"/>
                <a:gd name="connsiteY9" fmla="*/ 307483 h 333114"/>
                <a:gd name="connsiteX10" fmla="*/ 208454 w 307490"/>
                <a:gd name="connsiteY10" fmla="*/ 166550 h 333114"/>
                <a:gd name="connsiteX11" fmla="*/ 294680 w 307490"/>
                <a:gd name="connsiteY11" fmla="*/ 166550 h 333114"/>
                <a:gd name="connsiteX12" fmla="*/ 307492 w 307490"/>
                <a:gd name="connsiteY12" fmla="*/ 153738 h 333114"/>
                <a:gd name="connsiteX13" fmla="*/ 307492 w 307490"/>
                <a:gd name="connsiteY13" fmla="*/ 140926 h 333114"/>
                <a:gd name="connsiteX14" fmla="*/ 166559 w 307490"/>
                <a:gd name="connsiteY14" fmla="*/ -7 h 33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490" h="333114">
                  <a:moveTo>
                    <a:pt x="166559" y="-7"/>
                  </a:moveTo>
                  <a:lnTo>
                    <a:pt x="140935" y="-7"/>
                  </a:lnTo>
                  <a:cubicBezTo>
                    <a:pt x="63100" y="-7"/>
                    <a:pt x="2" y="63091"/>
                    <a:pt x="2" y="140926"/>
                  </a:cubicBezTo>
                  <a:lnTo>
                    <a:pt x="2" y="153738"/>
                  </a:lnTo>
                  <a:cubicBezTo>
                    <a:pt x="2" y="160814"/>
                    <a:pt x="5738" y="166550"/>
                    <a:pt x="12814" y="166550"/>
                  </a:cubicBezTo>
                  <a:lnTo>
                    <a:pt x="98911" y="166550"/>
                  </a:lnTo>
                  <a:lnTo>
                    <a:pt x="98911" y="307483"/>
                  </a:lnTo>
                  <a:cubicBezTo>
                    <a:pt x="98911" y="321636"/>
                    <a:pt x="110383" y="333108"/>
                    <a:pt x="124535" y="333108"/>
                  </a:cubicBezTo>
                  <a:lnTo>
                    <a:pt x="182830" y="333108"/>
                  </a:lnTo>
                  <a:cubicBezTo>
                    <a:pt x="196982" y="333108"/>
                    <a:pt x="208454" y="321636"/>
                    <a:pt x="208454" y="307483"/>
                  </a:cubicBezTo>
                  <a:lnTo>
                    <a:pt x="208454" y="166550"/>
                  </a:lnTo>
                  <a:lnTo>
                    <a:pt x="294680" y="166550"/>
                  </a:lnTo>
                  <a:cubicBezTo>
                    <a:pt x="301756" y="166550"/>
                    <a:pt x="307492" y="160814"/>
                    <a:pt x="307492" y="153738"/>
                  </a:cubicBezTo>
                  <a:lnTo>
                    <a:pt x="307492" y="140926"/>
                  </a:lnTo>
                  <a:cubicBezTo>
                    <a:pt x="307492" y="63091"/>
                    <a:pt x="244393" y="-7"/>
                    <a:pt x="166559" y="-7"/>
                  </a:cubicBezTo>
                  <a:close/>
                </a:path>
              </a:pathLst>
            </a:custGeom>
            <a:solidFill>
              <a:srgbClr val="E4D8C8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5" name="Frihandsfigur: Form 304">
              <a:extLst>
                <a:ext uri="{FF2B5EF4-FFF2-40B4-BE49-F238E27FC236}">
                  <a16:creationId xmlns:a16="http://schemas.microsoft.com/office/drawing/2014/main" id="{A99EE781-7549-3418-BAF2-A7291DAD78F7}"/>
                </a:ext>
              </a:extLst>
            </p:cNvPr>
            <p:cNvSpPr/>
            <p:nvPr/>
          </p:nvSpPr>
          <p:spPr>
            <a:xfrm rot="1886158">
              <a:off x="10292612" y="2627460"/>
              <a:ext cx="54835" cy="53426"/>
            </a:xfrm>
            <a:custGeom>
              <a:avLst/>
              <a:gdLst>
                <a:gd name="connsiteX0" fmla="*/ 25620 w 54835"/>
                <a:gd name="connsiteY0" fmla="*/ -4 h 53426"/>
                <a:gd name="connsiteX1" fmla="*/ 29208 w 54835"/>
                <a:gd name="connsiteY1" fmla="*/ -4 h 53426"/>
                <a:gd name="connsiteX2" fmla="*/ 54832 w 54835"/>
                <a:gd name="connsiteY2" fmla="*/ 25620 h 53426"/>
                <a:gd name="connsiteX3" fmla="*/ 54832 w 54835"/>
                <a:gd name="connsiteY3" fmla="*/ 25620 h 53426"/>
                <a:gd name="connsiteX4" fmla="*/ 27030 w 54835"/>
                <a:gd name="connsiteY4" fmla="*/ 53422 h 53426"/>
                <a:gd name="connsiteX5" fmla="*/ 26902 w 54835"/>
                <a:gd name="connsiteY5" fmla="*/ 53422 h 53426"/>
                <a:gd name="connsiteX6" fmla="*/ -4 w 54835"/>
                <a:gd name="connsiteY6" fmla="*/ 53422 h 53426"/>
                <a:gd name="connsiteX7" fmla="*/ -4 w 54835"/>
                <a:gd name="connsiteY7" fmla="*/ 25620 h 53426"/>
                <a:gd name="connsiteX8" fmla="*/ 25620 w 54835"/>
                <a:gd name="connsiteY8" fmla="*/ -4 h 5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35" h="53426">
                  <a:moveTo>
                    <a:pt x="25620" y="-4"/>
                  </a:moveTo>
                  <a:lnTo>
                    <a:pt x="29208" y="-4"/>
                  </a:lnTo>
                  <a:cubicBezTo>
                    <a:pt x="43360" y="-4"/>
                    <a:pt x="54832" y="11468"/>
                    <a:pt x="54832" y="25620"/>
                  </a:cubicBezTo>
                  <a:lnTo>
                    <a:pt x="54832" y="25620"/>
                  </a:lnTo>
                  <a:cubicBezTo>
                    <a:pt x="54832" y="40975"/>
                    <a:pt x="42385" y="53422"/>
                    <a:pt x="27030" y="53422"/>
                  </a:cubicBezTo>
                  <a:cubicBezTo>
                    <a:pt x="26987" y="53422"/>
                    <a:pt x="26944" y="53422"/>
                    <a:pt x="26902" y="53422"/>
                  </a:cubicBezTo>
                  <a:lnTo>
                    <a:pt x="-4" y="53422"/>
                  </a:lnTo>
                  <a:lnTo>
                    <a:pt x="-4" y="25620"/>
                  </a:lnTo>
                  <a:cubicBezTo>
                    <a:pt x="-4" y="11468"/>
                    <a:pt x="11468" y="-4"/>
                    <a:pt x="25620" y="-4"/>
                  </a:cubicBezTo>
                  <a:close/>
                </a:path>
              </a:pathLst>
            </a:custGeom>
            <a:solidFill>
              <a:srgbClr val="61666C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6" name="Frihandsfigur: Form 305">
              <a:extLst>
                <a:ext uri="{FF2B5EF4-FFF2-40B4-BE49-F238E27FC236}">
                  <a16:creationId xmlns:a16="http://schemas.microsoft.com/office/drawing/2014/main" id="{8DFB43A2-109F-F706-150D-1372ADAE9F22}"/>
                </a:ext>
              </a:extLst>
            </p:cNvPr>
            <p:cNvSpPr/>
            <p:nvPr/>
          </p:nvSpPr>
          <p:spPr>
            <a:xfrm rot="1886158">
              <a:off x="10152360" y="2541729"/>
              <a:ext cx="54835" cy="53426"/>
            </a:xfrm>
            <a:custGeom>
              <a:avLst/>
              <a:gdLst>
                <a:gd name="connsiteX0" fmla="*/ 25632 w 54835"/>
                <a:gd name="connsiteY0" fmla="*/ -5 h 53426"/>
                <a:gd name="connsiteX1" fmla="*/ 29219 w 54835"/>
                <a:gd name="connsiteY1" fmla="*/ -5 h 53426"/>
                <a:gd name="connsiteX2" fmla="*/ 54843 w 54835"/>
                <a:gd name="connsiteY2" fmla="*/ 25619 h 53426"/>
                <a:gd name="connsiteX3" fmla="*/ 54843 w 54835"/>
                <a:gd name="connsiteY3" fmla="*/ 53421 h 53426"/>
                <a:gd name="connsiteX4" fmla="*/ 27810 w 54835"/>
                <a:gd name="connsiteY4" fmla="*/ 53421 h 53426"/>
                <a:gd name="connsiteX5" fmla="*/ 7 w 54835"/>
                <a:gd name="connsiteY5" fmla="*/ 25619 h 53426"/>
                <a:gd name="connsiteX6" fmla="*/ 7 w 54835"/>
                <a:gd name="connsiteY6" fmla="*/ 25619 h 53426"/>
                <a:gd name="connsiteX7" fmla="*/ 25632 w 54835"/>
                <a:gd name="connsiteY7" fmla="*/ -5 h 5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5" h="53426">
                  <a:moveTo>
                    <a:pt x="25632" y="-5"/>
                  </a:moveTo>
                  <a:lnTo>
                    <a:pt x="29219" y="-5"/>
                  </a:lnTo>
                  <a:cubicBezTo>
                    <a:pt x="43371" y="-5"/>
                    <a:pt x="54843" y="11467"/>
                    <a:pt x="54843" y="25619"/>
                  </a:cubicBezTo>
                  <a:lnTo>
                    <a:pt x="54843" y="53421"/>
                  </a:lnTo>
                  <a:lnTo>
                    <a:pt x="27810" y="53421"/>
                  </a:lnTo>
                  <a:cubicBezTo>
                    <a:pt x="12455" y="53421"/>
                    <a:pt x="7" y="40974"/>
                    <a:pt x="7" y="25619"/>
                  </a:cubicBezTo>
                  <a:lnTo>
                    <a:pt x="7" y="25619"/>
                  </a:lnTo>
                  <a:cubicBezTo>
                    <a:pt x="7" y="11467"/>
                    <a:pt x="11480" y="-5"/>
                    <a:pt x="25632" y="-5"/>
                  </a:cubicBezTo>
                  <a:close/>
                </a:path>
              </a:pathLst>
            </a:custGeom>
            <a:solidFill>
              <a:srgbClr val="61666C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07" name="Bild 12">
            <a:extLst>
              <a:ext uri="{FF2B5EF4-FFF2-40B4-BE49-F238E27FC236}">
                <a16:creationId xmlns:a16="http://schemas.microsoft.com/office/drawing/2014/main" id="{34D27164-9CAC-8936-717E-3F45C48A73CB}"/>
              </a:ext>
            </a:extLst>
          </p:cNvPr>
          <p:cNvGrpSpPr/>
          <p:nvPr/>
        </p:nvGrpSpPr>
        <p:grpSpPr>
          <a:xfrm>
            <a:off x="10174593" y="1824482"/>
            <a:ext cx="383576" cy="383576"/>
            <a:chOff x="9917314" y="1882238"/>
            <a:chExt cx="383576" cy="3835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8" name="Frihandsfigur: Form 307">
              <a:extLst>
                <a:ext uri="{FF2B5EF4-FFF2-40B4-BE49-F238E27FC236}">
                  <a16:creationId xmlns:a16="http://schemas.microsoft.com/office/drawing/2014/main" id="{9A466814-E520-F4E1-A84D-58B14A2C589D}"/>
                </a:ext>
              </a:extLst>
            </p:cNvPr>
            <p:cNvSpPr/>
            <p:nvPr/>
          </p:nvSpPr>
          <p:spPr>
            <a:xfrm rot="6365135">
              <a:off x="10012656" y="1996827"/>
              <a:ext cx="309854" cy="188126"/>
            </a:xfrm>
            <a:custGeom>
              <a:avLst/>
              <a:gdLst>
                <a:gd name="connsiteX0" fmla="*/ 143862 w 309854"/>
                <a:gd name="connsiteY0" fmla="*/ -6 h 188126"/>
                <a:gd name="connsiteX1" fmla="*/ 165995 w 309854"/>
                <a:gd name="connsiteY1" fmla="*/ -6 h 188126"/>
                <a:gd name="connsiteX2" fmla="*/ 309856 w 309854"/>
                <a:gd name="connsiteY2" fmla="*/ 143855 h 188126"/>
                <a:gd name="connsiteX3" fmla="*/ 309856 w 309854"/>
                <a:gd name="connsiteY3" fmla="*/ 154921 h 188126"/>
                <a:gd name="connsiteX4" fmla="*/ 276657 w 309854"/>
                <a:gd name="connsiteY4" fmla="*/ 188120 h 188126"/>
                <a:gd name="connsiteX5" fmla="*/ 33200 w 309854"/>
                <a:gd name="connsiteY5" fmla="*/ 188120 h 188126"/>
                <a:gd name="connsiteX6" fmla="*/ 1 w 309854"/>
                <a:gd name="connsiteY6" fmla="*/ 154921 h 188126"/>
                <a:gd name="connsiteX7" fmla="*/ 1 w 309854"/>
                <a:gd name="connsiteY7" fmla="*/ 143855 h 188126"/>
                <a:gd name="connsiteX8" fmla="*/ 143862 w 309854"/>
                <a:gd name="connsiteY8" fmla="*/ -6 h 18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54" h="188126">
                  <a:moveTo>
                    <a:pt x="143862" y="-6"/>
                  </a:moveTo>
                  <a:lnTo>
                    <a:pt x="165995" y="-6"/>
                  </a:lnTo>
                  <a:cubicBezTo>
                    <a:pt x="245447" y="-6"/>
                    <a:pt x="309856" y="64403"/>
                    <a:pt x="309856" y="143855"/>
                  </a:cubicBezTo>
                  <a:lnTo>
                    <a:pt x="309856" y="154921"/>
                  </a:lnTo>
                  <a:cubicBezTo>
                    <a:pt x="309856" y="173257"/>
                    <a:pt x="294993" y="188120"/>
                    <a:pt x="276657" y="188120"/>
                  </a:cubicBezTo>
                  <a:lnTo>
                    <a:pt x="33200" y="188120"/>
                  </a:lnTo>
                  <a:cubicBezTo>
                    <a:pt x="14865" y="188120"/>
                    <a:pt x="1" y="173257"/>
                    <a:pt x="1" y="154921"/>
                  </a:cubicBezTo>
                  <a:lnTo>
                    <a:pt x="1" y="143855"/>
                  </a:lnTo>
                  <a:cubicBezTo>
                    <a:pt x="1" y="64403"/>
                    <a:pt x="64410" y="-6"/>
                    <a:pt x="143862" y="-6"/>
                  </a:cubicBezTo>
                  <a:close/>
                </a:path>
              </a:pathLst>
            </a:custGeom>
            <a:solidFill>
              <a:srgbClr val="DDD4D1"/>
            </a:solidFill>
            <a:ln w="1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9" name="Frihandsfigur: Form 308">
              <a:extLst>
                <a:ext uri="{FF2B5EF4-FFF2-40B4-BE49-F238E27FC236}">
                  <a16:creationId xmlns:a16="http://schemas.microsoft.com/office/drawing/2014/main" id="{C15A818E-9D48-204D-E040-F2E28789A9FE}"/>
                </a:ext>
              </a:extLst>
            </p:cNvPr>
            <p:cNvSpPr/>
            <p:nvPr/>
          </p:nvSpPr>
          <p:spPr>
            <a:xfrm rot="6365135">
              <a:off x="10012656" y="1996827"/>
              <a:ext cx="309854" cy="188126"/>
            </a:xfrm>
            <a:custGeom>
              <a:avLst/>
              <a:gdLst>
                <a:gd name="connsiteX0" fmla="*/ 143862 w 309854"/>
                <a:gd name="connsiteY0" fmla="*/ -6 h 188126"/>
                <a:gd name="connsiteX1" fmla="*/ 165995 w 309854"/>
                <a:gd name="connsiteY1" fmla="*/ -6 h 188126"/>
                <a:gd name="connsiteX2" fmla="*/ 309856 w 309854"/>
                <a:gd name="connsiteY2" fmla="*/ 143855 h 188126"/>
                <a:gd name="connsiteX3" fmla="*/ 309856 w 309854"/>
                <a:gd name="connsiteY3" fmla="*/ 154921 h 188126"/>
                <a:gd name="connsiteX4" fmla="*/ 276657 w 309854"/>
                <a:gd name="connsiteY4" fmla="*/ 188120 h 188126"/>
                <a:gd name="connsiteX5" fmla="*/ 33200 w 309854"/>
                <a:gd name="connsiteY5" fmla="*/ 188120 h 188126"/>
                <a:gd name="connsiteX6" fmla="*/ 1 w 309854"/>
                <a:gd name="connsiteY6" fmla="*/ 154921 h 188126"/>
                <a:gd name="connsiteX7" fmla="*/ 1 w 309854"/>
                <a:gd name="connsiteY7" fmla="*/ 143855 h 188126"/>
                <a:gd name="connsiteX8" fmla="*/ 143862 w 309854"/>
                <a:gd name="connsiteY8" fmla="*/ -6 h 18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854" h="188126">
                  <a:moveTo>
                    <a:pt x="143862" y="-6"/>
                  </a:moveTo>
                  <a:lnTo>
                    <a:pt x="165995" y="-6"/>
                  </a:lnTo>
                  <a:cubicBezTo>
                    <a:pt x="245447" y="-6"/>
                    <a:pt x="309856" y="64403"/>
                    <a:pt x="309856" y="143855"/>
                  </a:cubicBezTo>
                  <a:lnTo>
                    <a:pt x="309856" y="154921"/>
                  </a:lnTo>
                  <a:cubicBezTo>
                    <a:pt x="309856" y="173257"/>
                    <a:pt x="294993" y="188120"/>
                    <a:pt x="276657" y="188120"/>
                  </a:cubicBezTo>
                  <a:lnTo>
                    <a:pt x="33200" y="188120"/>
                  </a:lnTo>
                  <a:cubicBezTo>
                    <a:pt x="14865" y="188120"/>
                    <a:pt x="1" y="173257"/>
                    <a:pt x="1" y="154921"/>
                  </a:cubicBezTo>
                  <a:lnTo>
                    <a:pt x="1" y="143855"/>
                  </a:lnTo>
                  <a:cubicBezTo>
                    <a:pt x="1" y="64403"/>
                    <a:pt x="64410" y="-6"/>
                    <a:pt x="143862" y="-6"/>
                  </a:cubicBezTo>
                  <a:close/>
                </a:path>
              </a:pathLst>
            </a:custGeom>
            <a:solidFill>
              <a:srgbClr val="C4B59E"/>
            </a:solidFill>
            <a:ln w="1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0" name="Frihandsfigur: Form 309">
              <a:extLst>
                <a:ext uri="{FF2B5EF4-FFF2-40B4-BE49-F238E27FC236}">
                  <a16:creationId xmlns:a16="http://schemas.microsoft.com/office/drawing/2014/main" id="{4BE4BD74-4875-2F55-22F9-EA099AF9581D}"/>
                </a:ext>
              </a:extLst>
            </p:cNvPr>
            <p:cNvSpPr/>
            <p:nvPr/>
          </p:nvSpPr>
          <p:spPr>
            <a:xfrm rot="6365135">
              <a:off x="9965674" y="1927099"/>
              <a:ext cx="265589" cy="287722"/>
            </a:xfrm>
            <a:custGeom>
              <a:avLst/>
              <a:gdLst>
                <a:gd name="connsiteX0" fmla="*/ 143861 w 265589"/>
                <a:gd name="connsiteY0" fmla="*/ -13 h 287722"/>
                <a:gd name="connsiteX1" fmla="*/ 121729 w 265589"/>
                <a:gd name="connsiteY1" fmla="*/ -13 h 287722"/>
                <a:gd name="connsiteX2" fmla="*/ 0 w 265589"/>
                <a:gd name="connsiteY2" fmla="*/ 121716 h 287722"/>
                <a:gd name="connsiteX3" fmla="*/ 0 w 265589"/>
                <a:gd name="connsiteY3" fmla="*/ 132782 h 287722"/>
                <a:gd name="connsiteX4" fmla="*/ 11066 w 265589"/>
                <a:gd name="connsiteY4" fmla="*/ 143848 h 287722"/>
                <a:gd name="connsiteX5" fmla="*/ 85432 w 265589"/>
                <a:gd name="connsiteY5" fmla="*/ 143848 h 287722"/>
                <a:gd name="connsiteX6" fmla="*/ 85432 w 265589"/>
                <a:gd name="connsiteY6" fmla="*/ 265577 h 287722"/>
                <a:gd name="connsiteX7" fmla="*/ 107564 w 265589"/>
                <a:gd name="connsiteY7" fmla="*/ 287710 h 287722"/>
                <a:gd name="connsiteX8" fmla="*/ 157916 w 265589"/>
                <a:gd name="connsiteY8" fmla="*/ 287710 h 287722"/>
                <a:gd name="connsiteX9" fmla="*/ 180048 w 265589"/>
                <a:gd name="connsiteY9" fmla="*/ 265577 h 287722"/>
                <a:gd name="connsiteX10" fmla="*/ 180048 w 265589"/>
                <a:gd name="connsiteY10" fmla="*/ 143848 h 287722"/>
                <a:gd name="connsiteX11" fmla="*/ 254524 w 265589"/>
                <a:gd name="connsiteY11" fmla="*/ 143848 h 287722"/>
                <a:gd name="connsiteX12" fmla="*/ 265590 w 265589"/>
                <a:gd name="connsiteY12" fmla="*/ 132782 h 287722"/>
                <a:gd name="connsiteX13" fmla="*/ 265590 w 265589"/>
                <a:gd name="connsiteY13" fmla="*/ 121716 h 287722"/>
                <a:gd name="connsiteX14" fmla="*/ 143861 w 265589"/>
                <a:gd name="connsiteY14" fmla="*/ -13 h 28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589" h="287722">
                  <a:moveTo>
                    <a:pt x="143861" y="-13"/>
                  </a:moveTo>
                  <a:lnTo>
                    <a:pt x="121729" y="-13"/>
                  </a:lnTo>
                  <a:cubicBezTo>
                    <a:pt x="54500" y="-13"/>
                    <a:pt x="0" y="54487"/>
                    <a:pt x="0" y="121716"/>
                  </a:cubicBezTo>
                  <a:lnTo>
                    <a:pt x="0" y="132782"/>
                  </a:lnTo>
                  <a:cubicBezTo>
                    <a:pt x="0" y="138894"/>
                    <a:pt x="4955" y="143848"/>
                    <a:pt x="11066" y="143848"/>
                  </a:cubicBezTo>
                  <a:lnTo>
                    <a:pt x="85432" y="143848"/>
                  </a:lnTo>
                  <a:lnTo>
                    <a:pt x="85432" y="265577"/>
                  </a:lnTo>
                  <a:cubicBezTo>
                    <a:pt x="85432" y="277801"/>
                    <a:pt x="95340" y="287710"/>
                    <a:pt x="107564" y="287710"/>
                  </a:cubicBezTo>
                  <a:lnTo>
                    <a:pt x="157916" y="287710"/>
                  </a:lnTo>
                  <a:cubicBezTo>
                    <a:pt x="170139" y="287710"/>
                    <a:pt x="180048" y="277801"/>
                    <a:pt x="180048" y="265577"/>
                  </a:cubicBezTo>
                  <a:lnTo>
                    <a:pt x="180048" y="143848"/>
                  </a:lnTo>
                  <a:lnTo>
                    <a:pt x="254524" y="143848"/>
                  </a:lnTo>
                  <a:cubicBezTo>
                    <a:pt x="260636" y="143848"/>
                    <a:pt x="265590" y="138894"/>
                    <a:pt x="265590" y="132782"/>
                  </a:cubicBezTo>
                  <a:lnTo>
                    <a:pt x="265590" y="121716"/>
                  </a:lnTo>
                  <a:cubicBezTo>
                    <a:pt x="265590" y="54487"/>
                    <a:pt x="211090" y="-13"/>
                    <a:pt x="143861" y="-13"/>
                  </a:cubicBezTo>
                  <a:close/>
                </a:path>
              </a:pathLst>
            </a:custGeom>
            <a:solidFill>
              <a:srgbClr val="E4D8C8"/>
            </a:solidFill>
            <a:ln w="1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1" name="Frihandsfigur: Form 310">
              <a:extLst>
                <a:ext uri="{FF2B5EF4-FFF2-40B4-BE49-F238E27FC236}">
                  <a16:creationId xmlns:a16="http://schemas.microsoft.com/office/drawing/2014/main" id="{429D8460-6B35-0644-A4D2-F0D7F34CC4E6}"/>
                </a:ext>
              </a:extLst>
            </p:cNvPr>
            <p:cNvSpPr/>
            <p:nvPr/>
          </p:nvSpPr>
          <p:spPr>
            <a:xfrm rot="6365135">
              <a:off x="10077273" y="2122544"/>
              <a:ext cx="47363" cy="46146"/>
            </a:xfrm>
            <a:custGeom>
              <a:avLst/>
              <a:gdLst>
                <a:gd name="connsiteX0" fmla="*/ 22126 w 47363"/>
                <a:gd name="connsiteY0" fmla="*/ -10 h 46146"/>
                <a:gd name="connsiteX1" fmla="*/ 25225 w 47363"/>
                <a:gd name="connsiteY1" fmla="*/ -10 h 46146"/>
                <a:gd name="connsiteX2" fmla="*/ 47357 w 47363"/>
                <a:gd name="connsiteY2" fmla="*/ 22123 h 46146"/>
                <a:gd name="connsiteX3" fmla="*/ 47357 w 47363"/>
                <a:gd name="connsiteY3" fmla="*/ 22123 h 46146"/>
                <a:gd name="connsiteX4" fmla="*/ 23344 w 47363"/>
                <a:gd name="connsiteY4" fmla="*/ 46136 h 46146"/>
                <a:gd name="connsiteX5" fmla="*/ 23233 w 47363"/>
                <a:gd name="connsiteY5" fmla="*/ 46136 h 46146"/>
                <a:gd name="connsiteX6" fmla="*/ -6 w 47363"/>
                <a:gd name="connsiteY6" fmla="*/ 46136 h 46146"/>
                <a:gd name="connsiteX7" fmla="*/ -6 w 47363"/>
                <a:gd name="connsiteY7" fmla="*/ 22123 h 46146"/>
                <a:gd name="connsiteX8" fmla="*/ 22126 w 47363"/>
                <a:gd name="connsiteY8" fmla="*/ -10 h 4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363" h="46146">
                  <a:moveTo>
                    <a:pt x="22126" y="-10"/>
                  </a:moveTo>
                  <a:lnTo>
                    <a:pt x="25225" y="-10"/>
                  </a:lnTo>
                  <a:cubicBezTo>
                    <a:pt x="37449" y="-10"/>
                    <a:pt x="47357" y="9899"/>
                    <a:pt x="47357" y="22123"/>
                  </a:cubicBezTo>
                  <a:lnTo>
                    <a:pt x="47357" y="22123"/>
                  </a:lnTo>
                  <a:cubicBezTo>
                    <a:pt x="47357" y="35385"/>
                    <a:pt x="36606" y="46136"/>
                    <a:pt x="23344" y="46136"/>
                  </a:cubicBezTo>
                  <a:cubicBezTo>
                    <a:pt x="23307" y="46136"/>
                    <a:pt x="23269" y="46136"/>
                    <a:pt x="23233" y="46136"/>
                  </a:cubicBezTo>
                  <a:lnTo>
                    <a:pt x="-6" y="46136"/>
                  </a:lnTo>
                  <a:lnTo>
                    <a:pt x="-6" y="22123"/>
                  </a:lnTo>
                  <a:cubicBezTo>
                    <a:pt x="-6" y="9899"/>
                    <a:pt x="9902" y="-10"/>
                    <a:pt x="22126" y="-10"/>
                  </a:cubicBezTo>
                  <a:close/>
                </a:path>
              </a:pathLst>
            </a:custGeom>
            <a:solidFill>
              <a:srgbClr val="61666C"/>
            </a:solidFill>
            <a:ln w="1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2" name="Frihandsfigur: Form 311">
              <a:extLst>
                <a:ext uri="{FF2B5EF4-FFF2-40B4-BE49-F238E27FC236}">
                  <a16:creationId xmlns:a16="http://schemas.microsoft.com/office/drawing/2014/main" id="{94656570-822B-EA8F-F889-8769A441432F}"/>
                </a:ext>
              </a:extLst>
            </p:cNvPr>
            <p:cNvSpPr/>
            <p:nvPr/>
          </p:nvSpPr>
          <p:spPr>
            <a:xfrm rot="6365135">
              <a:off x="10116612" y="1986122"/>
              <a:ext cx="47363" cy="46146"/>
            </a:xfrm>
            <a:custGeom>
              <a:avLst/>
              <a:gdLst>
                <a:gd name="connsiteX0" fmla="*/ 22140 w 47363"/>
                <a:gd name="connsiteY0" fmla="*/ -11 h 46146"/>
                <a:gd name="connsiteX1" fmla="*/ 25238 w 47363"/>
                <a:gd name="connsiteY1" fmla="*/ -11 h 46146"/>
                <a:gd name="connsiteX2" fmla="*/ 47371 w 47363"/>
                <a:gd name="connsiteY2" fmla="*/ 22121 h 46146"/>
                <a:gd name="connsiteX3" fmla="*/ 47371 w 47363"/>
                <a:gd name="connsiteY3" fmla="*/ 46135 h 46146"/>
                <a:gd name="connsiteX4" fmla="*/ 24021 w 47363"/>
                <a:gd name="connsiteY4" fmla="*/ 46135 h 46146"/>
                <a:gd name="connsiteX5" fmla="*/ 7 w 47363"/>
                <a:gd name="connsiteY5" fmla="*/ 22121 h 46146"/>
                <a:gd name="connsiteX6" fmla="*/ 7 w 47363"/>
                <a:gd name="connsiteY6" fmla="*/ 22121 h 46146"/>
                <a:gd name="connsiteX7" fmla="*/ 22140 w 47363"/>
                <a:gd name="connsiteY7" fmla="*/ -11 h 46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63" h="46146">
                  <a:moveTo>
                    <a:pt x="22140" y="-11"/>
                  </a:moveTo>
                  <a:lnTo>
                    <a:pt x="25238" y="-11"/>
                  </a:lnTo>
                  <a:cubicBezTo>
                    <a:pt x="37462" y="-11"/>
                    <a:pt x="47371" y="9897"/>
                    <a:pt x="47371" y="22121"/>
                  </a:cubicBezTo>
                  <a:lnTo>
                    <a:pt x="47371" y="46135"/>
                  </a:lnTo>
                  <a:lnTo>
                    <a:pt x="24021" y="46135"/>
                  </a:lnTo>
                  <a:cubicBezTo>
                    <a:pt x="10758" y="46135"/>
                    <a:pt x="7" y="35384"/>
                    <a:pt x="7" y="22121"/>
                  </a:cubicBezTo>
                  <a:lnTo>
                    <a:pt x="7" y="22121"/>
                  </a:lnTo>
                  <a:cubicBezTo>
                    <a:pt x="7" y="9897"/>
                    <a:pt x="9916" y="-11"/>
                    <a:pt x="22140" y="-11"/>
                  </a:cubicBezTo>
                  <a:close/>
                </a:path>
              </a:pathLst>
            </a:custGeom>
            <a:solidFill>
              <a:srgbClr val="61666C"/>
            </a:solidFill>
            <a:ln w="1104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13" name="Bild 12">
            <a:extLst>
              <a:ext uri="{FF2B5EF4-FFF2-40B4-BE49-F238E27FC236}">
                <a16:creationId xmlns:a16="http://schemas.microsoft.com/office/drawing/2014/main" id="{8A7DE9E4-2B91-FB39-8E0F-5BF00CD34CD8}"/>
              </a:ext>
            </a:extLst>
          </p:cNvPr>
          <p:cNvGrpSpPr/>
          <p:nvPr/>
        </p:nvGrpSpPr>
        <p:grpSpPr>
          <a:xfrm>
            <a:off x="11003127" y="3140279"/>
            <a:ext cx="493182" cy="493182"/>
            <a:chOff x="10745848" y="3198035"/>
            <a:chExt cx="493182" cy="493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4" name="Frihandsfigur: Form 313">
              <a:extLst>
                <a:ext uri="{FF2B5EF4-FFF2-40B4-BE49-F238E27FC236}">
                  <a16:creationId xmlns:a16="http://schemas.microsoft.com/office/drawing/2014/main" id="{586EB083-16C9-B5BE-CE33-A7385A959136}"/>
                </a:ext>
              </a:extLst>
            </p:cNvPr>
            <p:cNvSpPr/>
            <p:nvPr/>
          </p:nvSpPr>
          <p:spPr>
            <a:xfrm rot="1886158">
              <a:off x="10849821" y="3275600"/>
              <a:ext cx="358738" cy="217805"/>
            </a:xfrm>
            <a:custGeom>
              <a:avLst/>
              <a:gdLst>
                <a:gd name="connsiteX0" fmla="*/ 166567 w 358738"/>
                <a:gd name="connsiteY0" fmla="*/ 8 h 217805"/>
                <a:gd name="connsiteX1" fmla="*/ 192192 w 358738"/>
                <a:gd name="connsiteY1" fmla="*/ 8 h 217805"/>
                <a:gd name="connsiteX2" fmla="*/ 358749 w 358738"/>
                <a:gd name="connsiteY2" fmla="*/ 166565 h 217805"/>
                <a:gd name="connsiteX3" fmla="*/ 358749 w 358738"/>
                <a:gd name="connsiteY3" fmla="*/ 179377 h 217805"/>
                <a:gd name="connsiteX4" fmla="*/ 320312 w 358738"/>
                <a:gd name="connsiteY4" fmla="*/ 217813 h 217805"/>
                <a:gd name="connsiteX5" fmla="*/ 38447 w 358738"/>
                <a:gd name="connsiteY5" fmla="*/ 217813 h 217805"/>
                <a:gd name="connsiteX6" fmla="*/ 10 w 358738"/>
                <a:gd name="connsiteY6" fmla="*/ 179377 h 217805"/>
                <a:gd name="connsiteX7" fmla="*/ 10 w 358738"/>
                <a:gd name="connsiteY7" fmla="*/ 166565 h 217805"/>
                <a:gd name="connsiteX8" fmla="*/ 166567 w 358738"/>
                <a:gd name="connsiteY8" fmla="*/ 8 h 21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738" h="217805">
                  <a:moveTo>
                    <a:pt x="166567" y="8"/>
                  </a:moveTo>
                  <a:lnTo>
                    <a:pt x="192192" y="8"/>
                  </a:lnTo>
                  <a:cubicBezTo>
                    <a:pt x="284179" y="8"/>
                    <a:pt x="358749" y="74578"/>
                    <a:pt x="358749" y="166565"/>
                  </a:cubicBezTo>
                  <a:lnTo>
                    <a:pt x="358749" y="179377"/>
                  </a:lnTo>
                  <a:cubicBezTo>
                    <a:pt x="358749" y="200606"/>
                    <a:pt x="341541" y="217813"/>
                    <a:pt x="320312" y="217813"/>
                  </a:cubicBezTo>
                  <a:lnTo>
                    <a:pt x="38447" y="217813"/>
                  </a:lnTo>
                  <a:cubicBezTo>
                    <a:pt x="17219" y="217813"/>
                    <a:pt x="10" y="200606"/>
                    <a:pt x="10" y="179377"/>
                  </a:cubicBezTo>
                  <a:lnTo>
                    <a:pt x="10" y="166565"/>
                  </a:lnTo>
                  <a:cubicBezTo>
                    <a:pt x="10" y="74578"/>
                    <a:pt x="74581" y="8"/>
                    <a:pt x="166567" y="8"/>
                  </a:cubicBezTo>
                  <a:close/>
                </a:path>
              </a:pathLst>
            </a:custGeom>
            <a:solidFill>
              <a:srgbClr val="DDD4D1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5" name="Frihandsfigur: Form 314">
              <a:extLst>
                <a:ext uri="{FF2B5EF4-FFF2-40B4-BE49-F238E27FC236}">
                  <a16:creationId xmlns:a16="http://schemas.microsoft.com/office/drawing/2014/main" id="{1B042C1E-5A27-D7B0-1F9D-AE64ED3204D1}"/>
                </a:ext>
              </a:extLst>
            </p:cNvPr>
            <p:cNvSpPr/>
            <p:nvPr/>
          </p:nvSpPr>
          <p:spPr>
            <a:xfrm rot="1886158">
              <a:off x="10849821" y="3275600"/>
              <a:ext cx="358738" cy="217805"/>
            </a:xfrm>
            <a:custGeom>
              <a:avLst/>
              <a:gdLst>
                <a:gd name="connsiteX0" fmla="*/ 166567 w 358738"/>
                <a:gd name="connsiteY0" fmla="*/ 8 h 217805"/>
                <a:gd name="connsiteX1" fmla="*/ 192192 w 358738"/>
                <a:gd name="connsiteY1" fmla="*/ 8 h 217805"/>
                <a:gd name="connsiteX2" fmla="*/ 358749 w 358738"/>
                <a:gd name="connsiteY2" fmla="*/ 166565 h 217805"/>
                <a:gd name="connsiteX3" fmla="*/ 358749 w 358738"/>
                <a:gd name="connsiteY3" fmla="*/ 179377 h 217805"/>
                <a:gd name="connsiteX4" fmla="*/ 320312 w 358738"/>
                <a:gd name="connsiteY4" fmla="*/ 217813 h 217805"/>
                <a:gd name="connsiteX5" fmla="*/ 38447 w 358738"/>
                <a:gd name="connsiteY5" fmla="*/ 217813 h 217805"/>
                <a:gd name="connsiteX6" fmla="*/ 10 w 358738"/>
                <a:gd name="connsiteY6" fmla="*/ 179377 h 217805"/>
                <a:gd name="connsiteX7" fmla="*/ 10 w 358738"/>
                <a:gd name="connsiteY7" fmla="*/ 166565 h 217805"/>
                <a:gd name="connsiteX8" fmla="*/ 166567 w 358738"/>
                <a:gd name="connsiteY8" fmla="*/ 8 h 21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8738" h="217805">
                  <a:moveTo>
                    <a:pt x="166567" y="8"/>
                  </a:moveTo>
                  <a:lnTo>
                    <a:pt x="192192" y="8"/>
                  </a:lnTo>
                  <a:cubicBezTo>
                    <a:pt x="284179" y="8"/>
                    <a:pt x="358749" y="74578"/>
                    <a:pt x="358749" y="166565"/>
                  </a:cubicBezTo>
                  <a:lnTo>
                    <a:pt x="358749" y="179377"/>
                  </a:lnTo>
                  <a:cubicBezTo>
                    <a:pt x="358749" y="200606"/>
                    <a:pt x="341541" y="217813"/>
                    <a:pt x="320312" y="217813"/>
                  </a:cubicBezTo>
                  <a:lnTo>
                    <a:pt x="38447" y="217813"/>
                  </a:lnTo>
                  <a:cubicBezTo>
                    <a:pt x="17219" y="217813"/>
                    <a:pt x="10" y="200606"/>
                    <a:pt x="10" y="179377"/>
                  </a:cubicBezTo>
                  <a:lnTo>
                    <a:pt x="10" y="166565"/>
                  </a:lnTo>
                  <a:cubicBezTo>
                    <a:pt x="10" y="74578"/>
                    <a:pt x="74581" y="8"/>
                    <a:pt x="166567" y="8"/>
                  </a:cubicBezTo>
                  <a:close/>
                </a:path>
              </a:pathLst>
            </a:custGeom>
            <a:solidFill>
              <a:srgbClr val="C4B59E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6" name="Frihandsfigur: Form 315">
              <a:extLst>
                <a:ext uri="{FF2B5EF4-FFF2-40B4-BE49-F238E27FC236}">
                  <a16:creationId xmlns:a16="http://schemas.microsoft.com/office/drawing/2014/main" id="{17F24A4D-B223-6A7F-BDBF-15C72F749500}"/>
                </a:ext>
              </a:extLst>
            </p:cNvPr>
            <p:cNvSpPr/>
            <p:nvPr/>
          </p:nvSpPr>
          <p:spPr>
            <a:xfrm rot="1886158">
              <a:off x="10832012" y="3289001"/>
              <a:ext cx="307490" cy="333114"/>
            </a:xfrm>
            <a:custGeom>
              <a:avLst/>
              <a:gdLst>
                <a:gd name="connsiteX0" fmla="*/ 166567 w 307490"/>
                <a:gd name="connsiteY0" fmla="*/ 2 h 333114"/>
                <a:gd name="connsiteX1" fmla="*/ 140943 w 307490"/>
                <a:gd name="connsiteY1" fmla="*/ 2 h 333114"/>
                <a:gd name="connsiteX2" fmla="*/ 10 w 307490"/>
                <a:gd name="connsiteY2" fmla="*/ 140935 h 333114"/>
                <a:gd name="connsiteX3" fmla="*/ 10 w 307490"/>
                <a:gd name="connsiteY3" fmla="*/ 153747 h 333114"/>
                <a:gd name="connsiteX4" fmla="*/ 12822 w 307490"/>
                <a:gd name="connsiteY4" fmla="*/ 166559 h 333114"/>
                <a:gd name="connsiteX5" fmla="*/ 98919 w 307490"/>
                <a:gd name="connsiteY5" fmla="*/ 166559 h 333114"/>
                <a:gd name="connsiteX6" fmla="*/ 98919 w 307490"/>
                <a:gd name="connsiteY6" fmla="*/ 307492 h 333114"/>
                <a:gd name="connsiteX7" fmla="*/ 124543 w 307490"/>
                <a:gd name="connsiteY7" fmla="*/ 333117 h 333114"/>
                <a:gd name="connsiteX8" fmla="*/ 182838 w 307490"/>
                <a:gd name="connsiteY8" fmla="*/ 333117 h 333114"/>
                <a:gd name="connsiteX9" fmla="*/ 208463 w 307490"/>
                <a:gd name="connsiteY9" fmla="*/ 307492 h 333114"/>
                <a:gd name="connsiteX10" fmla="*/ 208463 w 307490"/>
                <a:gd name="connsiteY10" fmla="*/ 166559 h 333114"/>
                <a:gd name="connsiteX11" fmla="*/ 294688 w 307490"/>
                <a:gd name="connsiteY11" fmla="*/ 166559 h 333114"/>
                <a:gd name="connsiteX12" fmla="*/ 307500 w 307490"/>
                <a:gd name="connsiteY12" fmla="*/ 153747 h 333114"/>
                <a:gd name="connsiteX13" fmla="*/ 307500 w 307490"/>
                <a:gd name="connsiteY13" fmla="*/ 140935 h 333114"/>
                <a:gd name="connsiteX14" fmla="*/ 166567 w 307490"/>
                <a:gd name="connsiteY14" fmla="*/ 2 h 333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490" h="333114">
                  <a:moveTo>
                    <a:pt x="166567" y="2"/>
                  </a:moveTo>
                  <a:lnTo>
                    <a:pt x="140943" y="2"/>
                  </a:lnTo>
                  <a:cubicBezTo>
                    <a:pt x="63108" y="2"/>
                    <a:pt x="10" y="63100"/>
                    <a:pt x="10" y="140935"/>
                  </a:cubicBezTo>
                  <a:lnTo>
                    <a:pt x="10" y="153747"/>
                  </a:lnTo>
                  <a:cubicBezTo>
                    <a:pt x="10" y="160823"/>
                    <a:pt x="5746" y="166559"/>
                    <a:pt x="12822" y="166559"/>
                  </a:cubicBezTo>
                  <a:lnTo>
                    <a:pt x="98919" y="166559"/>
                  </a:lnTo>
                  <a:lnTo>
                    <a:pt x="98919" y="307492"/>
                  </a:lnTo>
                  <a:cubicBezTo>
                    <a:pt x="98919" y="321645"/>
                    <a:pt x="110391" y="333117"/>
                    <a:pt x="124543" y="333117"/>
                  </a:cubicBezTo>
                  <a:lnTo>
                    <a:pt x="182838" y="333117"/>
                  </a:lnTo>
                  <a:cubicBezTo>
                    <a:pt x="196991" y="333117"/>
                    <a:pt x="208463" y="321645"/>
                    <a:pt x="208463" y="307492"/>
                  </a:cubicBezTo>
                  <a:lnTo>
                    <a:pt x="208463" y="166559"/>
                  </a:lnTo>
                  <a:lnTo>
                    <a:pt x="294688" y="166559"/>
                  </a:lnTo>
                  <a:cubicBezTo>
                    <a:pt x="301764" y="166559"/>
                    <a:pt x="307500" y="160823"/>
                    <a:pt x="307500" y="153747"/>
                  </a:cubicBezTo>
                  <a:lnTo>
                    <a:pt x="307500" y="140935"/>
                  </a:lnTo>
                  <a:cubicBezTo>
                    <a:pt x="307500" y="63100"/>
                    <a:pt x="244402" y="2"/>
                    <a:pt x="166567" y="2"/>
                  </a:cubicBezTo>
                  <a:close/>
                </a:path>
              </a:pathLst>
            </a:custGeom>
            <a:solidFill>
              <a:srgbClr val="E4D8C8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7" name="Frihandsfigur: Form 316">
              <a:extLst>
                <a:ext uri="{FF2B5EF4-FFF2-40B4-BE49-F238E27FC236}">
                  <a16:creationId xmlns:a16="http://schemas.microsoft.com/office/drawing/2014/main" id="{F8FE1DAF-FC12-440C-FBAB-A18A609A3E52}"/>
                </a:ext>
              </a:extLst>
            </p:cNvPr>
            <p:cNvSpPr/>
            <p:nvPr/>
          </p:nvSpPr>
          <p:spPr>
            <a:xfrm rot="1886158">
              <a:off x="11042452" y="3448952"/>
              <a:ext cx="54835" cy="53426"/>
            </a:xfrm>
            <a:custGeom>
              <a:avLst/>
              <a:gdLst>
                <a:gd name="connsiteX0" fmla="*/ 25629 w 54835"/>
                <a:gd name="connsiteY0" fmla="*/ 5 h 53426"/>
                <a:gd name="connsiteX1" fmla="*/ 29216 w 54835"/>
                <a:gd name="connsiteY1" fmla="*/ 5 h 53426"/>
                <a:gd name="connsiteX2" fmla="*/ 54840 w 54835"/>
                <a:gd name="connsiteY2" fmla="*/ 25629 h 53426"/>
                <a:gd name="connsiteX3" fmla="*/ 54840 w 54835"/>
                <a:gd name="connsiteY3" fmla="*/ 25629 h 53426"/>
                <a:gd name="connsiteX4" fmla="*/ 27038 w 54835"/>
                <a:gd name="connsiteY4" fmla="*/ 53431 h 53426"/>
                <a:gd name="connsiteX5" fmla="*/ 26910 w 54835"/>
                <a:gd name="connsiteY5" fmla="*/ 53431 h 53426"/>
                <a:gd name="connsiteX6" fmla="*/ 4 w 54835"/>
                <a:gd name="connsiteY6" fmla="*/ 53431 h 53426"/>
                <a:gd name="connsiteX7" fmla="*/ 4 w 54835"/>
                <a:gd name="connsiteY7" fmla="*/ 25629 h 53426"/>
                <a:gd name="connsiteX8" fmla="*/ 25629 w 54835"/>
                <a:gd name="connsiteY8" fmla="*/ 5 h 5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835" h="53426">
                  <a:moveTo>
                    <a:pt x="25629" y="5"/>
                  </a:moveTo>
                  <a:lnTo>
                    <a:pt x="29216" y="5"/>
                  </a:lnTo>
                  <a:cubicBezTo>
                    <a:pt x="43368" y="5"/>
                    <a:pt x="54840" y="11477"/>
                    <a:pt x="54840" y="25629"/>
                  </a:cubicBezTo>
                  <a:lnTo>
                    <a:pt x="54840" y="25629"/>
                  </a:lnTo>
                  <a:cubicBezTo>
                    <a:pt x="54840" y="40984"/>
                    <a:pt x="42393" y="53431"/>
                    <a:pt x="27038" y="53431"/>
                  </a:cubicBezTo>
                  <a:cubicBezTo>
                    <a:pt x="26996" y="53431"/>
                    <a:pt x="26952" y="53431"/>
                    <a:pt x="26910" y="53431"/>
                  </a:cubicBezTo>
                  <a:lnTo>
                    <a:pt x="4" y="53431"/>
                  </a:lnTo>
                  <a:lnTo>
                    <a:pt x="4" y="25629"/>
                  </a:lnTo>
                  <a:cubicBezTo>
                    <a:pt x="4" y="11477"/>
                    <a:pt x="11476" y="5"/>
                    <a:pt x="25629" y="5"/>
                  </a:cubicBezTo>
                  <a:close/>
                </a:path>
              </a:pathLst>
            </a:custGeom>
            <a:solidFill>
              <a:srgbClr val="61666C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8" name="Frihandsfigur: Form 317">
              <a:extLst>
                <a:ext uri="{FF2B5EF4-FFF2-40B4-BE49-F238E27FC236}">
                  <a16:creationId xmlns:a16="http://schemas.microsoft.com/office/drawing/2014/main" id="{AE9F6386-C5C6-5833-9ED4-3CDA3519AC24}"/>
                </a:ext>
              </a:extLst>
            </p:cNvPr>
            <p:cNvSpPr/>
            <p:nvPr/>
          </p:nvSpPr>
          <p:spPr>
            <a:xfrm rot="1886158">
              <a:off x="10902200" y="3363220"/>
              <a:ext cx="54835" cy="53426"/>
            </a:xfrm>
            <a:custGeom>
              <a:avLst/>
              <a:gdLst>
                <a:gd name="connsiteX0" fmla="*/ 25640 w 54835"/>
                <a:gd name="connsiteY0" fmla="*/ 4 h 53426"/>
                <a:gd name="connsiteX1" fmla="*/ 29227 w 54835"/>
                <a:gd name="connsiteY1" fmla="*/ 4 h 53426"/>
                <a:gd name="connsiteX2" fmla="*/ 54851 w 54835"/>
                <a:gd name="connsiteY2" fmla="*/ 25628 h 53426"/>
                <a:gd name="connsiteX3" fmla="*/ 54851 w 54835"/>
                <a:gd name="connsiteY3" fmla="*/ 53430 h 53426"/>
                <a:gd name="connsiteX4" fmla="*/ 27818 w 54835"/>
                <a:gd name="connsiteY4" fmla="*/ 53430 h 53426"/>
                <a:gd name="connsiteX5" fmla="*/ 16 w 54835"/>
                <a:gd name="connsiteY5" fmla="*/ 25628 h 53426"/>
                <a:gd name="connsiteX6" fmla="*/ 16 w 54835"/>
                <a:gd name="connsiteY6" fmla="*/ 25628 h 53426"/>
                <a:gd name="connsiteX7" fmla="*/ 25640 w 54835"/>
                <a:gd name="connsiteY7" fmla="*/ 4 h 5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5" h="53426">
                  <a:moveTo>
                    <a:pt x="25640" y="4"/>
                  </a:moveTo>
                  <a:lnTo>
                    <a:pt x="29227" y="4"/>
                  </a:lnTo>
                  <a:cubicBezTo>
                    <a:pt x="43379" y="4"/>
                    <a:pt x="54851" y="11476"/>
                    <a:pt x="54851" y="25628"/>
                  </a:cubicBezTo>
                  <a:lnTo>
                    <a:pt x="54851" y="53430"/>
                  </a:lnTo>
                  <a:lnTo>
                    <a:pt x="27818" y="53430"/>
                  </a:lnTo>
                  <a:cubicBezTo>
                    <a:pt x="12463" y="53430"/>
                    <a:pt x="16" y="40983"/>
                    <a:pt x="16" y="25628"/>
                  </a:cubicBezTo>
                  <a:lnTo>
                    <a:pt x="16" y="25628"/>
                  </a:lnTo>
                  <a:cubicBezTo>
                    <a:pt x="16" y="11476"/>
                    <a:pt x="11488" y="4"/>
                    <a:pt x="25640" y="4"/>
                  </a:cubicBezTo>
                  <a:close/>
                </a:path>
              </a:pathLst>
            </a:custGeom>
            <a:solidFill>
              <a:srgbClr val="61666C"/>
            </a:solidFill>
            <a:ln w="127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19" name="Bild 12">
            <a:extLst>
              <a:ext uri="{FF2B5EF4-FFF2-40B4-BE49-F238E27FC236}">
                <a16:creationId xmlns:a16="http://schemas.microsoft.com/office/drawing/2014/main" id="{F43DDF7F-CA04-560F-F870-FC92C5C78569}"/>
              </a:ext>
            </a:extLst>
          </p:cNvPr>
          <p:cNvGrpSpPr/>
          <p:nvPr/>
        </p:nvGrpSpPr>
        <p:grpSpPr>
          <a:xfrm>
            <a:off x="9392382" y="3149654"/>
            <a:ext cx="567090" cy="567090"/>
            <a:chOff x="9135103" y="3207410"/>
            <a:chExt cx="567090" cy="5670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0" name="Frihandsfigur: Form 319">
              <a:extLst>
                <a:ext uri="{FF2B5EF4-FFF2-40B4-BE49-F238E27FC236}">
                  <a16:creationId xmlns:a16="http://schemas.microsoft.com/office/drawing/2014/main" id="{8DE92A3D-9543-B0A4-B74D-F4869C53778D}"/>
                </a:ext>
              </a:extLst>
            </p:cNvPr>
            <p:cNvSpPr/>
            <p:nvPr/>
          </p:nvSpPr>
          <p:spPr>
            <a:xfrm rot="-3885781">
              <a:off x="9129895" y="3325921"/>
              <a:ext cx="426090" cy="258697"/>
            </a:xfrm>
            <a:custGeom>
              <a:avLst/>
              <a:gdLst>
                <a:gd name="connsiteX0" fmla="*/ 197820 w 426090"/>
                <a:gd name="connsiteY0" fmla="*/ 9 h 258697"/>
                <a:gd name="connsiteX1" fmla="*/ 228255 w 426090"/>
                <a:gd name="connsiteY1" fmla="*/ 9 h 258697"/>
                <a:gd name="connsiteX2" fmla="*/ 426082 w 426090"/>
                <a:gd name="connsiteY2" fmla="*/ 197837 h 258697"/>
                <a:gd name="connsiteX3" fmla="*/ 426082 w 426090"/>
                <a:gd name="connsiteY3" fmla="*/ 213054 h 258697"/>
                <a:gd name="connsiteX4" fmla="*/ 380430 w 426090"/>
                <a:gd name="connsiteY4" fmla="*/ 258707 h 258697"/>
                <a:gd name="connsiteX5" fmla="*/ 45644 w 426090"/>
                <a:gd name="connsiteY5" fmla="*/ 258707 h 258697"/>
                <a:gd name="connsiteX6" fmla="*/ -8 w 426090"/>
                <a:gd name="connsiteY6" fmla="*/ 213054 h 258697"/>
                <a:gd name="connsiteX7" fmla="*/ -8 w 426090"/>
                <a:gd name="connsiteY7" fmla="*/ 197837 h 258697"/>
                <a:gd name="connsiteX8" fmla="*/ 197820 w 426090"/>
                <a:gd name="connsiteY8" fmla="*/ 9 h 25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090" h="258697">
                  <a:moveTo>
                    <a:pt x="197820" y="9"/>
                  </a:moveTo>
                  <a:lnTo>
                    <a:pt x="228255" y="9"/>
                  </a:lnTo>
                  <a:cubicBezTo>
                    <a:pt x="337512" y="9"/>
                    <a:pt x="426082" y="88579"/>
                    <a:pt x="426082" y="197837"/>
                  </a:cubicBezTo>
                  <a:lnTo>
                    <a:pt x="426082" y="213054"/>
                  </a:lnTo>
                  <a:cubicBezTo>
                    <a:pt x="426082" y="238268"/>
                    <a:pt x="405644" y="258707"/>
                    <a:pt x="380430" y="258707"/>
                  </a:cubicBezTo>
                  <a:lnTo>
                    <a:pt x="45644" y="258707"/>
                  </a:lnTo>
                  <a:cubicBezTo>
                    <a:pt x="20431" y="258707"/>
                    <a:pt x="-8" y="238268"/>
                    <a:pt x="-8" y="213054"/>
                  </a:cubicBezTo>
                  <a:lnTo>
                    <a:pt x="-8" y="197837"/>
                  </a:lnTo>
                  <a:cubicBezTo>
                    <a:pt x="-8" y="88579"/>
                    <a:pt x="88562" y="9"/>
                    <a:pt x="197820" y="9"/>
                  </a:cubicBezTo>
                  <a:close/>
                </a:path>
              </a:pathLst>
            </a:custGeom>
            <a:solidFill>
              <a:srgbClr val="DDD4D1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1" name="Frihandsfigur: Form 320">
              <a:extLst>
                <a:ext uri="{FF2B5EF4-FFF2-40B4-BE49-F238E27FC236}">
                  <a16:creationId xmlns:a16="http://schemas.microsoft.com/office/drawing/2014/main" id="{673A88C1-A43C-60EB-5609-551025F04D5A}"/>
                </a:ext>
              </a:extLst>
            </p:cNvPr>
            <p:cNvSpPr/>
            <p:nvPr/>
          </p:nvSpPr>
          <p:spPr>
            <a:xfrm rot="-3885781">
              <a:off x="9129895" y="3325921"/>
              <a:ext cx="426090" cy="258697"/>
            </a:xfrm>
            <a:custGeom>
              <a:avLst/>
              <a:gdLst>
                <a:gd name="connsiteX0" fmla="*/ 197820 w 426090"/>
                <a:gd name="connsiteY0" fmla="*/ 9 h 258697"/>
                <a:gd name="connsiteX1" fmla="*/ 228255 w 426090"/>
                <a:gd name="connsiteY1" fmla="*/ 9 h 258697"/>
                <a:gd name="connsiteX2" fmla="*/ 426082 w 426090"/>
                <a:gd name="connsiteY2" fmla="*/ 197837 h 258697"/>
                <a:gd name="connsiteX3" fmla="*/ 426082 w 426090"/>
                <a:gd name="connsiteY3" fmla="*/ 213054 h 258697"/>
                <a:gd name="connsiteX4" fmla="*/ 380430 w 426090"/>
                <a:gd name="connsiteY4" fmla="*/ 258707 h 258697"/>
                <a:gd name="connsiteX5" fmla="*/ 45644 w 426090"/>
                <a:gd name="connsiteY5" fmla="*/ 258707 h 258697"/>
                <a:gd name="connsiteX6" fmla="*/ -8 w 426090"/>
                <a:gd name="connsiteY6" fmla="*/ 213054 h 258697"/>
                <a:gd name="connsiteX7" fmla="*/ -8 w 426090"/>
                <a:gd name="connsiteY7" fmla="*/ 197837 h 258697"/>
                <a:gd name="connsiteX8" fmla="*/ 197820 w 426090"/>
                <a:gd name="connsiteY8" fmla="*/ 9 h 25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090" h="258697">
                  <a:moveTo>
                    <a:pt x="197820" y="9"/>
                  </a:moveTo>
                  <a:lnTo>
                    <a:pt x="228255" y="9"/>
                  </a:lnTo>
                  <a:cubicBezTo>
                    <a:pt x="337512" y="9"/>
                    <a:pt x="426082" y="88579"/>
                    <a:pt x="426082" y="197837"/>
                  </a:cubicBezTo>
                  <a:lnTo>
                    <a:pt x="426082" y="213054"/>
                  </a:lnTo>
                  <a:cubicBezTo>
                    <a:pt x="426082" y="238268"/>
                    <a:pt x="405644" y="258707"/>
                    <a:pt x="380430" y="258707"/>
                  </a:cubicBezTo>
                  <a:lnTo>
                    <a:pt x="45644" y="258707"/>
                  </a:lnTo>
                  <a:cubicBezTo>
                    <a:pt x="20431" y="258707"/>
                    <a:pt x="-8" y="238268"/>
                    <a:pt x="-8" y="213054"/>
                  </a:cubicBezTo>
                  <a:lnTo>
                    <a:pt x="-8" y="197837"/>
                  </a:lnTo>
                  <a:cubicBezTo>
                    <a:pt x="-8" y="88579"/>
                    <a:pt x="88562" y="9"/>
                    <a:pt x="197820" y="9"/>
                  </a:cubicBezTo>
                  <a:close/>
                </a:path>
              </a:pathLst>
            </a:custGeom>
            <a:solidFill>
              <a:srgbClr val="C4B59E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2" name="Frihandsfigur: Form 321">
              <a:extLst>
                <a:ext uri="{FF2B5EF4-FFF2-40B4-BE49-F238E27FC236}">
                  <a16:creationId xmlns:a16="http://schemas.microsoft.com/office/drawing/2014/main" id="{074A0A32-E8D2-17BB-A3A5-6FC83E1540FC}"/>
                </a:ext>
              </a:extLst>
            </p:cNvPr>
            <p:cNvSpPr/>
            <p:nvPr/>
          </p:nvSpPr>
          <p:spPr>
            <a:xfrm rot="-3885781">
              <a:off x="9249803" y="3299615"/>
              <a:ext cx="365220" cy="395655"/>
            </a:xfrm>
            <a:custGeom>
              <a:avLst/>
              <a:gdLst>
                <a:gd name="connsiteX0" fmla="*/ 197821 w 365220"/>
                <a:gd name="connsiteY0" fmla="*/ 3 h 395655"/>
                <a:gd name="connsiteX1" fmla="*/ 167386 w 365220"/>
                <a:gd name="connsiteY1" fmla="*/ 3 h 395655"/>
                <a:gd name="connsiteX2" fmla="*/ -7 w 365220"/>
                <a:gd name="connsiteY2" fmla="*/ 167395 h 395655"/>
                <a:gd name="connsiteX3" fmla="*/ -7 w 365220"/>
                <a:gd name="connsiteY3" fmla="*/ 182613 h 395655"/>
                <a:gd name="connsiteX4" fmla="*/ 15210 w 365220"/>
                <a:gd name="connsiteY4" fmla="*/ 197831 h 395655"/>
                <a:gd name="connsiteX5" fmla="*/ 117472 w 365220"/>
                <a:gd name="connsiteY5" fmla="*/ 197831 h 395655"/>
                <a:gd name="connsiteX6" fmla="*/ 117472 w 365220"/>
                <a:gd name="connsiteY6" fmla="*/ 365223 h 395655"/>
                <a:gd name="connsiteX7" fmla="*/ 147907 w 365220"/>
                <a:gd name="connsiteY7" fmla="*/ 395658 h 395655"/>
                <a:gd name="connsiteX8" fmla="*/ 217147 w 365220"/>
                <a:gd name="connsiteY8" fmla="*/ 395658 h 395655"/>
                <a:gd name="connsiteX9" fmla="*/ 247582 w 365220"/>
                <a:gd name="connsiteY9" fmla="*/ 365223 h 395655"/>
                <a:gd name="connsiteX10" fmla="*/ 247582 w 365220"/>
                <a:gd name="connsiteY10" fmla="*/ 197831 h 395655"/>
                <a:gd name="connsiteX11" fmla="*/ 349996 w 365220"/>
                <a:gd name="connsiteY11" fmla="*/ 197831 h 395655"/>
                <a:gd name="connsiteX12" fmla="*/ 365213 w 365220"/>
                <a:gd name="connsiteY12" fmla="*/ 182613 h 395655"/>
                <a:gd name="connsiteX13" fmla="*/ 365213 w 365220"/>
                <a:gd name="connsiteY13" fmla="*/ 167395 h 395655"/>
                <a:gd name="connsiteX14" fmla="*/ 197821 w 365220"/>
                <a:gd name="connsiteY14" fmla="*/ 3 h 39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220" h="395655">
                  <a:moveTo>
                    <a:pt x="197821" y="3"/>
                  </a:moveTo>
                  <a:lnTo>
                    <a:pt x="167386" y="3"/>
                  </a:lnTo>
                  <a:cubicBezTo>
                    <a:pt x="74937" y="3"/>
                    <a:pt x="-7" y="74947"/>
                    <a:pt x="-7" y="167395"/>
                  </a:cubicBezTo>
                  <a:lnTo>
                    <a:pt x="-7" y="182613"/>
                  </a:lnTo>
                  <a:cubicBezTo>
                    <a:pt x="-7" y="191018"/>
                    <a:pt x="6806" y="197831"/>
                    <a:pt x="15210" y="197831"/>
                  </a:cubicBezTo>
                  <a:lnTo>
                    <a:pt x="117472" y="197831"/>
                  </a:lnTo>
                  <a:lnTo>
                    <a:pt x="117472" y="365223"/>
                  </a:lnTo>
                  <a:cubicBezTo>
                    <a:pt x="117472" y="382032"/>
                    <a:pt x="131098" y="395658"/>
                    <a:pt x="147907" y="395658"/>
                  </a:cubicBezTo>
                  <a:lnTo>
                    <a:pt x="217147" y="395658"/>
                  </a:lnTo>
                  <a:cubicBezTo>
                    <a:pt x="233956" y="395658"/>
                    <a:pt x="247582" y="382032"/>
                    <a:pt x="247582" y="365223"/>
                  </a:cubicBezTo>
                  <a:lnTo>
                    <a:pt x="247582" y="197831"/>
                  </a:lnTo>
                  <a:lnTo>
                    <a:pt x="349996" y="197831"/>
                  </a:lnTo>
                  <a:cubicBezTo>
                    <a:pt x="358400" y="197831"/>
                    <a:pt x="365213" y="191018"/>
                    <a:pt x="365213" y="182613"/>
                  </a:cubicBezTo>
                  <a:lnTo>
                    <a:pt x="365213" y="167395"/>
                  </a:lnTo>
                  <a:cubicBezTo>
                    <a:pt x="365213" y="74947"/>
                    <a:pt x="290269" y="3"/>
                    <a:pt x="197821" y="3"/>
                  </a:cubicBezTo>
                  <a:close/>
                </a:path>
              </a:pathLst>
            </a:custGeom>
            <a:solidFill>
              <a:srgbClr val="E4D8C8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3" name="Frihandsfigur: Form 322">
              <a:extLst>
                <a:ext uri="{FF2B5EF4-FFF2-40B4-BE49-F238E27FC236}">
                  <a16:creationId xmlns:a16="http://schemas.microsoft.com/office/drawing/2014/main" id="{16C212EA-F415-AF9B-9338-70C9215771E5}"/>
                </a:ext>
              </a:extLst>
            </p:cNvPr>
            <p:cNvSpPr/>
            <p:nvPr/>
          </p:nvSpPr>
          <p:spPr>
            <a:xfrm rot="-3885781">
              <a:off x="9412802" y="3363815"/>
              <a:ext cx="65130" cy="63457"/>
            </a:xfrm>
            <a:custGeom>
              <a:avLst/>
              <a:gdLst>
                <a:gd name="connsiteX0" fmla="*/ 30422 w 65130"/>
                <a:gd name="connsiteY0" fmla="*/ 4 h 63457"/>
                <a:gd name="connsiteX1" fmla="*/ 34683 w 65130"/>
                <a:gd name="connsiteY1" fmla="*/ 4 h 63457"/>
                <a:gd name="connsiteX2" fmla="*/ 65118 w 65130"/>
                <a:gd name="connsiteY2" fmla="*/ 30439 h 63457"/>
                <a:gd name="connsiteX3" fmla="*/ 65118 w 65130"/>
                <a:gd name="connsiteY3" fmla="*/ 30439 h 63457"/>
                <a:gd name="connsiteX4" fmla="*/ 32096 w 65130"/>
                <a:gd name="connsiteY4" fmla="*/ 63461 h 63457"/>
                <a:gd name="connsiteX5" fmla="*/ 31943 w 65130"/>
                <a:gd name="connsiteY5" fmla="*/ 63461 h 63457"/>
                <a:gd name="connsiteX6" fmla="*/ -13 w 65130"/>
                <a:gd name="connsiteY6" fmla="*/ 63461 h 63457"/>
                <a:gd name="connsiteX7" fmla="*/ -13 w 65130"/>
                <a:gd name="connsiteY7" fmla="*/ 30439 h 63457"/>
                <a:gd name="connsiteX8" fmla="*/ 30422 w 65130"/>
                <a:gd name="connsiteY8" fmla="*/ 4 h 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30" h="63457">
                  <a:moveTo>
                    <a:pt x="30422" y="4"/>
                  </a:moveTo>
                  <a:lnTo>
                    <a:pt x="34683" y="4"/>
                  </a:lnTo>
                  <a:cubicBezTo>
                    <a:pt x="51492" y="4"/>
                    <a:pt x="65118" y="13630"/>
                    <a:pt x="65118" y="30439"/>
                  </a:cubicBezTo>
                  <a:lnTo>
                    <a:pt x="65118" y="30439"/>
                  </a:lnTo>
                  <a:cubicBezTo>
                    <a:pt x="65118" y="48677"/>
                    <a:pt x="50334" y="63461"/>
                    <a:pt x="32096" y="63461"/>
                  </a:cubicBezTo>
                  <a:cubicBezTo>
                    <a:pt x="32045" y="63461"/>
                    <a:pt x="31994" y="63461"/>
                    <a:pt x="31943" y="63461"/>
                  </a:cubicBezTo>
                  <a:lnTo>
                    <a:pt x="-13" y="63461"/>
                  </a:lnTo>
                  <a:lnTo>
                    <a:pt x="-13" y="30439"/>
                  </a:lnTo>
                  <a:cubicBezTo>
                    <a:pt x="-13" y="13630"/>
                    <a:pt x="13612" y="4"/>
                    <a:pt x="30422" y="4"/>
                  </a:cubicBezTo>
                  <a:close/>
                </a:path>
              </a:pathLst>
            </a:custGeom>
            <a:solidFill>
              <a:srgbClr val="61666C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4" name="Frihandsfigur: Form 323">
              <a:extLst>
                <a:ext uri="{FF2B5EF4-FFF2-40B4-BE49-F238E27FC236}">
                  <a16:creationId xmlns:a16="http://schemas.microsoft.com/office/drawing/2014/main" id="{13A0A4AF-F543-0140-D0BA-FA7E6097A67F}"/>
                </a:ext>
              </a:extLst>
            </p:cNvPr>
            <p:cNvSpPr/>
            <p:nvPr/>
          </p:nvSpPr>
          <p:spPr>
            <a:xfrm rot="-3885781">
              <a:off x="9329558" y="3540421"/>
              <a:ext cx="65130" cy="63457"/>
            </a:xfrm>
            <a:custGeom>
              <a:avLst/>
              <a:gdLst>
                <a:gd name="connsiteX0" fmla="*/ 30434 w 65130"/>
                <a:gd name="connsiteY0" fmla="*/ 6 h 63457"/>
                <a:gd name="connsiteX1" fmla="*/ 34694 w 65130"/>
                <a:gd name="connsiteY1" fmla="*/ 6 h 63457"/>
                <a:gd name="connsiteX2" fmla="*/ 65129 w 65130"/>
                <a:gd name="connsiteY2" fmla="*/ 30441 h 63457"/>
                <a:gd name="connsiteX3" fmla="*/ 65129 w 65130"/>
                <a:gd name="connsiteY3" fmla="*/ 63463 h 63457"/>
                <a:gd name="connsiteX4" fmla="*/ 33021 w 65130"/>
                <a:gd name="connsiteY4" fmla="*/ 63463 h 63457"/>
                <a:gd name="connsiteX5" fmla="*/ -1 w 65130"/>
                <a:gd name="connsiteY5" fmla="*/ 30441 h 63457"/>
                <a:gd name="connsiteX6" fmla="*/ -1 w 65130"/>
                <a:gd name="connsiteY6" fmla="*/ 30441 h 63457"/>
                <a:gd name="connsiteX7" fmla="*/ 30434 w 65130"/>
                <a:gd name="connsiteY7" fmla="*/ 6 h 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30" h="63457">
                  <a:moveTo>
                    <a:pt x="30434" y="6"/>
                  </a:moveTo>
                  <a:lnTo>
                    <a:pt x="34694" y="6"/>
                  </a:lnTo>
                  <a:cubicBezTo>
                    <a:pt x="51504" y="6"/>
                    <a:pt x="65129" y="13631"/>
                    <a:pt x="65129" y="30441"/>
                  </a:cubicBezTo>
                  <a:lnTo>
                    <a:pt x="65129" y="63463"/>
                  </a:lnTo>
                  <a:lnTo>
                    <a:pt x="33021" y="63463"/>
                  </a:lnTo>
                  <a:cubicBezTo>
                    <a:pt x="14783" y="63463"/>
                    <a:pt x="-1" y="48679"/>
                    <a:pt x="-1" y="30441"/>
                  </a:cubicBezTo>
                  <a:lnTo>
                    <a:pt x="-1" y="30441"/>
                  </a:lnTo>
                  <a:cubicBezTo>
                    <a:pt x="-1" y="13631"/>
                    <a:pt x="13625" y="6"/>
                    <a:pt x="30434" y="6"/>
                  </a:cubicBezTo>
                  <a:close/>
                </a:path>
              </a:pathLst>
            </a:custGeom>
            <a:solidFill>
              <a:srgbClr val="61666C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25" name="Bild 12">
            <a:extLst>
              <a:ext uri="{FF2B5EF4-FFF2-40B4-BE49-F238E27FC236}">
                <a16:creationId xmlns:a16="http://schemas.microsoft.com/office/drawing/2014/main" id="{7DE594A9-91A7-EB57-A619-5D3BA641E806}"/>
              </a:ext>
            </a:extLst>
          </p:cNvPr>
          <p:cNvGrpSpPr/>
          <p:nvPr/>
        </p:nvGrpSpPr>
        <p:grpSpPr>
          <a:xfrm>
            <a:off x="11011909" y="3862611"/>
            <a:ext cx="411028" cy="411028"/>
            <a:chOff x="10754630" y="3920367"/>
            <a:chExt cx="411028" cy="4110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26" name="Frihandsfigur: Form 325">
              <a:extLst>
                <a:ext uri="{FF2B5EF4-FFF2-40B4-BE49-F238E27FC236}">
                  <a16:creationId xmlns:a16="http://schemas.microsoft.com/office/drawing/2014/main" id="{1BEA5CC4-A988-3AC3-2DC7-AA93918077EF}"/>
                </a:ext>
              </a:extLst>
            </p:cNvPr>
            <p:cNvSpPr/>
            <p:nvPr/>
          </p:nvSpPr>
          <p:spPr>
            <a:xfrm rot="-3885786">
              <a:off x="10750856" y="4006264"/>
              <a:ext cx="308831" cy="187505"/>
            </a:xfrm>
            <a:custGeom>
              <a:avLst/>
              <a:gdLst>
                <a:gd name="connsiteX0" fmla="*/ 143395 w 308831"/>
                <a:gd name="connsiteY0" fmla="*/ 16 h 187505"/>
                <a:gd name="connsiteX1" fmla="*/ 165455 w 308831"/>
                <a:gd name="connsiteY1" fmla="*/ 16 h 187505"/>
                <a:gd name="connsiteX2" fmla="*/ 308841 w 308831"/>
                <a:gd name="connsiteY2" fmla="*/ 143402 h 187505"/>
                <a:gd name="connsiteX3" fmla="*/ 308841 w 308831"/>
                <a:gd name="connsiteY3" fmla="*/ 154432 h 187505"/>
                <a:gd name="connsiteX4" fmla="*/ 275752 w 308831"/>
                <a:gd name="connsiteY4" fmla="*/ 187521 h 187505"/>
                <a:gd name="connsiteX5" fmla="*/ 33098 w 308831"/>
                <a:gd name="connsiteY5" fmla="*/ 187521 h 187505"/>
                <a:gd name="connsiteX6" fmla="*/ 9 w 308831"/>
                <a:gd name="connsiteY6" fmla="*/ 154432 h 187505"/>
                <a:gd name="connsiteX7" fmla="*/ 9 w 308831"/>
                <a:gd name="connsiteY7" fmla="*/ 143402 h 187505"/>
                <a:gd name="connsiteX8" fmla="*/ 143395 w 308831"/>
                <a:gd name="connsiteY8" fmla="*/ 16 h 18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831" h="187505">
                  <a:moveTo>
                    <a:pt x="143395" y="16"/>
                  </a:moveTo>
                  <a:lnTo>
                    <a:pt x="165455" y="16"/>
                  </a:lnTo>
                  <a:cubicBezTo>
                    <a:pt x="244645" y="16"/>
                    <a:pt x="308841" y="64212"/>
                    <a:pt x="308841" y="143402"/>
                  </a:cubicBezTo>
                  <a:lnTo>
                    <a:pt x="308841" y="154432"/>
                  </a:lnTo>
                  <a:cubicBezTo>
                    <a:pt x="308841" y="172707"/>
                    <a:pt x="294027" y="187521"/>
                    <a:pt x="275752" y="187521"/>
                  </a:cubicBezTo>
                  <a:lnTo>
                    <a:pt x="33098" y="187521"/>
                  </a:lnTo>
                  <a:cubicBezTo>
                    <a:pt x="14824" y="187521"/>
                    <a:pt x="9" y="172707"/>
                    <a:pt x="9" y="154432"/>
                  </a:cubicBezTo>
                  <a:lnTo>
                    <a:pt x="9" y="143402"/>
                  </a:lnTo>
                  <a:cubicBezTo>
                    <a:pt x="9" y="64212"/>
                    <a:pt x="64205" y="16"/>
                    <a:pt x="143395" y="16"/>
                  </a:cubicBezTo>
                  <a:close/>
                </a:path>
              </a:pathLst>
            </a:custGeom>
            <a:solidFill>
              <a:srgbClr val="DDD4D1"/>
            </a:solidFill>
            <a:ln w="11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7" name="Frihandsfigur: Form 326">
              <a:extLst>
                <a:ext uri="{FF2B5EF4-FFF2-40B4-BE49-F238E27FC236}">
                  <a16:creationId xmlns:a16="http://schemas.microsoft.com/office/drawing/2014/main" id="{2F678296-CBA1-9195-CC9A-0E45526FDAA2}"/>
                </a:ext>
              </a:extLst>
            </p:cNvPr>
            <p:cNvSpPr/>
            <p:nvPr/>
          </p:nvSpPr>
          <p:spPr>
            <a:xfrm rot="-3885786">
              <a:off x="10750856" y="4006264"/>
              <a:ext cx="308831" cy="187505"/>
            </a:xfrm>
            <a:custGeom>
              <a:avLst/>
              <a:gdLst>
                <a:gd name="connsiteX0" fmla="*/ 143395 w 308831"/>
                <a:gd name="connsiteY0" fmla="*/ 16 h 187505"/>
                <a:gd name="connsiteX1" fmla="*/ 165455 w 308831"/>
                <a:gd name="connsiteY1" fmla="*/ 16 h 187505"/>
                <a:gd name="connsiteX2" fmla="*/ 308841 w 308831"/>
                <a:gd name="connsiteY2" fmla="*/ 143402 h 187505"/>
                <a:gd name="connsiteX3" fmla="*/ 308841 w 308831"/>
                <a:gd name="connsiteY3" fmla="*/ 154432 h 187505"/>
                <a:gd name="connsiteX4" fmla="*/ 275752 w 308831"/>
                <a:gd name="connsiteY4" fmla="*/ 187521 h 187505"/>
                <a:gd name="connsiteX5" fmla="*/ 33098 w 308831"/>
                <a:gd name="connsiteY5" fmla="*/ 187521 h 187505"/>
                <a:gd name="connsiteX6" fmla="*/ 9 w 308831"/>
                <a:gd name="connsiteY6" fmla="*/ 154432 h 187505"/>
                <a:gd name="connsiteX7" fmla="*/ 9 w 308831"/>
                <a:gd name="connsiteY7" fmla="*/ 143402 h 187505"/>
                <a:gd name="connsiteX8" fmla="*/ 143395 w 308831"/>
                <a:gd name="connsiteY8" fmla="*/ 16 h 187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831" h="187505">
                  <a:moveTo>
                    <a:pt x="143395" y="16"/>
                  </a:moveTo>
                  <a:lnTo>
                    <a:pt x="165455" y="16"/>
                  </a:lnTo>
                  <a:cubicBezTo>
                    <a:pt x="244645" y="16"/>
                    <a:pt x="308841" y="64212"/>
                    <a:pt x="308841" y="143402"/>
                  </a:cubicBezTo>
                  <a:lnTo>
                    <a:pt x="308841" y="154432"/>
                  </a:lnTo>
                  <a:cubicBezTo>
                    <a:pt x="308841" y="172707"/>
                    <a:pt x="294027" y="187521"/>
                    <a:pt x="275752" y="187521"/>
                  </a:cubicBezTo>
                  <a:lnTo>
                    <a:pt x="33098" y="187521"/>
                  </a:lnTo>
                  <a:cubicBezTo>
                    <a:pt x="14824" y="187521"/>
                    <a:pt x="9" y="172707"/>
                    <a:pt x="9" y="154432"/>
                  </a:cubicBezTo>
                  <a:lnTo>
                    <a:pt x="9" y="143402"/>
                  </a:lnTo>
                  <a:cubicBezTo>
                    <a:pt x="9" y="64212"/>
                    <a:pt x="64205" y="16"/>
                    <a:pt x="143395" y="16"/>
                  </a:cubicBezTo>
                  <a:close/>
                </a:path>
              </a:pathLst>
            </a:custGeom>
            <a:solidFill>
              <a:srgbClr val="C4B59E"/>
            </a:solidFill>
            <a:ln w="11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8" name="Frihandsfigur: Form 327">
              <a:extLst>
                <a:ext uri="{FF2B5EF4-FFF2-40B4-BE49-F238E27FC236}">
                  <a16:creationId xmlns:a16="http://schemas.microsoft.com/office/drawing/2014/main" id="{8F105ACA-4161-348C-A0C6-7D8488FEB15E}"/>
                </a:ext>
              </a:extLst>
            </p:cNvPr>
            <p:cNvSpPr/>
            <p:nvPr/>
          </p:nvSpPr>
          <p:spPr>
            <a:xfrm rot="-3885786">
              <a:off x="10837765" y="3987197"/>
              <a:ext cx="264713" cy="286772"/>
            </a:xfrm>
            <a:custGeom>
              <a:avLst/>
              <a:gdLst>
                <a:gd name="connsiteX0" fmla="*/ 143396 w 264713"/>
                <a:gd name="connsiteY0" fmla="*/ 10 h 286772"/>
                <a:gd name="connsiteX1" fmla="*/ 121337 w 264713"/>
                <a:gd name="connsiteY1" fmla="*/ 10 h 286772"/>
                <a:gd name="connsiteX2" fmla="*/ 10 w 264713"/>
                <a:gd name="connsiteY2" fmla="*/ 121337 h 286772"/>
                <a:gd name="connsiteX3" fmla="*/ 10 w 264713"/>
                <a:gd name="connsiteY3" fmla="*/ 132366 h 286772"/>
                <a:gd name="connsiteX4" fmla="*/ 11039 w 264713"/>
                <a:gd name="connsiteY4" fmla="*/ 143396 h 286772"/>
                <a:gd name="connsiteX5" fmla="*/ 85159 w 264713"/>
                <a:gd name="connsiteY5" fmla="*/ 143396 h 286772"/>
                <a:gd name="connsiteX6" fmla="*/ 85159 w 264713"/>
                <a:gd name="connsiteY6" fmla="*/ 264723 h 286772"/>
                <a:gd name="connsiteX7" fmla="*/ 107219 w 264713"/>
                <a:gd name="connsiteY7" fmla="*/ 286782 h 286772"/>
                <a:gd name="connsiteX8" fmla="*/ 157404 w 264713"/>
                <a:gd name="connsiteY8" fmla="*/ 286782 h 286772"/>
                <a:gd name="connsiteX9" fmla="*/ 179463 w 264713"/>
                <a:gd name="connsiteY9" fmla="*/ 264723 h 286772"/>
                <a:gd name="connsiteX10" fmla="*/ 179463 w 264713"/>
                <a:gd name="connsiteY10" fmla="*/ 143396 h 286772"/>
                <a:gd name="connsiteX11" fmla="*/ 253693 w 264713"/>
                <a:gd name="connsiteY11" fmla="*/ 143396 h 286772"/>
                <a:gd name="connsiteX12" fmla="*/ 264723 w 264713"/>
                <a:gd name="connsiteY12" fmla="*/ 132366 h 286772"/>
                <a:gd name="connsiteX13" fmla="*/ 264723 w 264713"/>
                <a:gd name="connsiteY13" fmla="*/ 121337 h 286772"/>
                <a:gd name="connsiteX14" fmla="*/ 143396 w 264713"/>
                <a:gd name="connsiteY14" fmla="*/ 10 h 2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4713" h="286772">
                  <a:moveTo>
                    <a:pt x="143396" y="10"/>
                  </a:moveTo>
                  <a:lnTo>
                    <a:pt x="121337" y="10"/>
                  </a:lnTo>
                  <a:cubicBezTo>
                    <a:pt x="54330" y="10"/>
                    <a:pt x="10" y="54330"/>
                    <a:pt x="10" y="121337"/>
                  </a:cubicBezTo>
                  <a:lnTo>
                    <a:pt x="10" y="132366"/>
                  </a:lnTo>
                  <a:cubicBezTo>
                    <a:pt x="10" y="138458"/>
                    <a:pt x="4948" y="143396"/>
                    <a:pt x="11039" y="143396"/>
                  </a:cubicBezTo>
                  <a:lnTo>
                    <a:pt x="85159" y="143396"/>
                  </a:lnTo>
                  <a:lnTo>
                    <a:pt x="85159" y="264723"/>
                  </a:lnTo>
                  <a:cubicBezTo>
                    <a:pt x="85159" y="276906"/>
                    <a:pt x="95035" y="286782"/>
                    <a:pt x="107219" y="286782"/>
                  </a:cubicBezTo>
                  <a:lnTo>
                    <a:pt x="157404" y="286782"/>
                  </a:lnTo>
                  <a:cubicBezTo>
                    <a:pt x="169587" y="286782"/>
                    <a:pt x="179463" y="276906"/>
                    <a:pt x="179463" y="264723"/>
                  </a:cubicBezTo>
                  <a:lnTo>
                    <a:pt x="179463" y="143396"/>
                  </a:lnTo>
                  <a:lnTo>
                    <a:pt x="253693" y="143396"/>
                  </a:lnTo>
                  <a:cubicBezTo>
                    <a:pt x="259785" y="143396"/>
                    <a:pt x="264723" y="138458"/>
                    <a:pt x="264723" y="132366"/>
                  </a:cubicBezTo>
                  <a:lnTo>
                    <a:pt x="264723" y="121337"/>
                  </a:lnTo>
                  <a:cubicBezTo>
                    <a:pt x="264723" y="54330"/>
                    <a:pt x="210403" y="10"/>
                    <a:pt x="143396" y="10"/>
                  </a:cubicBezTo>
                  <a:close/>
                </a:path>
              </a:pathLst>
            </a:custGeom>
            <a:solidFill>
              <a:srgbClr val="E4D8C8"/>
            </a:solidFill>
            <a:ln w="11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9" name="Frihandsfigur: Form 328">
              <a:extLst>
                <a:ext uri="{FF2B5EF4-FFF2-40B4-BE49-F238E27FC236}">
                  <a16:creationId xmlns:a16="http://schemas.microsoft.com/office/drawing/2014/main" id="{A12034A2-F157-F4E2-1F12-730E336DC080}"/>
                </a:ext>
              </a:extLst>
            </p:cNvPr>
            <p:cNvSpPr/>
            <p:nvPr/>
          </p:nvSpPr>
          <p:spPr>
            <a:xfrm rot="-3885786">
              <a:off x="10955907" y="4033730"/>
              <a:ext cx="47207" cy="45993"/>
            </a:xfrm>
            <a:custGeom>
              <a:avLst/>
              <a:gdLst>
                <a:gd name="connsiteX0" fmla="*/ 22063 w 47207"/>
                <a:gd name="connsiteY0" fmla="*/ 11 h 45993"/>
                <a:gd name="connsiteX1" fmla="*/ 25151 w 47207"/>
                <a:gd name="connsiteY1" fmla="*/ 11 h 45993"/>
                <a:gd name="connsiteX2" fmla="*/ 47211 w 47207"/>
                <a:gd name="connsiteY2" fmla="*/ 22070 h 45993"/>
                <a:gd name="connsiteX3" fmla="*/ 47211 w 47207"/>
                <a:gd name="connsiteY3" fmla="*/ 22070 h 45993"/>
                <a:gd name="connsiteX4" fmla="*/ 23276 w 47207"/>
                <a:gd name="connsiteY4" fmla="*/ 46005 h 45993"/>
                <a:gd name="connsiteX5" fmla="*/ 23166 w 47207"/>
                <a:gd name="connsiteY5" fmla="*/ 46005 h 45993"/>
                <a:gd name="connsiteX6" fmla="*/ 3 w 47207"/>
                <a:gd name="connsiteY6" fmla="*/ 46005 h 45993"/>
                <a:gd name="connsiteX7" fmla="*/ 3 w 47207"/>
                <a:gd name="connsiteY7" fmla="*/ 22070 h 45993"/>
                <a:gd name="connsiteX8" fmla="*/ 22063 w 47207"/>
                <a:gd name="connsiteY8" fmla="*/ 11 h 4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207" h="45993">
                  <a:moveTo>
                    <a:pt x="22063" y="11"/>
                  </a:moveTo>
                  <a:lnTo>
                    <a:pt x="25151" y="11"/>
                  </a:lnTo>
                  <a:cubicBezTo>
                    <a:pt x="37335" y="11"/>
                    <a:pt x="47211" y="9887"/>
                    <a:pt x="47211" y="22070"/>
                  </a:cubicBezTo>
                  <a:lnTo>
                    <a:pt x="47211" y="22070"/>
                  </a:lnTo>
                  <a:cubicBezTo>
                    <a:pt x="47211" y="35290"/>
                    <a:pt x="36495" y="46005"/>
                    <a:pt x="23276" y="46005"/>
                  </a:cubicBezTo>
                  <a:cubicBezTo>
                    <a:pt x="23240" y="46005"/>
                    <a:pt x="23202" y="46005"/>
                    <a:pt x="23166" y="46005"/>
                  </a:cubicBezTo>
                  <a:lnTo>
                    <a:pt x="3" y="46005"/>
                  </a:lnTo>
                  <a:lnTo>
                    <a:pt x="3" y="22070"/>
                  </a:lnTo>
                  <a:cubicBezTo>
                    <a:pt x="3" y="9887"/>
                    <a:pt x="9879" y="11"/>
                    <a:pt x="22063" y="11"/>
                  </a:cubicBezTo>
                  <a:close/>
                </a:path>
              </a:pathLst>
            </a:custGeom>
            <a:solidFill>
              <a:srgbClr val="61666C"/>
            </a:solidFill>
            <a:ln w="11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0" name="Frihandsfigur: Form 329">
              <a:extLst>
                <a:ext uri="{FF2B5EF4-FFF2-40B4-BE49-F238E27FC236}">
                  <a16:creationId xmlns:a16="http://schemas.microsoft.com/office/drawing/2014/main" id="{76D59AD2-953C-803E-26CE-529A1F84FC7D}"/>
                </a:ext>
              </a:extLst>
            </p:cNvPr>
            <p:cNvSpPr/>
            <p:nvPr/>
          </p:nvSpPr>
          <p:spPr>
            <a:xfrm rot="-3885786">
              <a:off x="10895572" y="4161734"/>
              <a:ext cx="47207" cy="45993"/>
            </a:xfrm>
            <a:custGeom>
              <a:avLst/>
              <a:gdLst>
                <a:gd name="connsiteX0" fmla="*/ 22075 w 47207"/>
                <a:gd name="connsiteY0" fmla="*/ 12 h 45993"/>
                <a:gd name="connsiteX1" fmla="*/ 25163 w 47207"/>
                <a:gd name="connsiteY1" fmla="*/ 12 h 45993"/>
                <a:gd name="connsiteX2" fmla="*/ 47223 w 47207"/>
                <a:gd name="connsiteY2" fmla="*/ 22072 h 45993"/>
                <a:gd name="connsiteX3" fmla="*/ 47223 w 47207"/>
                <a:gd name="connsiteY3" fmla="*/ 46006 h 45993"/>
                <a:gd name="connsiteX4" fmla="*/ 23950 w 47207"/>
                <a:gd name="connsiteY4" fmla="*/ 46006 h 45993"/>
                <a:gd name="connsiteX5" fmla="*/ 16 w 47207"/>
                <a:gd name="connsiteY5" fmla="*/ 22072 h 45993"/>
                <a:gd name="connsiteX6" fmla="*/ 16 w 47207"/>
                <a:gd name="connsiteY6" fmla="*/ 22072 h 45993"/>
                <a:gd name="connsiteX7" fmla="*/ 22075 w 47207"/>
                <a:gd name="connsiteY7" fmla="*/ 12 h 45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207" h="45993">
                  <a:moveTo>
                    <a:pt x="22075" y="12"/>
                  </a:moveTo>
                  <a:lnTo>
                    <a:pt x="25163" y="12"/>
                  </a:lnTo>
                  <a:cubicBezTo>
                    <a:pt x="37347" y="12"/>
                    <a:pt x="47223" y="9888"/>
                    <a:pt x="47223" y="22072"/>
                  </a:cubicBezTo>
                  <a:lnTo>
                    <a:pt x="47223" y="46006"/>
                  </a:lnTo>
                  <a:lnTo>
                    <a:pt x="23950" y="46006"/>
                  </a:lnTo>
                  <a:cubicBezTo>
                    <a:pt x="10731" y="46006"/>
                    <a:pt x="16" y="35291"/>
                    <a:pt x="16" y="22072"/>
                  </a:cubicBezTo>
                  <a:lnTo>
                    <a:pt x="16" y="22072"/>
                  </a:lnTo>
                  <a:cubicBezTo>
                    <a:pt x="16" y="9888"/>
                    <a:pt x="9892" y="12"/>
                    <a:pt x="22075" y="12"/>
                  </a:cubicBezTo>
                  <a:close/>
                </a:path>
              </a:pathLst>
            </a:custGeom>
            <a:solidFill>
              <a:srgbClr val="61666C"/>
            </a:solidFill>
            <a:ln w="110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1" name="Bild 12">
            <a:extLst>
              <a:ext uri="{FF2B5EF4-FFF2-40B4-BE49-F238E27FC236}">
                <a16:creationId xmlns:a16="http://schemas.microsoft.com/office/drawing/2014/main" id="{14BA25B4-492D-8050-7559-AA546840FC6C}"/>
              </a:ext>
            </a:extLst>
          </p:cNvPr>
          <p:cNvGrpSpPr/>
          <p:nvPr/>
        </p:nvGrpSpPr>
        <p:grpSpPr>
          <a:xfrm>
            <a:off x="9589484" y="3889785"/>
            <a:ext cx="387337" cy="387337"/>
            <a:chOff x="9332205" y="3947541"/>
            <a:chExt cx="387337" cy="387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2" name="Frihandsfigur: Form 331">
              <a:extLst>
                <a:ext uri="{FF2B5EF4-FFF2-40B4-BE49-F238E27FC236}">
                  <a16:creationId xmlns:a16="http://schemas.microsoft.com/office/drawing/2014/main" id="{322FBEE3-1484-BBD4-EC77-4E874388058D}"/>
                </a:ext>
              </a:extLst>
            </p:cNvPr>
            <p:cNvSpPr/>
            <p:nvPr/>
          </p:nvSpPr>
          <p:spPr>
            <a:xfrm rot="-8691635">
              <a:off x="9355447" y="4101473"/>
              <a:ext cx="277995" cy="168783"/>
            </a:xfrm>
            <a:custGeom>
              <a:avLst/>
              <a:gdLst>
                <a:gd name="connsiteX0" fmla="*/ 129063 w 277995"/>
                <a:gd name="connsiteY0" fmla="*/ 17 h 168783"/>
                <a:gd name="connsiteX1" fmla="*/ 148920 w 277995"/>
                <a:gd name="connsiteY1" fmla="*/ 17 h 168783"/>
                <a:gd name="connsiteX2" fmla="*/ 277989 w 277995"/>
                <a:gd name="connsiteY2" fmla="*/ 129086 h 168783"/>
                <a:gd name="connsiteX3" fmla="*/ 277989 w 277995"/>
                <a:gd name="connsiteY3" fmla="*/ 139015 h 168783"/>
                <a:gd name="connsiteX4" fmla="*/ 248204 w 277995"/>
                <a:gd name="connsiteY4" fmla="*/ 168800 h 168783"/>
                <a:gd name="connsiteX5" fmla="*/ 29779 w 277995"/>
                <a:gd name="connsiteY5" fmla="*/ 168800 h 168783"/>
                <a:gd name="connsiteX6" fmla="*/ -6 w 277995"/>
                <a:gd name="connsiteY6" fmla="*/ 139015 h 168783"/>
                <a:gd name="connsiteX7" fmla="*/ -6 w 277995"/>
                <a:gd name="connsiteY7" fmla="*/ 129086 h 168783"/>
                <a:gd name="connsiteX8" fmla="*/ 129063 w 277995"/>
                <a:gd name="connsiteY8" fmla="*/ 17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63" y="17"/>
                  </a:moveTo>
                  <a:lnTo>
                    <a:pt x="148920" y="17"/>
                  </a:lnTo>
                  <a:cubicBezTo>
                    <a:pt x="220203" y="17"/>
                    <a:pt x="277989" y="57803"/>
                    <a:pt x="277989" y="129086"/>
                  </a:cubicBezTo>
                  <a:lnTo>
                    <a:pt x="277989" y="139015"/>
                  </a:lnTo>
                  <a:cubicBezTo>
                    <a:pt x="277989" y="155465"/>
                    <a:pt x="264654" y="168800"/>
                    <a:pt x="248204" y="168800"/>
                  </a:cubicBezTo>
                  <a:lnTo>
                    <a:pt x="29779" y="168800"/>
                  </a:lnTo>
                  <a:cubicBezTo>
                    <a:pt x="13329" y="168800"/>
                    <a:pt x="-6" y="155465"/>
                    <a:pt x="-6" y="139015"/>
                  </a:cubicBezTo>
                  <a:lnTo>
                    <a:pt x="-6" y="129086"/>
                  </a:lnTo>
                  <a:cubicBezTo>
                    <a:pt x="-6" y="57803"/>
                    <a:pt x="57780" y="17"/>
                    <a:pt x="129063" y="17"/>
                  </a:cubicBezTo>
                  <a:close/>
                </a:path>
              </a:pathLst>
            </a:custGeom>
            <a:solidFill>
              <a:srgbClr val="DDD4D1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3" name="Frihandsfigur: Form 332">
              <a:extLst>
                <a:ext uri="{FF2B5EF4-FFF2-40B4-BE49-F238E27FC236}">
                  <a16:creationId xmlns:a16="http://schemas.microsoft.com/office/drawing/2014/main" id="{65A7C081-30B3-A355-67ED-A290C2492F5A}"/>
                </a:ext>
              </a:extLst>
            </p:cNvPr>
            <p:cNvSpPr/>
            <p:nvPr/>
          </p:nvSpPr>
          <p:spPr>
            <a:xfrm rot="-8691635">
              <a:off x="9355447" y="4101473"/>
              <a:ext cx="277995" cy="168783"/>
            </a:xfrm>
            <a:custGeom>
              <a:avLst/>
              <a:gdLst>
                <a:gd name="connsiteX0" fmla="*/ 129063 w 277995"/>
                <a:gd name="connsiteY0" fmla="*/ 17 h 168783"/>
                <a:gd name="connsiteX1" fmla="*/ 148920 w 277995"/>
                <a:gd name="connsiteY1" fmla="*/ 17 h 168783"/>
                <a:gd name="connsiteX2" fmla="*/ 277989 w 277995"/>
                <a:gd name="connsiteY2" fmla="*/ 129086 h 168783"/>
                <a:gd name="connsiteX3" fmla="*/ 277989 w 277995"/>
                <a:gd name="connsiteY3" fmla="*/ 139015 h 168783"/>
                <a:gd name="connsiteX4" fmla="*/ 248204 w 277995"/>
                <a:gd name="connsiteY4" fmla="*/ 168800 h 168783"/>
                <a:gd name="connsiteX5" fmla="*/ 29779 w 277995"/>
                <a:gd name="connsiteY5" fmla="*/ 168800 h 168783"/>
                <a:gd name="connsiteX6" fmla="*/ -6 w 277995"/>
                <a:gd name="connsiteY6" fmla="*/ 139015 h 168783"/>
                <a:gd name="connsiteX7" fmla="*/ -6 w 277995"/>
                <a:gd name="connsiteY7" fmla="*/ 129086 h 168783"/>
                <a:gd name="connsiteX8" fmla="*/ 129063 w 277995"/>
                <a:gd name="connsiteY8" fmla="*/ 17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63" y="17"/>
                  </a:moveTo>
                  <a:lnTo>
                    <a:pt x="148920" y="17"/>
                  </a:lnTo>
                  <a:cubicBezTo>
                    <a:pt x="220203" y="17"/>
                    <a:pt x="277989" y="57803"/>
                    <a:pt x="277989" y="129086"/>
                  </a:cubicBezTo>
                  <a:lnTo>
                    <a:pt x="277989" y="139015"/>
                  </a:lnTo>
                  <a:cubicBezTo>
                    <a:pt x="277989" y="155465"/>
                    <a:pt x="264654" y="168800"/>
                    <a:pt x="248204" y="168800"/>
                  </a:cubicBezTo>
                  <a:lnTo>
                    <a:pt x="29779" y="168800"/>
                  </a:lnTo>
                  <a:cubicBezTo>
                    <a:pt x="13329" y="168800"/>
                    <a:pt x="-6" y="155465"/>
                    <a:pt x="-6" y="139015"/>
                  </a:cubicBezTo>
                  <a:lnTo>
                    <a:pt x="-6" y="129086"/>
                  </a:lnTo>
                  <a:cubicBezTo>
                    <a:pt x="-6" y="57803"/>
                    <a:pt x="57780" y="17"/>
                    <a:pt x="129063" y="17"/>
                  </a:cubicBezTo>
                  <a:close/>
                </a:path>
              </a:pathLst>
            </a:custGeom>
            <a:solidFill>
              <a:srgbClr val="C4B59E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4" name="Frihandsfigur: Form 333">
              <a:extLst>
                <a:ext uri="{FF2B5EF4-FFF2-40B4-BE49-F238E27FC236}">
                  <a16:creationId xmlns:a16="http://schemas.microsoft.com/office/drawing/2014/main" id="{7B236A87-9F3F-EC05-9CFF-65E7948EF412}"/>
                </a:ext>
              </a:extLst>
            </p:cNvPr>
            <p:cNvSpPr/>
            <p:nvPr/>
          </p:nvSpPr>
          <p:spPr>
            <a:xfrm rot="-8691635">
              <a:off x="9412448" y="4004021"/>
              <a:ext cx="238282" cy="258138"/>
            </a:xfrm>
            <a:custGeom>
              <a:avLst/>
              <a:gdLst>
                <a:gd name="connsiteX0" fmla="*/ 129063 w 238282"/>
                <a:gd name="connsiteY0" fmla="*/ 10 h 258138"/>
                <a:gd name="connsiteX1" fmla="*/ 109207 w 238282"/>
                <a:gd name="connsiteY1" fmla="*/ 10 h 258138"/>
                <a:gd name="connsiteX2" fmla="*/ -6 w 238282"/>
                <a:gd name="connsiteY2" fmla="*/ 109222 h 258138"/>
                <a:gd name="connsiteX3" fmla="*/ -6 w 238282"/>
                <a:gd name="connsiteY3" fmla="*/ 119151 h 258138"/>
                <a:gd name="connsiteX4" fmla="*/ 9922 w 238282"/>
                <a:gd name="connsiteY4" fmla="*/ 129079 h 258138"/>
                <a:gd name="connsiteX5" fmla="*/ 76641 w 238282"/>
                <a:gd name="connsiteY5" fmla="*/ 129079 h 258138"/>
                <a:gd name="connsiteX6" fmla="*/ 76641 w 238282"/>
                <a:gd name="connsiteY6" fmla="*/ 238292 h 258138"/>
                <a:gd name="connsiteX7" fmla="*/ 96498 w 238282"/>
                <a:gd name="connsiteY7" fmla="*/ 258149 h 258138"/>
                <a:gd name="connsiteX8" fmla="*/ 141673 w 238282"/>
                <a:gd name="connsiteY8" fmla="*/ 258149 h 258138"/>
                <a:gd name="connsiteX9" fmla="*/ 161529 w 238282"/>
                <a:gd name="connsiteY9" fmla="*/ 238292 h 258138"/>
                <a:gd name="connsiteX10" fmla="*/ 161529 w 238282"/>
                <a:gd name="connsiteY10" fmla="*/ 129079 h 258138"/>
                <a:gd name="connsiteX11" fmla="*/ 228348 w 238282"/>
                <a:gd name="connsiteY11" fmla="*/ 129079 h 258138"/>
                <a:gd name="connsiteX12" fmla="*/ 238276 w 238282"/>
                <a:gd name="connsiteY12" fmla="*/ 119151 h 258138"/>
                <a:gd name="connsiteX13" fmla="*/ 238276 w 238282"/>
                <a:gd name="connsiteY13" fmla="*/ 109222 h 258138"/>
                <a:gd name="connsiteX14" fmla="*/ 129063 w 238282"/>
                <a:gd name="connsiteY14" fmla="*/ 10 h 25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82" h="258138">
                  <a:moveTo>
                    <a:pt x="129063" y="10"/>
                  </a:moveTo>
                  <a:lnTo>
                    <a:pt x="109207" y="10"/>
                  </a:lnTo>
                  <a:cubicBezTo>
                    <a:pt x="48890" y="10"/>
                    <a:pt x="-6" y="48906"/>
                    <a:pt x="-6" y="109222"/>
                  </a:cubicBezTo>
                  <a:lnTo>
                    <a:pt x="-6" y="119151"/>
                  </a:lnTo>
                  <a:cubicBezTo>
                    <a:pt x="-6" y="124634"/>
                    <a:pt x="4439" y="129079"/>
                    <a:pt x="9922" y="129079"/>
                  </a:cubicBezTo>
                  <a:lnTo>
                    <a:pt x="76641" y="129079"/>
                  </a:lnTo>
                  <a:lnTo>
                    <a:pt x="76641" y="238292"/>
                  </a:lnTo>
                  <a:cubicBezTo>
                    <a:pt x="76641" y="249259"/>
                    <a:pt x="85531" y="258149"/>
                    <a:pt x="96498" y="258149"/>
                  </a:cubicBezTo>
                  <a:lnTo>
                    <a:pt x="141673" y="258149"/>
                  </a:lnTo>
                  <a:cubicBezTo>
                    <a:pt x="152639" y="258149"/>
                    <a:pt x="161529" y="249259"/>
                    <a:pt x="161529" y="238292"/>
                  </a:cubicBezTo>
                  <a:lnTo>
                    <a:pt x="161529" y="129079"/>
                  </a:lnTo>
                  <a:lnTo>
                    <a:pt x="228348" y="129079"/>
                  </a:lnTo>
                  <a:cubicBezTo>
                    <a:pt x="233831" y="129079"/>
                    <a:pt x="238276" y="124634"/>
                    <a:pt x="238276" y="119151"/>
                  </a:cubicBezTo>
                  <a:lnTo>
                    <a:pt x="238276" y="109222"/>
                  </a:lnTo>
                  <a:cubicBezTo>
                    <a:pt x="238276" y="48906"/>
                    <a:pt x="189380" y="10"/>
                    <a:pt x="129063" y="10"/>
                  </a:cubicBezTo>
                  <a:close/>
                </a:path>
              </a:pathLst>
            </a:custGeom>
            <a:solidFill>
              <a:srgbClr val="E4D8C8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5" name="Frihandsfigur: Form 334">
              <a:extLst>
                <a:ext uri="{FF2B5EF4-FFF2-40B4-BE49-F238E27FC236}">
                  <a16:creationId xmlns:a16="http://schemas.microsoft.com/office/drawing/2014/main" id="{B2DFF26A-7AF7-7C86-500D-2E947AE8458C}"/>
                </a:ext>
              </a:extLst>
            </p:cNvPr>
            <p:cNvSpPr/>
            <p:nvPr/>
          </p:nvSpPr>
          <p:spPr>
            <a:xfrm rot="-8691635">
              <a:off x="9446303" y="4092631"/>
              <a:ext cx="42493" cy="41401"/>
            </a:xfrm>
            <a:custGeom>
              <a:avLst/>
              <a:gdLst>
                <a:gd name="connsiteX0" fmla="*/ 19844 w 42493"/>
                <a:gd name="connsiteY0" fmla="*/ 12 h 41401"/>
                <a:gd name="connsiteX1" fmla="*/ 22624 w 42493"/>
                <a:gd name="connsiteY1" fmla="*/ 12 h 41401"/>
                <a:gd name="connsiteX2" fmla="*/ 42480 w 42493"/>
                <a:gd name="connsiteY2" fmla="*/ 19868 h 41401"/>
                <a:gd name="connsiteX3" fmla="*/ 42480 w 42493"/>
                <a:gd name="connsiteY3" fmla="*/ 19868 h 41401"/>
                <a:gd name="connsiteX4" fmla="*/ 20936 w 42493"/>
                <a:gd name="connsiteY4" fmla="*/ 41413 h 41401"/>
                <a:gd name="connsiteX5" fmla="*/ 20837 w 42493"/>
                <a:gd name="connsiteY5" fmla="*/ 41413 h 41401"/>
                <a:gd name="connsiteX6" fmla="*/ -13 w 42493"/>
                <a:gd name="connsiteY6" fmla="*/ 41413 h 41401"/>
                <a:gd name="connsiteX7" fmla="*/ -13 w 42493"/>
                <a:gd name="connsiteY7" fmla="*/ 19868 h 41401"/>
                <a:gd name="connsiteX8" fmla="*/ 19844 w 42493"/>
                <a:gd name="connsiteY8" fmla="*/ 12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93" h="41401">
                  <a:moveTo>
                    <a:pt x="19844" y="12"/>
                  </a:moveTo>
                  <a:lnTo>
                    <a:pt x="22624" y="12"/>
                  </a:lnTo>
                  <a:cubicBezTo>
                    <a:pt x="33591" y="12"/>
                    <a:pt x="42480" y="8902"/>
                    <a:pt x="42480" y="19868"/>
                  </a:cubicBezTo>
                  <a:lnTo>
                    <a:pt x="42480" y="19868"/>
                  </a:lnTo>
                  <a:cubicBezTo>
                    <a:pt x="42480" y="31768"/>
                    <a:pt x="32835" y="41413"/>
                    <a:pt x="20936" y="41413"/>
                  </a:cubicBezTo>
                  <a:cubicBezTo>
                    <a:pt x="20903" y="41413"/>
                    <a:pt x="20869" y="41413"/>
                    <a:pt x="20837" y="41413"/>
                  </a:cubicBezTo>
                  <a:lnTo>
                    <a:pt x="-13" y="41413"/>
                  </a:lnTo>
                  <a:lnTo>
                    <a:pt x="-13" y="19868"/>
                  </a:lnTo>
                  <a:cubicBezTo>
                    <a:pt x="-13" y="8902"/>
                    <a:pt x="8877" y="12"/>
                    <a:pt x="19844" y="12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6" name="Frihandsfigur: Form 335">
              <a:extLst>
                <a:ext uri="{FF2B5EF4-FFF2-40B4-BE49-F238E27FC236}">
                  <a16:creationId xmlns:a16="http://schemas.microsoft.com/office/drawing/2014/main" id="{23BE7A74-26F3-CC8D-C112-9158DCC8BAD8}"/>
                </a:ext>
              </a:extLst>
            </p:cNvPr>
            <p:cNvSpPr/>
            <p:nvPr/>
          </p:nvSpPr>
          <p:spPr>
            <a:xfrm rot="-8691635">
              <a:off x="9550470" y="4165948"/>
              <a:ext cx="42493" cy="41401"/>
            </a:xfrm>
            <a:custGeom>
              <a:avLst/>
              <a:gdLst>
                <a:gd name="connsiteX0" fmla="*/ 19858 w 42493"/>
                <a:gd name="connsiteY0" fmla="*/ 12 h 41401"/>
                <a:gd name="connsiteX1" fmla="*/ 22638 w 42493"/>
                <a:gd name="connsiteY1" fmla="*/ 12 h 41401"/>
                <a:gd name="connsiteX2" fmla="*/ 42494 w 42493"/>
                <a:gd name="connsiteY2" fmla="*/ 19869 h 41401"/>
                <a:gd name="connsiteX3" fmla="*/ 42494 w 42493"/>
                <a:gd name="connsiteY3" fmla="*/ 41414 h 41401"/>
                <a:gd name="connsiteX4" fmla="*/ 21545 w 42493"/>
                <a:gd name="connsiteY4" fmla="*/ 41414 h 41401"/>
                <a:gd name="connsiteX5" fmla="*/ 1 w 42493"/>
                <a:gd name="connsiteY5" fmla="*/ 19869 h 41401"/>
                <a:gd name="connsiteX6" fmla="*/ 1 w 42493"/>
                <a:gd name="connsiteY6" fmla="*/ 19869 h 41401"/>
                <a:gd name="connsiteX7" fmla="*/ 19858 w 42493"/>
                <a:gd name="connsiteY7" fmla="*/ 12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93" h="41401">
                  <a:moveTo>
                    <a:pt x="19858" y="12"/>
                  </a:moveTo>
                  <a:lnTo>
                    <a:pt x="22638" y="12"/>
                  </a:lnTo>
                  <a:cubicBezTo>
                    <a:pt x="33605" y="12"/>
                    <a:pt x="42494" y="8902"/>
                    <a:pt x="42494" y="19869"/>
                  </a:cubicBezTo>
                  <a:lnTo>
                    <a:pt x="42494" y="41414"/>
                  </a:lnTo>
                  <a:lnTo>
                    <a:pt x="21545" y="41414"/>
                  </a:lnTo>
                  <a:cubicBezTo>
                    <a:pt x="9647" y="41414"/>
                    <a:pt x="1" y="31768"/>
                    <a:pt x="1" y="19869"/>
                  </a:cubicBezTo>
                  <a:lnTo>
                    <a:pt x="1" y="19869"/>
                  </a:lnTo>
                  <a:cubicBezTo>
                    <a:pt x="1" y="8902"/>
                    <a:pt x="8891" y="12"/>
                    <a:pt x="19858" y="12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37" name="Bild 12">
            <a:extLst>
              <a:ext uri="{FF2B5EF4-FFF2-40B4-BE49-F238E27FC236}">
                <a16:creationId xmlns:a16="http://schemas.microsoft.com/office/drawing/2014/main" id="{51E3F290-2156-754B-6F8B-2CAA1B9C710D}"/>
              </a:ext>
            </a:extLst>
          </p:cNvPr>
          <p:cNvGrpSpPr/>
          <p:nvPr/>
        </p:nvGrpSpPr>
        <p:grpSpPr>
          <a:xfrm>
            <a:off x="10806264" y="2155313"/>
            <a:ext cx="387337" cy="387337"/>
            <a:chOff x="10548985" y="2213069"/>
            <a:chExt cx="387337" cy="387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38" name="Frihandsfigur: Form 337">
              <a:extLst>
                <a:ext uri="{FF2B5EF4-FFF2-40B4-BE49-F238E27FC236}">
                  <a16:creationId xmlns:a16="http://schemas.microsoft.com/office/drawing/2014/main" id="{17011EE7-78E0-371E-A39B-1562A9B854E6}"/>
                </a:ext>
              </a:extLst>
            </p:cNvPr>
            <p:cNvSpPr/>
            <p:nvPr/>
          </p:nvSpPr>
          <p:spPr>
            <a:xfrm rot="-8691635">
              <a:off x="10572226" y="2367000"/>
              <a:ext cx="277995" cy="168783"/>
            </a:xfrm>
            <a:custGeom>
              <a:avLst/>
              <a:gdLst>
                <a:gd name="connsiteX0" fmla="*/ 129076 w 277995"/>
                <a:gd name="connsiteY0" fmla="*/ -2 h 168783"/>
                <a:gd name="connsiteX1" fmla="*/ 148933 w 277995"/>
                <a:gd name="connsiteY1" fmla="*/ -2 h 168783"/>
                <a:gd name="connsiteX2" fmla="*/ 278003 w 277995"/>
                <a:gd name="connsiteY2" fmla="*/ 129067 h 168783"/>
                <a:gd name="connsiteX3" fmla="*/ 278003 w 277995"/>
                <a:gd name="connsiteY3" fmla="*/ 138996 h 168783"/>
                <a:gd name="connsiteX4" fmla="*/ 248217 w 277995"/>
                <a:gd name="connsiteY4" fmla="*/ 168781 h 168783"/>
                <a:gd name="connsiteX5" fmla="*/ 29792 w 277995"/>
                <a:gd name="connsiteY5" fmla="*/ 168781 h 168783"/>
                <a:gd name="connsiteX6" fmla="*/ 7 w 277995"/>
                <a:gd name="connsiteY6" fmla="*/ 138996 h 168783"/>
                <a:gd name="connsiteX7" fmla="*/ 7 w 277995"/>
                <a:gd name="connsiteY7" fmla="*/ 129067 h 168783"/>
                <a:gd name="connsiteX8" fmla="*/ 129076 w 277995"/>
                <a:gd name="connsiteY8" fmla="*/ -2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76" y="-2"/>
                  </a:moveTo>
                  <a:lnTo>
                    <a:pt x="148933" y="-2"/>
                  </a:lnTo>
                  <a:cubicBezTo>
                    <a:pt x="220216" y="-2"/>
                    <a:pt x="278003" y="57784"/>
                    <a:pt x="278003" y="129067"/>
                  </a:cubicBezTo>
                  <a:lnTo>
                    <a:pt x="278003" y="138996"/>
                  </a:lnTo>
                  <a:cubicBezTo>
                    <a:pt x="278003" y="155446"/>
                    <a:pt x="264668" y="168781"/>
                    <a:pt x="248217" y="168781"/>
                  </a:cubicBezTo>
                  <a:lnTo>
                    <a:pt x="29792" y="168781"/>
                  </a:lnTo>
                  <a:cubicBezTo>
                    <a:pt x="13342" y="168781"/>
                    <a:pt x="7" y="155446"/>
                    <a:pt x="7" y="138996"/>
                  </a:cubicBezTo>
                  <a:lnTo>
                    <a:pt x="7" y="129067"/>
                  </a:lnTo>
                  <a:cubicBezTo>
                    <a:pt x="7" y="57784"/>
                    <a:pt x="57793" y="-2"/>
                    <a:pt x="129076" y="-2"/>
                  </a:cubicBezTo>
                  <a:close/>
                </a:path>
              </a:pathLst>
            </a:custGeom>
            <a:solidFill>
              <a:srgbClr val="DDD4D1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9" name="Frihandsfigur: Form 338">
              <a:extLst>
                <a:ext uri="{FF2B5EF4-FFF2-40B4-BE49-F238E27FC236}">
                  <a16:creationId xmlns:a16="http://schemas.microsoft.com/office/drawing/2014/main" id="{0D773DF2-8C27-D5F2-0BC2-3F73CA015877}"/>
                </a:ext>
              </a:extLst>
            </p:cNvPr>
            <p:cNvSpPr/>
            <p:nvPr/>
          </p:nvSpPr>
          <p:spPr>
            <a:xfrm rot="-8691635">
              <a:off x="10572226" y="2367000"/>
              <a:ext cx="277995" cy="168783"/>
            </a:xfrm>
            <a:custGeom>
              <a:avLst/>
              <a:gdLst>
                <a:gd name="connsiteX0" fmla="*/ 129076 w 277995"/>
                <a:gd name="connsiteY0" fmla="*/ -2 h 168783"/>
                <a:gd name="connsiteX1" fmla="*/ 148933 w 277995"/>
                <a:gd name="connsiteY1" fmla="*/ -2 h 168783"/>
                <a:gd name="connsiteX2" fmla="*/ 278003 w 277995"/>
                <a:gd name="connsiteY2" fmla="*/ 129067 h 168783"/>
                <a:gd name="connsiteX3" fmla="*/ 278003 w 277995"/>
                <a:gd name="connsiteY3" fmla="*/ 138996 h 168783"/>
                <a:gd name="connsiteX4" fmla="*/ 248217 w 277995"/>
                <a:gd name="connsiteY4" fmla="*/ 168781 h 168783"/>
                <a:gd name="connsiteX5" fmla="*/ 29792 w 277995"/>
                <a:gd name="connsiteY5" fmla="*/ 168781 h 168783"/>
                <a:gd name="connsiteX6" fmla="*/ 7 w 277995"/>
                <a:gd name="connsiteY6" fmla="*/ 138996 h 168783"/>
                <a:gd name="connsiteX7" fmla="*/ 7 w 277995"/>
                <a:gd name="connsiteY7" fmla="*/ 129067 h 168783"/>
                <a:gd name="connsiteX8" fmla="*/ 129076 w 277995"/>
                <a:gd name="connsiteY8" fmla="*/ -2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76" y="-2"/>
                  </a:moveTo>
                  <a:lnTo>
                    <a:pt x="148933" y="-2"/>
                  </a:lnTo>
                  <a:cubicBezTo>
                    <a:pt x="220216" y="-2"/>
                    <a:pt x="278003" y="57784"/>
                    <a:pt x="278003" y="129067"/>
                  </a:cubicBezTo>
                  <a:lnTo>
                    <a:pt x="278003" y="138996"/>
                  </a:lnTo>
                  <a:cubicBezTo>
                    <a:pt x="278003" y="155446"/>
                    <a:pt x="264668" y="168781"/>
                    <a:pt x="248217" y="168781"/>
                  </a:cubicBezTo>
                  <a:lnTo>
                    <a:pt x="29792" y="168781"/>
                  </a:lnTo>
                  <a:cubicBezTo>
                    <a:pt x="13342" y="168781"/>
                    <a:pt x="7" y="155446"/>
                    <a:pt x="7" y="138996"/>
                  </a:cubicBezTo>
                  <a:lnTo>
                    <a:pt x="7" y="129067"/>
                  </a:lnTo>
                  <a:cubicBezTo>
                    <a:pt x="7" y="57784"/>
                    <a:pt x="57793" y="-2"/>
                    <a:pt x="129076" y="-2"/>
                  </a:cubicBezTo>
                  <a:close/>
                </a:path>
              </a:pathLst>
            </a:custGeom>
            <a:solidFill>
              <a:srgbClr val="C4B59E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0" name="Frihandsfigur: Form 339">
              <a:extLst>
                <a:ext uri="{FF2B5EF4-FFF2-40B4-BE49-F238E27FC236}">
                  <a16:creationId xmlns:a16="http://schemas.microsoft.com/office/drawing/2014/main" id="{B670A154-5CDB-5D08-3AB4-4E5C7F15F198}"/>
                </a:ext>
              </a:extLst>
            </p:cNvPr>
            <p:cNvSpPr/>
            <p:nvPr/>
          </p:nvSpPr>
          <p:spPr>
            <a:xfrm rot="-8691635">
              <a:off x="10629227" y="2269549"/>
              <a:ext cx="238282" cy="258138"/>
            </a:xfrm>
            <a:custGeom>
              <a:avLst/>
              <a:gdLst>
                <a:gd name="connsiteX0" fmla="*/ 129077 w 238282"/>
                <a:gd name="connsiteY0" fmla="*/ -9 h 258138"/>
                <a:gd name="connsiteX1" fmla="*/ 109220 w 238282"/>
                <a:gd name="connsiteY1" fmla="*/ -9 h 258138"/>
                <a:gd name="connsiteX2" fmla="*/ 7 w 238282"/>
                <a:gd name="connsiteY2" fmla="*/ 109203 h 258138"/>
                <a:gd name="connsiteX3" fmla="*/ 7 w 238282"/>
                <a:gd name="connsiteY3" fmla="*/ 119132 h 258138"/>
                <a:gd name="connsiteX4" fmla="*/ 9936 w 238282"/>
                <a:gd name="connsiteY4" fmla="*/ 129060 h 258138"/>
                <a:gd name="connsiteX5" fmla="*/ 76655 w 238282"/>
                <a:gd name="connsiteY5" fmla="*/ 129060 h 258138"/>
                <a:gd name="connsiteX6" fmla="*/ 76655 w 238282"/>
                <a:gd name="connsiteY6" fmla="*/ 238273 h 258138"/>
                <a:gd name="connsiteX7" fmla="*/ 96512 w 238282"/>
                <a:gd name="connsiteY7" fmla="*/ 258130 h 258138"/>
                <a:gd name="connsiteX8" fmla="*/ 141686 w 238282"/>
                <a:gd name="connsiteY8" fmla="*/ 258130 h 258138"/>
                <a:gd name="connsiteX9" fmla="*/ 161543 w 238282"/>
                <a:gd name="connsiteY9" fmla="*/ 238273 h 258138"/>
                <a:gd name="connsiteX10" fmla="*/ 161543 w 238282"/>
                <a:gd name="connsiteY10" fmla="*/ 129060 h 258138"/>
                <a:gd name="connsiteX11" fmla="*/ 228361 w 238282"/>
                <a:gd name="connsiteY11" fmla="*/ 129060 h 258138"/>
                <a:gd name="connsiteX12" fmla="*/ 238289 w 238282"/>
                <a:gd name="connsiteY12" fmla="*/ 119132 h 258138"/>
                <a:gd name="connsiteX13" fmla="*/ 238289 w 238282"/>
                <a:gd name="connsiteY13" fmla="*/ 109203 h 258138"/>
                <a:gd name="connsiteX14" fmla="*/ 129077 w 238282"/>
                <a:gd name="connsiteY14" fmla="*/ -9 h 25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82" h="258138">
                  <a:moveTo>
                    <a:pt x="129077" y="-9"/>
                  </a:moveTo>
                  <a:lnTo>
                    <a:pt x="109220" y="-9"/>
                  </a:lnTo>
                  <a:cubicBezTo>
                    <a:pt x="48903" y="-9"/>
                    <a:pt x="7" y="48887"/>
                    <a:pt x="7" y="109203"/>
                  </a:cubicBezTo>
                  <a:lnTo>
                    <a:pt x="7" y="119132"/>
                  </a:lnTo>
                  <a:cubicBezTo>
                    <a:pt x="7" y="124615"/>
                    <a:pt x="4452" y="129060"/>
                    <a:pt x="9936" y="129060"/>
                  </a:cubicBezTo>
                  <a:lnTo>
                    <a:pt x="76655" y="129060"/>
                  </a:lnTo>
                  <a:lnTo>
                    <a:pt x="76655" y="238273"/>
                  </a:lnTo>
                  <a:cubicBezTo>
                    <a:pt x="76655" y="249240"/>
                    <a:pt x="85545" y="258130"/>
                    <a:pt x="96512" y="258130"/>
                  </a:cubicBezTo>
                  <a:lnTo>
                    <a:pt x="141686" y="258130"/>
                  </a:lnTo>
                  <a:cubicBezTo>
                    <a:pt x="152653" y="258130"/>
                    <a:pt x="161543" y="249240"/>
                    <a:pt x="161543" y="238273"/>
                  </a:cubicBezTo>
                  <a:lnTo>
                    <a:pt x="161543" y="129060"/>
                  </a:lnTo>
                  <a:lnTo>
                    <a:pt x="228361" y="129060"/>
                  </a:lnTo>
                  <a:cubicBezTo>
                    <a:pt x="233844" y="129060"/>
                    <a:pt x="238289" y="124615"/>
                    <a:pt x="238289" y="119132"/>
                  </a:cubicBezTo>
                  <a:lnTo>
                    <a:pt x="238289" y="109203"/>
                  </a:lnTo>
                  <a:cubicBezTo>
                    <a:pt x="238289" y="48887"/>
                    <a:pt x="189393" y="-9"/>
                    <a:pt x="129077" y="-9"/>
                  </a:cubicBezTo>
                  <a:close/>
                </a:path>
              </a:pathLst>
            </a:custGeom>
            <a:solidFill>
              <a:srgbClr val="E4D8C8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1" name="Frihandsfigur: Form 340">
              <a:extLst>
                <a:ext uri="{FF2B5EF4-FFF2-40B4-BE49-F238E27FC236}">
                  <a16:creationId xmlns:a16="http://schemas.microsoft.com/office/drawing/2014/main" id="{EC6907EA-5B79-8C7B-3D8A-21D839D7F485}"/>
                </a:ext>
              </a:extLst>
            </p:cNvPr>
            <p:cNvSpPr/>
            <p:nvPr/>
          </p:nvSpPr>
          <p:spPr>
            <a:xfrm rot="-8691635">
              <a:off x="10663083" y="2358159"/>
              <a:ext cx="42493" cy="41401"/>
            </a:xfrm>
            <a:custGeom>
              <a:avLst/>
              <a:gdLst>
                <a:gd name="connsiteX0" fmla="*/ 19857 w 42493"/>
                <a:gd name="connsiteY0" fmla="*/ -7 h 41401"/>
                <a:gd name="connsiteX1" fmla="*/ 22637 w 42493"/>
                <a:gd name="connsiteY1" fmla="*/ -7 h 41401"/>
                <a:gd name="connsiteX2" fmla="*/ 42494 w 42493"/>
                <a:gd name="connsiteY2" fmla="*/ 19849 h 41401"/>
                <a:gd name="connsiteX3" fmla="*/ 42494 w 42493"/>
                <a:gd name="connsiteY3" fmla="*/ 19849 h 41401"/>
                <a:gd name="connsiteX4" fmla="*/ 20949 w 42493"/>
                <a:gd name="connsiteY4" fmla="*/ 41394 h 41401"/>
                <a:gd name="connsiteX5" fmla="*/ 20850 w 42493"/>
                <a:gd name="connsiteY5" fmla="*/ 41394 h 41401"/>
                <a:gd name="connsiteX6" fmla="*/ 0 w 42493"/>
                <a:gd name="connsiteY6" fmla="*/ 41394 h 41401"/>
                <a:gd name="connsiteX7" fmla="*/ 0 w 42493"/>
                <a:gd name="connsiteY7" fmla="*/ 19849 h 41401"/>
                <a:gd name="connsiteX8" fmla="*/ 19857 w 42493"/>
                <a:gd name="connsiteY8" fmla="*/ -7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93" h="41401">
                  <a:moveTo>
                    <a:pt x="19857" y="-7"/>
                  </a:moveTo>
                  <a:lnTo>
                    <a:pt x="22637" y="-7"/>
                  </a:lnTo>
                  <a:cubicBezTo>
                    <a:pt x="33604" y="-7"/>
                    <a:pt x="42494" y="8883"/>
                    <a:pt x="42494" y="19849"/>
                  </a:cubicBezTo>
                  <a:lnTo>
                    <a:pt x="42494" y="19849"/>
                  </a:lnTo>
                  <a:cubicBezTo>
                    <a:pt x="42494" y="31749"/>
                    <a:pt x="32848" y="41394"/>
                    <a:pt x="20949" y="41394"/>
                  </a:cubicBezTo>
                  <a:cubicBezTo>
                    <a:pt x="20916" y="41394"/>
                    <a:pt x="20883" y="41394"/>
                    <a:pt x="20850" y="41394"/>
                  </a:cubicBezTo>
                  <a:lnTo>
                    <a:pt x="0" y="41394"/>
                  </a:lnTo>
                  <a:lnTo>
                    <a:pt x="0" y="19849"/>
                  </a:lnTo>
                  <a:cubicBezTo>
                    <a:pt x="0" y="8883"/>
                    <a:pt x="8890" y="-7"/>
                    <a:pt x="19857" y="-7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2" name="Frihandsfigur: Form 341">
              <a:extLst>
                <a:ext uri="{FF2B5EF4-FFF2-40B4-BE49-F238E27FC236}">
                  <a16:creationId xmlns:a16="http://schemas.microsoft.com/office/drawing/2014/main" id="{2C8AF207-6F56-2458-79E3-071B235F6580}"/>
                </a:ext>
              </a:extLst>
            </p:cNvPr>
            <p:cNvSpPr/>
            <p:nvPr/>
          </p:nvSpPr>
          <p:spPr>
            <a:xfrm rot="-8691635">
              <a:off x="10767250" y="2431476"/>
              <a:ext cx="42493" cy="41401"/>
            </a:xfrm>
            <a:custGeom>
              <a:avLst/>
              <a:gdLst>
                <a:gd name="connsiteX0" fmla="*/ 19871 w 42493"/>
                <a:gd name="connsiteY0" fmla="*/ -7 h 41401"/>
                <a:gd name="connsiteX1" fmla="*/ 22651 w 42493"/>
                <a:gd name="connsiteY1" fmla="*/ -7 h 41401"/>
                <a:gd name="connsiteX2" fmla="*/ 42508 w 42493"/>
                <a:gd name="connsiteY2" fmla="*/ 19850 h 41401"/>
                <a:gd name="connsiteX3" fmla="*/ 42508 w 42493"/>
                <a:gd name="connsiteY3" fmla="*/ 41395 h 41401"/>
                <a:gd name="connsiteX4" fmla="*/ 21559 w 42493"/>
                <a:gd name="connsiteY4" fmla="*/ 41395 h 41401"/>
                <a:gd name="connsiteX5" fmla="*/ 14 w 42493"/>
                <a:gd name="connsiteY5" fmla="*/ 19850 h 41401"/>
                <a:gd name="connsiteX6" fmla="*/ 14 w 42493"/>
                <a:gd name="connsiteY6" fmla="*/ 19850 h 41401"/>
                <a:gd name="connsiteX7" fmla="*/ 19871 w 42493"/>
                <a:gd name="connsiteY7" fmla="*/ -7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93" h="41401">
                  <a:moveTo>
                    <a:pt x="19871" y="-7"/>
                  </a:moveTo>
                  <a:lnTo>
                    <a:pt x="22651" y="-7"/>
                  </a:lnTo>
                  <a:cubicBezTo>
                    <a:pt x="33618" y="-7"/>
                    <a:pt x="42508" y="8883"/>
                    <a:pt x="42508" y="19850"/>
                  </a:cubicBezTo>
                  <a:lnTo>
                    <a:pt x="42508" y="41395"/>
                  </a:lnTo>
                  <a:lnTo>
                    <a:pt x="21559" y="41395"/>
                  </a:lnTo>
                  <a:cubicBezTo>
                    <a:pt x="9660" y="41395"/>
                    <a:pt x="14" y="31749"/>
                    <a:pt x="14" y="19850"/>
                  </a:cubicBezTo>
                  <a:lnTo>
                    <a:pt x="14" y="19850"/>
                  </a:lnTo>
                  <a:cubicBezTo>
                    <a:pt x="14" y="8883"/>
                    <a:pt x="8904" y="-7"/>
                    <a:pt x="19871" y="-7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43" name="Bild 12">
            <a:extLst>
              <a:ext uri="{FF2B5EF4-FFF2-40B4-BE49-F238E27FC236}">
                <a16:creationId xmlns:a16="http://schemas.microsoft.com/office/drawing/2014/main" id="{20E0D145-B54C-3AA9-7A24-DEAFB38B6E76}"/>
              </a:ext>
            </a:extLst>
          </p:cNvPr>
          <p:cNvGrpSpPr/>
          <p:nvPr/>
        </p:nvGrpSpPr>
        <p:grpSpPr>
          <a:xfrm>
            <a:off x="11135198" y="2592957"/>
            <a:ext cx="391532" cy="391532"/>
            <a:chOff x="10877919" y="2650713"/>
            <a:chExt cx="391532" cy="3915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4" name="Frihandsfigur: Form 343">
              <a:extLst>
                <a:ext uri="{FF2B5EF4-FFF2-40B4-BE49-F238E27FC236}">
                  <a16:creationId xmlns:a16="http://schemas.microsoft.com/office/drawing/2014/main" id="{8ABE59C3-0CD0-29C0-72A3-7A191416DA07}"/>
                </a:ext>
              </a:extLst>
            </p:cNvPr>
            <p:cNvSpPr/>
            <p:nvPr/>
          </p:nvSpPr>
          <p:spPr>
            <a:xfrm rot="-3011541">
              <a:off x="10892738" y="2727128"/>
              <a:ext cx="277995" cy="168783"/>
            </a:xfrm>
            <a:custGeom>
              <a:avLst/>
              <a:gdLst>
                <a:gd name="connsiteX0" fmla="*/ 129080 w 277995"/>
                <a:gd name="connsiteY0" fmla="*/ 2 h 168783"/>
                <a:gd name="connsiteX1" fmla="*/ 148937 w 277995"/>
                <a:gd name="connsiteY1" fmla="*/ 2 h 168783"/>
                <a:gd name="connsiteX2" fmla="*/ 278006 w 277995"/>
                <a:gd name="connsiteY2" fmla="*/ 129071 h 168783"/>
                <a:gd name="connsiteX3" fmla="*/ 278006 w 277995"/>
                <a:gd name="connsiteY3" fmla="*/ 139000 h 168783"/>
                <a:gd name="connsiteX4" fmla="*/ 248221 w 277995"/>
                <a:gd name="connsiteY4" fmla="*/ 168785 h 168783"/>
                <a:gd name="connsiteX5" fmla="*/ 29796 w 277995"/>
                <a:gd name="connsiteY5" fmla="*/ 168785 h 168783"/>
                <a:gd name="connsiteX6" fmla="*/ 10 w 277995"/>
                <a:gd name="connsiteY6" fmla="*/ 139000 h 168783"/>
                <a:gd name="connsiteX7" fmla="*/ 10 w 277995"/>
                <a:gd name="connsiteY7" fmla="*/ 129071 h 168783"/>
                <a:gd name="connsiteX8" fmla="*/ 129080 w 277995"/>
                <a:gd name="connsiteY8" fmla="*/ 2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80" y="2"/>
                  </a:moveTo>
                  <a:lnTo>
                    <a:pt x="148937" y="2"/>
                  </a:lnTo>
                  <a:cubicBezTo>
                    <a:pt x="220220" y="2"/>
                    <a:pt x="278006" y="57788"/>
                    <a:pt x="278006" y="129071"/>
                  </a:cubicBezTo>
                  <a:lnTo>
                    <a:pt x="278006" y="139000"/>
                  </a:lnTo>
                  <a:cubicBezTo>
                    <a:pt x="278006" y="155450"/>
                    <a:pt x="264671" y="168785"/>
                    <a:pt x="248221" y="168785"/>
                  </a:cubicBezTo>
                  <a:lnTo>
                    <a:pt x="29796" y="168785"/>
                  </a:lnTo>
                  <a:cubicBezTo>
                    <a:pt x="13346" y="168785"/>
                    <a:pt x="10" y="155450"/>
                    <a:pt x="10" y="139000"/>
                  </a:cubicBezTo>
                  <a:lnTo>
                    <a:pt x="10" y="129071"/>
                  </a:lnTo>
                  <a:cubicBezTo>
                    <a:pt x="10" y="57788"/>
                    <a:pt x="57797" y="2"/>
                    <a:pt x="129080" y="2"/>
                  </a:cubicBezTo>
                  <a:close/>
                </a:path>
              </a:pathLst>
            </a:custGeom>
            <a:solidFill>
              <a:srgbClr val="DDD4D1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5" name="Frihandsfigur: Form 344">
              <a:extLst>
                <a:ext uri="{FF2B5EF4-FFF2-40B4-BE49-F238E27FC236}">
                  <a16:creationId xmlns:a16="http://schemas.microsoft.com/office/drawing/2014/main" id="{0D3E6139-DE71-358B-32C3-7F2D1022E4B7}"/>
                </a:ext>
              </a:extLst>
            </p:cNvPr>
            <p:cNvSpPr/>
            <p:nvPr/>
          </p:nvSpPr>
          <p:spPr>
            <a:xfrm rot="-3011541">
              <a:off x="10892738" y="2727128"/>
              <a:ext cx="277995" cy="168783"/>
            </a:xfrm>
            <a:custGeom>
              <a:avLst/>
              <a:gdLst>
                <a:gd name="connsiteX0" fmla="*/ 129080 w 277995"/>
                <a:gd name="connsiteY0" fmla="*/ 2 h 168783"/>
                <a:gd name="connsiteX1" fmla="*/ 148937 w 277995"/>
                <a:gd name="connsiteY1" fmla="*/ 2 h 168783"/>
                <a:gd name="connsiteX2" fmla="*/ 278006 w 277995"/>
                <a:gd name="connsiteY2" fmla="*/ 129071 h 168783"/>
                <a:gd name="connsiteX3" fmla="*/ 278006 w 277995"/>
                <a:gd name="connsiteY3" fmla="*/ 139000 h 168783"/>
                <a:gd name="connsiteX4" fmla="*/ 248221 w 277995"/>
                <a:gd name="connsiteY4" fmla="*/ 168785 h 168783"/>
                <a:gd name="connsiteX5" fmla="*/ 29796 w 277995"/>
                <a:gd name="connsiteY5" fmla="*/ 168785 h 168783"/>
                <a:gd name="connsiteX6" fmla="*/ 10 w 277995"/>
                <a:gd name="connsiteY6" fmla="*/ 139000 h 168783"/>
                <a:gd name="connsiteX7" fmla="*/ 10 w 277995"/>
                <a:gd name="connsiteY7" fmla="*/ 129071 h 168783"/>
                <a:gd name="connsiteX8" fmla="*/ 129080 w 277995"/>
                <a:gd name="connsiteY8" fmla="*/ 2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80" y="2"/>
                  </a:moveTo>
                  <a:lnTo>
                    <a:pt x="148937" y="2"/>
                  </a:lnTo>
                  <a:cubicBezTo>
                    <a:pt x="220220" y="2"/>
                    <a:pt x="278006" y="57788"/>
                    <a:pt x="278006" y="129071"/>
                  </a:cubicBezTo>
                  <a:lnTo>
                    <a:pt x="278006" y="139000"/>
                  </a:lnTo>
                  <a:cubicBezTo>
                    <a:pt x="278006" y="155450"/>
                    <a:pt x="264671" y="168785"/>
                    <a:pt x="248221" y="168785"/>
                  </a:cubicBezTo>
                  <a:lnTo>
                    <a:pt x="29796" y="168785"/>
                  </a:lnTo>
                  <a:cubicBezTo>
                    <a:pt x="13346" y="168785"/>
                    <a:pt x="10" y="155450"/>
                    <a:pt x="10" y="139000"/>
                  </a:cubicBezTo>
                  <a:lnTo>
                    <a:pt x="10" y="129071"/>
                  </a:lnTo>
                  <a:cubicBezTo>
                    <a:pt x="10" y="57788"/>
                    <a:pt x="57797" y="2"/>
                    <a:pt x="129080" y="2"/>
                  </a:cubicBezTo>
                  <a:close/>
                </a:path>
              </a:pathLst>
            </a:custGeom>
            <a:solidFill>
              <a:srgbClr val="C4B59E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6" name="Frihandsfigur: Form 345">
              <a:extLst>
                <a:ext uri="{FF2B5EF4-FFF2-40B4-BE49-F238E27FC236}">
                  <a16:creationId xmlns:a16="http://schemas.microsoft.com/office/drawing/2014/main" id="{CCE0AD04-FE65-E44E-A4CF-513AEF7F10D6}"/>
                </a:ext>
              </a:extLst>
            </p:cNvPr>
            <p:cNvSpPr/>
            <p:nvPr/>
          </p:nvSpPr>
          <p:spPr>
            <a:xfrm rot="-3011541">
              <a:off x="10962171" y="2723766"/>
              <a:ext cx="238282" cy="258139"/>
            </a:xfrm>
            <a:custGeom>
              <a:avLst/>
              <a:gdLst>
                <a:gd name="connsiteX0" fmla="*/ 129080 w 238282"/>
                <a:gd name="connsiteY0" fmla="*/ -4 h 258139"/>
                <a:gd name="connsiteX1" fmla="*/ 109224 w 238282"/>
                <a:gd name="connsiteY1" fmla="*/ -4 h 258139"/>
                <a:gd name="connsiteX2" fmla="*/ 11 w 238282"/>
                <a:gd name="connsiteY2" fmla="*/ 109208 h 258139"/>
                <a:gd name="connsiteX3" fmla="*/ 11 w 238282"/>
                <a:gd name="connsiteY3" fmla="*/ 119137 h 258139"/>
                <a:gd name="connsiteX4" fmla="*/ 9939 w 238282"/>
                <a:gd name="connsiteY4" fmla="*/ 129065 h 258139"/>
                <a:gd name="connsiteX5" fmla="*/ 76658 w 238282"/>
                <a:gd name="connsiteY5" fmla="*/ 129065 h 258139"/>
                <a:gd name="connsiteX6" fmla="*/ 76658 w 238282"/>
                <a:gd name="connsiteY6" fmla="*/ 238278 h 258139"/>
                <a:gd name="connsiteX7" fmla="*/ 96515 w 238282"/>
                <a:gd name="connsiteY7" fmla="*/ 258135 h 258139"/>
                <a:gd name="connsiteX8" fmla="*/ 141690 w 238282"/>
                <a:gd name="connsiteY8" fmla="*/ 258135 h 258139"/>
                <a:gd name="connsiteX9" fmla="*/ 161546 w 238282"/>
                <a:gd name="connsiteY9" fmla="*/ 238278 h 258139"/>
                <a:gd name="connsiteX10" fmla="*/ 161546 w 238282"/>
                <a:gd name="connsiteY10" fmla="*/ 129065 h 258139"/>
                <a:gd name="connsiteX11" fmla="*/ 228365 w 238282"/>
                <a:gd name="connsiteY11" fmla="*/ 129065 h 258139"/>
                <a:gd name="connsiteX12" fmla="*/ 238293 w 238282"/>
                <a:gd name="connsiteY12" fmla="*/ 119137 h 258139"/>
                <a:gd name="connsiteX13" fmla="*/ 238293 w 238282"/>
                <a:gd name="connsiteY13" fmla="*/ 109208 h 258139"/>
                <a:gd name="connsiteX14" fmla="*/ 129080 w 238282"/>
                <a:gd name="connsiteY14" fmla="*/ -4 h 2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82" h="258139">
                  <a:moveTo>
                    <a:pt x="129080" y="-4"/>
                  </a:moveTo>
                  <a:lnTo>
                    <a:pt x="109224" y="-4"/>
                  </a:lnTo>
                  <a:cubicBezTo>
                    <a:pt x="48907" y="-4"/>
                    <a:pt x="11" y="48892"/>
                    <a:pt x="11" y="109208"/>
                  </a:cubicBezTo>
                  <a:lnTo>
                    <a:pt x="11" y="119137"/>
                  </a:lnTo>
                  <a:cubicBezTo>
                    <a:pt x="11" y="124620"/>
                    <a:pt x="4456" y="129065"/>
                    <a:pt x="9939" y="129065"/>
                  </a:cubicBezTo>
                  <a:lnTo>
                    <a:pt x="76658" y="129065"/>
                  </a:lnTo>
                  <a:lnTo>
                    <a:pt x="76658" y="238278"/>
                  </a:lnTo>
                  <a:cubicBezTo>
                    <a:pt x="76658" y="249245"/>
                    <a:pt x="85548" y="258135"/>
                    <a:pt x="96515" y="258135"/>
                  </a:cubicBezTo>
                  <a:lnTo>
                    <a:pt x="141690" y="258135"/>
                  </a:lnTo>
                  <a:cubicBezTo>
                    <a:pt x="152657" y="258135"/>
                    <a:pt x="161546" y="249245"/>
                    <a:pt x="161546" y="238278"/>
                  </a:cubicBezTo>
                  <a:lnTo>
                    <a:pt x="161546" y="129065"/>
                  </a:lnTo>
                  <a:lnTo>
                    <a:pt x="228365" y="129065"/>
                  </a:lnTo>
                  <a:cubicBezTo>
                    <a:pt x="233848" y="129065"/>
                    <a:pt x="238293" y="124620"/>
                    <a:pt x="238293" y="119137"/>
                  </a:cubicBezTo>
                  <a:lnTo>
                    <a:pt x="238293" y="109208"/>
                  </a:lnTo>
                  <a:cubicBezTo>
                    <a:pt x="238293" y="48892"/>
                    <a:pt x="189397" y="-4"/>
                    <a:pt x="129080" y="-4"/>
                  </a:cubicBezTo>
                  <a:close/>
                </a:path>
              </a:pathLst>
            </a:custGeom>
            <a:solidFill>
              <a:srgbClr val="E4D8C8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7" name="Frihandsfigur: Form 346">
              <a:extLst>
                <a:ext uri="{FF2B5EF4-FFF2-40B4-BE49-F238E27FC236}">
                  <a16:creationId xmlns:a16="http://schemas.microsoft.com/office/drawing/2014/main" id="{4F5AC0CF-06B9-BAC9-644D-49769353999F}"/>
                </a:ext>
              </a:extLst>
            </p:cNvPr>
            <p:cNvSpPr/>
            <p:nvPr/>
          </p:nvSpPr>
          <p:spPr>
            <a:xfrm rot="-3011541">
              <a:off x="11084970" y="2769916"/>
              <a:ext cx="42493" cy="41401"/>
            </a:xfrm>
            <a:custGeom>
              <a:avLst/>
              <a:gdLst>
                <a:gd name="connsiteX0" fmla="*/ 19862 w 42493"/>
                <a:gd name="connsiteY0" fmla="*/ -3 h 41401"/>
                <a:gd name="connsiteX1" fmla="*/ 22642 w 42493"/>
                <a:gd name="connsiteY1" fmla="*/ -3 h 41401"/>
                <a:gd name="connsiteX2" fmla="*/ 42498 w 42493"/>
                <a:gd name="connsiteY2" fmla="*/ 19854 h 41401"/>
                <a:gd name="connsiteX3" fmla="*/ 42498 w 42493"/>
                <a:gd name="connsiteY3" fmla="*/ 19854 h 41401"/>
                <a:gd name="connsiteX4" fmla="*/ 20954 w 42493"/>
                <a:gd name="connsiteY4" fmla="*/ 41399 h 41401"/>
                <a:gd name="connsiteX5" fmla="*/ 20854 w 42493"/>
                <a:gd name="connsiteY5" fmla="*/ 41399 h 41401"/>
                <a:gd name="connsiteX6" fmla="*/ 5 w 42493"/>
                <a:gd name="connsiteY6" fmla="*/ 41399 h 41401"/>
                <a:gd name="connsiteX7" fmla="*/ 5 w 42493"/>
                <a:gd name="connsiteY7" fmla="*/ 19854 h 41401"/>
                <a:gd name="connsiteX8" fmla="*/ 19862 w 42493"/>
                <a:gd name="connsiteY8" fmla="*/ -3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93" h="41401">
                  <a:moveTo>
                    <a:pt x="19862" y="-3"/>
                  </a:moveTo>
                  <a:lnTo>
                    <a:pt x="22642" y="-3"/>
                  </a:lnTo>
                  <a:cubicBezTo>
                    <a:pt x="33609" y="-3"/>
                    <a:pt x="42498" y="8887"/>
                    <a:pt x="42498" y="19854"/>
                  </a:cubicBezTo>
                  <a:lnTo>
                    <a:pt x="42498" y="19854"/>
                  </a:lnTo>
                  <a:cubicBezTo>
                    <a:pt x="42498" y="31753"/>
                    <a:pt x="32853" y="41399"/>
                    <a:pt x="20954" y="41399"/>
                  </a:cubicBezTo>
                  <a:cubicBezTo>
                    <a:pt x="20921" y="41399"/>
                    <a:pt x="20887" y="41399"/>
                    <a:pt x="20854" y="41399"/>
                  </a:cubicBezTo>
                  <a:lnTo>
                    <a:pt x="5" y="41399"/>
                  </a:lnTo>
                  <a:lnTo>
                    <a:pt x="5" y="19854"/>
                  </a:lnTo>
                  <a:cubicBezTo>
                    <a:pt x="5" y="8887"/>
                    <a:pt x="8895" y="-3"/>
                    <a:pt x="19862" y="-3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8" name="Frihandsfigur: Form 347">
              <a:extLst>
                <a:ext uri="{FF2B5EF4-FFF2-40B4-BE49-F238E27FC236}">
                  <a16:creationId xmlns:a16="http://schemas.microsoft.com/office/drawing/2014/main" id="{6E2DFE3A-7304-C3CD-55B5-CC572C928178}"/>
                </a:ext>
              </a:extLst>
            </p:cNvPr>
            <p:cNvSpPr/>
            <p:nvPr/>
          </p:nvSpPr>
          <p:spPr>
            <a:xfrm rot="-3011541">
              <a:off x="11003419" y="2867771"/>
              <a:ext cx="42493" cy="41401"/>
            </a:xfrm>
            <a:custGeom>
              <a:avLst/>
              <a:gdLst>
                <a:gd name="connsiteX0" fmla="*/ 19874 w 42493"/>
                <a:gd name="connsiteY0" fmla="*/ -2 h 41401"/>
                <a:gd name="connsiteX1" fmla="*/ 22654 w 42493"/>
                <a:gd name="connsiteY1" fmla="*/ -2 h 41401"/>
                <a:gd name="connsiteX2" fmla="*/ 42510 w 42493"/>
                <a:gd name="connsiteY2" fmla="*/ 19855 h 41401"/>
                <a:gd name="connsiteX3" fmla="*/ 42510 w 42493"/>
                <a:gd name="connsiteY3" fmla="*/ 41400 h 41401"/>
                <a:gd name="connsiteX4" fmla="*/ 21561 w 42493"/>
                <a:gd name="connsiteY4" fmla="*/ 41400 h 41401"/>
                <a:gd name="connsiteX5" fmla="*/ 17 w 42493"/>
                <a:gd name="connsiteY5" fmla="*/ 19855 h 41401"/>
                <a:gd name="connsiteX6" fmla="*/ 17 w 42493"/>
                <a:gd name="connsiteY6" fmla="*/ 19855 h 41401"/>
                <a:gd name="connsiteX7" fmla="*/ 19874 w 42493"/>
                <a:gd name="connsiteY7" fmla="*/ -2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93" h="41401">
                  <a:moveTo>
                    <a:pt x="19874" y="-2"/>
                  </a:moveTo>
                  <a:lnTo>
                    <a:pt x="22654" y="-2"/>
                  </a:lnTo>
                  <a:cubicBezTo>
                    <a:pt x="33620" y="-2"/>
                    <a:pt x="42510" y="8888"/>
                    <a:pt x="42510" y="19855"/>
                  </a:cubicBezTo>
                  <a:lnTo>
                    <a:pt x="42510" y="41400"/>
                  </a:lnTo>
                  <a:lnTo>
                    <a:pt x="21561" y="41400"/>
                  </a:lnTo>
                  <a:cubicBezTo>
                    <a:pt x="9663" y="41400"/>
                    <a:pt x="17" y="31754"/>
                    <a:pt x="17" y="19855"/>
                  </a:cubicBezTo>
                  <a:lnTo>
                    <a:pt x="17" y="19855"/>
                  </a:lnTo>
                  <a:cubicBezTo>
                    <a:pt x="17" y="8888"/>
                    <a:pt x="8907" y="-2"/>
                    <a:pt x="19874" y="-2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49" name="Bild 12">
            <a:extLst>
              <a:ext uri="{FF2B5EF4-FFF2-40B4-BE49-F238E27FC236}">
                <a16:creationId xmlns:a16="http://schemas.microsoft.com/office/drawing/2014/main" id="{EEBC9766-3D2F-9FC2-76AD-27AE0E8B774C}"/>
              </a:ext>
            </a:extLst>
          </p:cNvPr>
          <p:cNvGrpSpPr/>
          <p:nvPr/>
        </p:nvGrpSpPr>
        <p:grpSpPr>
          <a:xfrm>
            <a:off x="9186310" y="2389924"/>
            <a:ext cx="387337" cy="387337"/>
            <a:chOff x="8929031" y="2447680"/>
            <a:chExt cx="387337" cy="38733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0" name="Frihandsfigur: Form 349">
              <a:extLst>
                <a:ext uri="{FF2B5EF4-FFF2-40B4-BE49-F238E27FC236}">
                  <a16:creationId xmlns:a16="http://schemas.microsoft.com/office/drawing/2014/main" id="{5C813C01-41AC-D675-251D-D8409F51AB91}"/>
                </a:ext>
              </a:extLst>
            </p:cNvPr>
            <p:cNvSpPr/>
            <p:nvPr/>
          </p:nvSpPr>
          <p:spPr>
            <a:xfrm rot="-8691635">
              <a:off x="8952272" y="2601612"/>
              <a:ext cx="277995" cy="168783"/>
            </a:xfrm>
            <a:custGeom>
              <a:avLst/>
              <a:gdLst>
                <a:gd name="connsiteX0" fmla="*/ 129059 w 277995"/>
                <a:gd name="connsiteY0" fmla="*/ 0 h 168783"/>
                <a:gd name="connsiteX1" fmla="*/ 148915 w 277995"/>
                <a:gd name="connsiteY1" fmla="*/ 0 h 168783"/>
                <a:gd name="connsiteX2" fmla="*/ 277985 w 277995"/>
                <a:gd name="connsiteY2" fmla="*/ 129070 h 168783"/>
                <a:gd name="connsiteX3" fmla="*/ 277985 w 277995"/>
                <a:gd name="connsiteY3" fmla="*/ 138998 h 168783"/>
                <a:gd name="connsiteX4" fmla="*/ 248200 w 277995"/>
                <a:gd name="connsiteY4" fmla="*/ 168784 h 168783"/>
                <a:gd name="connsiteX5" fmla="*/ 29774 w 277995"/>
                <a:gd name="connsiteY5" fmla="*/ 168784 h 168783"/>
                <a:gd name="connsiteX6" fmla="*/ -11 w 277995"/>
                <a:gd name="connsiteY6" fmla="*/ 138998 h 168783"/>
                <a:gd name="connsiteX7" fmla="*/ -11 w 277995"/>
                <a:gd name="connsiteY7" fmla="*/ 129070 h 168783"/>
                <a:gd name="connsiteX8" fmla="*/ 129059 w 277995"/>
                <a:gd name="connsiteY8" fmla="*/ 0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59" y="0"/>
                  </a:moveTo>
                  <a:lnTo>
                    <a:pt x="148915" y="0"/>
                  </a:lnTo>
                  <a:cubicBezTo>
                    <a:pt x="220199" y="0"/>
                    <a:pt x="277985" y="57787"/>
                    <a:pt x="277985" y="129070"/>
                  </a:cubicBezTo>
                  <a:lnTo>
                    <a:pt x="277985" y="138998"/>
                  </a:lnTo>
                  <a:cubicBezTo>
                    <a:pt x="277985" y="155449"/>
                    <a:pt x="264650" y="168784"/>
                    <a:pt x="248200" y="168784"/>
                  </a:cubicBezTo>
                  <a:lnTo>
                    <a:pt x="29774" y="168784"/>
                  </a:lnTo>
                  <a:cubicBezTo>
                    <a:pt x="13325" y="168784"/>
                    <a:pt x="-11" y="155449"/>
                    <a:pt x="-11" y="138998"/>
                  </a:cubicBezTo>
                  <a:lnTo>
                    <a:pt x="-11" y="129070"/>
                  </a:lnTo>
                  <a:cubicBezTo>
                    <a:pt x="-11" y="57787"/>
                    <a:pt x="57776" y="0"/>
                    <a:pt x="129059" y="0"/>
                  </a:cubicBezTo>
                  <a:close/>
                </a:path>
              </a:pathLst>
            </a:custGeom>
            <a:solidFill>
              <a:srgbClr val="DDD4D1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1" name="Frihandsfigur: Form 350">
              <a:extLst>
                <a:ext uri="{FF2B5EF4-FFF2-40B4-BE49-F238E27FC236}">
                  <a16:creationId xmlns:a16="http://schemas.microsoft.com/office/drawing/2014/main" id="{968663D8-B49C-DD41-8DD5-0ED9A30B88CA}"/>
                </a:ext>
              </a:extLst>
            </p:cNvPr>
            <p:cNvSpPr/>
            <p:nvPr/>
          </p:nvSpPr>
          <p:spPr>
            <a:xfrm rot="-8691635">
              <a:off x="8952272" y="2601612"/>
              <a:ext cx="277995" cy="168783"/>
            </a:xfrm>
            <a:custGeom>
              <a:avLst/>
              <a:gdLst>
                <a:gd name="connsiteX0" fmla="*/ 129059 w 277995"/>
                <a:gd name="connsiteY0" fmla="*/ 0 h 168783"/>
                <a:gd name="connsiteX1" fmla="*/ 148915 w 277995"/>
                <a:gd name="connsiteY1" fmla="*/ 0 h 168783"/>
                <a:gd name="connsiteX2" fmla="*/ 277985 w 277995"/>
                <a:gd name="connsiteY2" fmla="*/ 129070 h 168783"/>
                <a:gd name="connsiteX3" fmla="*/ 277985 w 277995"/>
                <a:gd name="connsiteY3" fmla="*/ 138998 h 168783"/>
                <a:gd name="connsiteX4" fmla="*/ 248200 w 277995"/>
                <a:gd name="connsiteY4" fmla="*/ 168784 h 168783"/>
                <a:gd name="connsiteX5" fmla="*/ 29774 w 277995"/>
                <a:gd name="connsiteY5" fmla="*/ 168784 h 168783"/>
                <a:gd name="connsiteX6" fmla="*/ -11 w 277995"/>
                <a:gd name="connsiteY6" fmla="*/ 138998 h 168783"/>
                <a:gd name="connsiteX7" fmla="*/ -11 w 277995"/>
                <a:gd name="connsiteY7" fmla="*/ 129070 h 168783"/>
                <a:gd name="connsiteX8" fmla="*/ 129059 w 277995"/>
                <a:gd name="connsiteY8" fmla="*/ 0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59" y="0"/>
                  </a:moveTo>
                  <a:lnTo>
                    <a:pt x="148915" y="0"/>
                  </a:lnTo>
                  <a:cubicBezTo>
                    <a:pt x="220199" y="0"/>
                    <a:pt x="277985" y="57787"/>
                    <a:pt x="277985" y="129070"/>
                  </a:cubicBezTo>
                  <a:lnTo>
                    <a:pt x="277985" y="138998"/>
                  </a:lnTo>
                  <a:cubicBezTo>
                    <a:pt x="277985" y="155449"/>
                    <a:pt x="264650" y="168784"/>
                    <a:pt x="248200" y="168784"/>
                  </a:cubicBezTo>
                  <a:lnTo>
                    <a:pt x="29774" y="168784"/>
                  </a:lnTo>
                  <a:cubicBezTo>
                    <a:pt x="13325" y="168784"/>
                    <a:pt x="-11" y="155449"/>
                    <a:pt x="-11" y="138998"/>
                  </a:cubicBezTo>
                  <a:lnTo>
                    <a:pt x="-11" y="129070"/>
                  </a:lnTo>
                  <a:cubicBezTo>
                    <a:pt x="-11" y="57787"/>
                    <a:pt x="57776" y="0"/>
                    <a:pt x="129059" y="0"/>
                  </a:cubicBezTo>
                  <a:close/>
                </a:path>
              </a:pathLst>
            </a:custGeom>
            <a:solidFill>
              <a:srgbClr val="C4B59E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2" name="Frihandsfigur: Form 351">
              <a:extLst>
                <a:ext uri="{FF2B5EF4-FFF2-40B4-BE49-F238E27FC236}">
                  <a16:creationId xmlns:a16="http://schemas.microsoft.com/office/drawing/2014/main" id="{D5498F22-1085-F2D5-2D0D-A139F34599F1}"/>
                </a:ext>
              </a:extLst>
            </p:cNvPr>
            <p:cNvSpPr/>
            <p:nvPr/>
          </p:nvSpPr>
          <p:spPr>
            <a:xfrm rot="-8691635">
              <a:off x="9009273" y="2504160"/>
              <a:ext cx="238282" cy="258138"/>
            </a:xfrm>
            <a:custGeom>
              <a:avLst/>
              <a:gdLst>
                <a:gd name="connsiteX0" fmla="*/ 129059 w 238282"/>
                <a:gd name="connsiteY0" fmla="*/ -7 h 258138"/>
                <a:gd name="connsiteX1" fmla="*/ 109202 w 238282"/>
                <a:gd name="connsiteY1" fmla="*/ -7 h 258138"/>
                <a:gd name="connsiteX2" fmla="*/ -10 w 238282"/>
                <a:gd name="connsiteY2" fmla="*/ 109206 h 258138"/>
                <a:gd name="connsiteX3" fmla="*/ -10 w 238282"/>
                <a:gd name="connsiteY3" fmla="*/ 119134 h 258138"/>
                <a:gd name="connsiteX4" fmla="*/ 9918 w 238282"/>
                <a:gd name="connsiteY4" fmla="*/ 129063 h 258138"/>
                <a:gd name="connsiteX5" fmla="*/ 76637 w 238282"/>
                <a:gd name="connsiteY5" fmla="*/ 129063 h 258138"/>
                <a:gd name="connsiteX6" fmla="*/ 76637 w 238282"/>
                <a:gd name="connsiteY6" fmla="*/ 238275 h 258138"/>
                <a:gd name="connsiteX7" fmla="*/ 96494 w 238282"/>
                <a:gd name="connsiteY7" fmla="*/ 258132 h 258138"/>
                <a:gd name="connsiteX8" fmla="*/ 141668 w 238282"/>
                <a:gd name="connsiteY8" fmla="*/ 258132 h 258138"/>
                <a:gd name="connsiteX9" fmla="*/ 161525 w 238282"/>
                <a:gd name="connsiteY9" fmla="*/ 238275 h 258138"/>
                <a:gd name="connsiteX10" fmla="*/ 161525 w 238282"/>
                <a:gd name="connsiteY10" fmla="*/ 129063 h 258138"/>
                <a:gd name="connsiteX11" fmla="*/ 228343 w 238282"/>
                <a:gd name="connsiteY11" fmla="*/ 129063 h 258138"/>
                <a:gd name="connsiteX12" fmla="*/ 238272 w 238282"/>
                <a:gd name="connsiteY12" fmla="*/ 119134 h 258138"/>
                <a:gd name="connsiteX13" fmla="*/ 238272 w 238282"/>
                <a:gd name="connsiteY13" fmla="*/ 109206 h 258138"/>
                <a:gd name="connsiteX14" fmla="*/ 129059 w 238282"/>
                <a:gd name="connsiteY14" fmla="*/ -7 h 25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82" h="258138">
                  <a:moveTo>
                    <a:pt x="129059" y="-7"/>
                  </a:moveTo>
                  <a:lnTo>
                    <a:pt x="109202" y="-7"/>
                  </a:lnTo>
                  <a:cubicBezTo>
                    <a:pt x="48886" y="-7"/>
                    <a:pt x="-10" y="48890"/>
                    <a:pt x="-10" y="109206"/>
                  </a:cubicBezTo>
                  <a:lnTo>
                    <a:pt x="-10" y="119134"/>
                  </a:lnTo>
                  <a:cubicBezTo>
                    <a:pt x="-10" y="124618"/>
                    <a:pt x="4435" y="129063"/>
                    <a:pt x="9918" y="129063"/>
                  </a:cubicBezTo>
                  <a:lnTo>
                    <a:pt x="76637" y="129063"/>
                  </a:lnTo>
                  <a:lnTo>
                    <a:pt x="76637" y="238275"/>
                  </a:lnTo>
                  <a:cubicBezTo>
                    <a:pt x="76637" y="249242"/>
                    <a:pt x="85527" y="258132"/>
                    <a:pt x="96494" y="258132"/>
                  </a:cubicBezTo>
                  <a:lnTo>
                    <a:pt x="141668" y="258132"/>
                  </a:lnTo>
                  <a:cubicBezTo>
                    <a:pt x="152635" y="258132"/>
                    <a:pt x="161525" y="249242"/>
                    <a:pt x="161525" y="238275"/>
                  </a:cubicBezTo>
                  <a:lnTo>
                    <a:pt x="161525" y="129063"/>
                  </a:lnTo>
                  <a:lnTo>
                    <a:pt x="228343" y="129063"/>
                  </a:lnTo>
                  <a:cubicBezTo>
                    <a:pt x="233827" y="129063"/>
                    <a:pt x="238272" y="124618"/>
                    <a:pt x="238272" y="119134"/>
                  </a:cubicBezTo>
                  <a:lnTo>
                    <a:pt x="238272" y="109206"/>
                  </a:lnTo>
                  <a:cubicBezTo>
                    <a:pt x="238272" y="48890"/>
                    <a:pt x="189375" y="-7"/>
                    <a:pt x="129059" y="-7"/>
                  </a:cubicBezTo>
                  <a:close/>
                </a:path>
              </a:pathLst>
            </a:custGeom>
            <a:solidFill>
              <a:srgbClr val="E4D8C8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3" name="Frihandsfigur: Form 352">
              <a:extLst>
                <a:ext uri="{FF2B5EF4-FFF2-40B4-BE49-F238E27FC236}">
                  <a16:creationId xmlns:a16="http://schemas.microsoft.com/office/drawing/2014/main" id="{2EACD6CF-521E-5111-8694-124029497667}"/>
                </a:ext>
              </a:extLst>
            </p:cNvPr>
            <p:cNvSpPr/>
            <p:nvPr/>
          </p:nvSpPr>
          <p:spPr>
            <a:xfrm rot="-8691635">
              <a:off x="9043128" y="2592770"/>
              <a:ext cx="42493" cy="41401"/>
            </a:xfrm>
            <a:custGeom>
              <a:avLst/>
              <a:gdLst>
                <a:gd name="connsiteX0" fmla="*/ 19839 w 42493"/>
                <a:gd name="connsiteY0" fmla="*/ -5 h 41401"/>
                <a:gd name="connsiteX1" fmla="*/ 22619 w 42493"/>
                <a:gd name="connsiteY1" fmla="*/ -5 h 41401"/>
                <a:gd name="connsiteX2" fmla="*/ 42476 w 42493"/>
                <a:gd name="connsiteY2" fmla="*/ 19852 h 41401"/>
                <a:gd name="connsiteX3" fmla="*/ 42476 w 42493"/>
                <a:gd name="connsiteY3" fmla="*/ 19852 h 41401"/>
                <a:gd name="connsiteX4" fmla="*/ 20931 w 42493"/>
                <a:gd name="connsiteY4" fmla="*/ 41397 h 41401"/>
                <a:gd name="connsiteX5" fmla="*/ 20832 w 42493"/>
                <a:gd name="connsiteY5" fmla="*/ 41397 h 41401"/>
                <a:gd name="connsiteX6" fmla="*/ -18 w 42493"/>
                <a:gd name="connsiteY6" fmla="*/ 41397 h 41401"/>
                <a:gd name="connsiteX7" fmla="*/ -18 w 42493"/>
                <a:gd name="connsiteY7" fmla="*/ 19852 h 41401"/>
                <a:gd name="connsiteX8" fmla="*/ 19839 w 42493"/>
                <a:gd name="connsiteY8" fmla="*/ -5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93" h="41401">
                  <a:moveTo>
                    <a:pt x="19839" y="-5"/>
                  </a:moveTo>
                  <a:lnTo>
                    <a:pt x="22619" y="-5"/>
                  </a:lnTo>
                  <a:cubicBezTo>
                    <a:pt x="33586" y="-5"/>
                    <a:pt x="42476" y="8885"/>
                    <a:pt x="42476" y="19852"/>
                  </a:cubicBezTo>
                  <a:lnTo>
                    <a:pt x="42476" y="19852"/>
                  </a:lnTo>
                  <a:cubicBezTo>
                    <a:pt x="42476" y="31751"/>
                    <a:pt x="32831" y="41397"/>
                    <a:pt x="20931" y="41397"/>
                  </a:cubicBezTo>
                  <a:cubicBezTo>
                    <a:pt x="20899" y="41397"/>
                    <a:pt x="20865" y="41397"/>
                    <a:pt x="20832" y="41397"/>
                  </a:cubicBezTo>
                  <a:lnTo>
                    <a:pt x="-18" y="41397"/>
                  </a:lnTo>
                  <a:lnTo>
                    <a:pt x="-18" y="19852"/>
                  </a:lnTo>
                  <a:cubicBezTo>
                    <a:pt x="-18" y="8885"/>
                    <a:pt x="8872" y="-5"/>
                    <a:pt x="19839" y="-5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4" name="Frihandsfigur: Form 353">
              <a:extLst>
                <a:ext uri="{FF2B5EF4-FFF2-40B4-BE49-F238E27FC236}">
                  <a16:creationId xmlns:a16="http://schemas.microsoft.com/office/drawing/2014/main" id="{6E99CF7B-F354-8CDA-2554-4DB000F10CB2}"/>
                </a:ext>
              </a:extLst>
            </p:cNvPr>
            <p:cNvSpPr/>
            <p:nvPr/>
          </p:nvSpPr>
          <p:spPr>
            <a:xfrm rot="-8691635">
              <a:off x="9147295" y="2666087"/>
              <a:ext cx="42493" cy="41401"/>
            </a:xfrm>
            <a:custGeom>
              <a:avLst/>
              <a:gdLst>
                <a:gd name="connsiteX0" fmla="*/ 19853 w 42493"/>
                <a:gd name="connsiteY0" fmla="*/ -4 h 41401"/>
                <a:gd name="connsiteX1" fmla="*/ 22633 w 42493"/>
                <a:gd name="connsiteY1" fmla="*/ -4 h 41401"/>
                <a:gd name="connsiteX2" fmla="*/ 42490 w 42493"/>
                <a:gd name="connsiteY2" fmla="*/ 19853 h 41401"/>
                <a:gd name="connsiteX3" fmla="*/ 42490 w 42493"/>
                <a:gd name="connsiteY3" fmla="*/ 41398 h 41401"/>
                <a:gd name="connsiteX4" fmla="*/ 21541 w 42493"/>
                <a:gd name="connsiteY4" fmla="*/ 41398 h 41401"/>
                <a:gd name="connsiteX5" fmla="*/ -4 w 42493"/>
                <a:gd name="connsiteY5" fmla="*/ 19853 h 41401"/>
                <a:gd name="connsiteX6" fmla="*/ -4 w 42493"/>
                <a:gd name="connsiteY6" fmla="*/ 19853 h 41401"/>
                <a:gd name="connsiteX7" fmla="*/ 19853 w 42493"/>
                <a:gd name="connsiteY7" fmla="*/ -4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93" h="41401">
                  <a:moveTo>
                    <a:pt x="19853" y="-4"/>
                  </a:moveTo>
                  <a:lnTo>
                    <a:pt x="22633" y="-4"/>
                  </a:lnTo>
                  <a:cubicBezTo>
                    <a:pt x="33600" y="-4"/>
                    <a:pt x="42490" y="8886"/>
                    <a:pt x="42490" y="19853"/>
                  </a:cubicBezTo>
                  <a:lnTo>
                    <a:pt x="42490" y="41398"/>
                  </a:lnTo>
                  <a:lnTo>
                    <a:pt x="21541" y="41398"/>
                  </a:lnTo>
                  <a:cubicBezTo>
                    <a:pt x="9642" y="41398"/>
                    <a:pt x="-4" y="31752"/>
                    <a:pt x="-4" y="19853"/>
                  </a:cubicBezTo>
                  <a:lnTo>
                    <a:pt x="-4" y="19853"/>
                  </a:lnTo>
                  <a:cubicBezTo>
                    <a:pt x="-4" y="8886"/>
                    <a:pt x="8887" y="-4"/>
                    <a:pt x="19853" y="-4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55" name="Bild 12">
            <a:extLst>
              <a:ext uri="{FF2B5EF4-FFF2-40B4-BE49-F238E27FC236}">
                <a16:creationId xmlns:a16="http://schemas.microsoft.com/office/drawing/2014/main" id="{76B3FDBB-9BC0-7404-3244-E89E067DA41F}"/>
              </a:ext>
            </a:extLst>
          </p:cNvPr>
          <p:cNvGrpSpPr/>
          <p:nvPr/>
        </p:nvGrpSpPr>
        <p:grpSpPr>
          <a:xfrm>
            <a:off x="9154106" y="3674463"/>
            <a:ext cx="328412" cy="328412"/>
            <a:chOff x="8896827" y="3732219"/>
            <a:chExt cx="328412" cy="3284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6" name="Frihandsfigur: Form 355">
              <a:extLst>
                <a:ext uri="{FF2B5EF4-FFF2-40B4-BE49-F238E27FC236}">
                  <a16:creationId xmlns:a16="http://schemas.microsoft.com/office/drawing/2014/main" id="{C9740B3A-606A-6E2B-46BB-666EBBF82743}"/>
                </a:ext>
              </a:extLst>
            </p:cNvPr>
            <p:cNvSpPr/>
            <p:nvPr/>
          </p:nvSpPr>
          <p:spPr>
            <a:xfrm rot="699107">
              <a:off x="8933063" y="3758553"/>
              <a:ext cx="277995" cy="168783"/>
            </a:xfrm>
            <a:custGeom>
              <a:avLst/>
              <a:gdLst>
                <a:gd name="connsiteX0" fmla="*/ 129058 w 277995"/>
                <a:gd name="connsiteY0" fmla="*/ 13 h 168783"/>
                <a:gd name="connsiteX1" fmla="*/ 148915 w 277995"/>
                <a:gd name="connsiteY1" fmla="*/ 13 h 168783"/>
                <a:gd name="connsiteX2" fmla="*/ 277985 w 277995"/>
                <a:gd name="connsiteY2" fmla="*/ 129083 h 168783"/>
                <a:gd name="connsiteX3" fmla="*/ 277985 w 277995"/>
                <a:gd name="connsiteY3" fmla="*/ 139011 h 168783"/>
                <a:gd name="connsiteX4" fmla="*/ 248200 w 277995"/>
                <a:gd name="connsiteY4" fmla="*/ 168796 h 168783"/>
                <a:gd name="connsiteX5" fmla="*/ 29774 w 277995"/>
                <a:gd name="connsiteY5" fmla="*/ 168796 h 168783"/>
                <a:gd name="connsiteX6" fmla="*/ -11 w 277995"/>
                <a:gd name="connsiteY6" fmla="*/ 139011 h 168783"/>
                <a:gd name="connsiteX7" fmla="*/ -11 w 277995"/>
                <a:gd name="connsiteY7" fmla="*/ 129083 h 168783"/>
                <a:gd name="connsiteX8" fmla="*/ 129058 w 277995"/>
                <a:gd name="connsiteY8" fmla="*/ 13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58" y="13"/>
                  </a:moveTo>
                  <a:lnTo>
                    <a:pt x="148915" y="13"/>
                  </a:lnTo>
                  <a:cubicBezTo>
                    <a:pt x="220198" y="13"/>
                    <a:pt x="277985" y="57799"/>
                    <a:pt x="277985" y="129083"/>
                  </a:cubicBezTo>
                  <a:lnTo>
                    <a:pt x="277985" y="139011"/>
                  </a:lnTo>
                  <a:cubicBezTo>
                    <a:pt x="277985" y="155461"/>
                    <a:pt x="264650" y="168796"/>
                    <a:pt x="248200" y="168796"/>
                  </a:cubicBezTo>
                  <a:lnTo>
                    <a:pt x="29774" y="168796"/>
                  </a:lnTo>
                  <a:cubicBezTo>
                    <a:pt x="13324" y="168796"/>
                    <a:pt x="-11" y="155461"/>
                    <a:pt x="-11" y="139011"/>
                  </a:cubicBezTo>
                  <a:lnTo>
                    <a:pt x="-11" y="129083"/>
                  </a:lnTo>
                  <a:cubicBezTo>
                    <a:pt x="-11" y="57799"/>
                    <a:pt x="57775" y="13"/>
                    <a:pt x="129058" y="13"/>
                  </a:cubicBezTo>
                  <a:close/>
                </a:path>
              </a:pathLst>
            </a:custGeom>
            <a:solidFill>
              <a:srgbClr val="DDD4D1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7" name="Frihandsfigur: Form 356">
              <a:extLst>
                <a:ext uri="{FF2B5EF4-FFF2-40B4-BE49-F238E27FC236}">
                  <a16:creationId xmlns:a16="http://schemas.microsoft.com/office/drawing/2014/main" id="{E1604564-F4AE-0F9A-15CE-54A2895EAAF9}"/>
                </a:ext>
              </a:extLst>
            </p:cNvPr>
            <p:cNvSpPr/>
            <p:nvPr/>
          </p:nvSpPr>
          <p:spPr>
            <a:xfrm rot="699107">
              <a:off x="8933063" y="3758553"/>
              <a:ext cx="277995" cy="168783"/>
            </a:xfrm>
            <a:custGeom>
              <a:avLst/>
              <a:gdLst>
                <a:gd name="connsiteX0" fmla="*/ 129058 w 277995"/>
                <a:gd name="connsiteY0" fmla="*/ 13 h 168783"/>
                <a:gd name="connsiteX1" fmla="*/ 148915 w 277995"/>
                <a:gd name="connsiteY1" fmla="*/ 13 h 168783"/>
                <a:gd name="connsiteX2" fmla="*/ 277985 w 277995"/>
                <a:gd name="connsiteY2" fmla="*/ 129083 h 168783"/>
                <a:gd name="connsiteX3" fmla="*/ 277985 w 277995"/>
                <a:gd name="connsiteY3" fmla="*/ 139011 h 168783"/>
                <a:gd name="connsiteX4" fmla="*/ 248200 w 277995"/>
                <a:gd name="connsiteY4" fmla="*/ 168796 h 168783"/>
                <a:gd name="connsiteX5" fmla="*/ 29774 w 277995"/>
                <a:gd name="connsiteY5" fmla="*/ 168796 h 168783"/>
                <a:gd name="connsiteX6" fmla="*/ -11 w 277995"/>
                <a:gd name="connsiteY6" fmla="*/ 139011 h 168783"/>
                <a:gd name="connsiteX7" fmla="*/ -11 w 277995"/>
                <a:gd name="connsiteY7" fmla="*/ 129083 h 168783"/>
                <a:gd name="connsiteX8" fmla="*/ 129058 w 277995"/>
                <a:gd name="connsiteY8" fmla="*/ 13 h 168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7995" h="168783">
                  <a:moveTo>
                    <a:pt x="129058" y="13"/>
                  </a:moveTo>
                  <a:lnTo>
                    <a:pt x="148915" y="13"/>
                  </a:lnTo>
                  <a:cubicBezTo>
                    <a:pt x="220198" y="13"/>
                    <a:pt x="277985" y="57799"/>
                    <a:pt x="277985" y="129083"/>
                  </a:cubicBezTo>
                  <a:lnTo>
                    <a:pt x="277985" y="139011"/>
                  </a:lnTo>
                  <a:cubicBezTo>
                    <a:pt x="277985" y="155461"/>
                    <a:pt x="264650" y="168796"/>
                    <a:pt x="248200" y="168796"/>
                  </a:cubicBezTo>
                  <a:lnTo>
                    <a:pt x="29774" y="168796"/>
                  </a:lnTo>
                  <a:cubicBezTo>
                    <a:pt x="13324" y="168796"/>
                    <a:pt x="-11" y="155461"/>
                    <a:pt x="-11" y="139011"/>
                  </a:cubicBezTo>
                  <a:lnTo>
                    <a:pt x="-11" y="129083"/>
                  </a:lnTo>
                  <a:cubicBezTo>
                    <a:pt x="-11" y="57799"/>
                    <a:pt x="57775" y="13"/>
                    <a:pt x="129058" y="13"/>
                  </a:cubicBezTo>
                  <a:close/>
                </a:path>
              </a:pathLst>
            </a:custGeom>
            <a:solidFill>
              <a:srgbClr val="C4B59E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8" name="Frihandsfigur: Form 357">
              <a:extLst>
                <a:ext uri="{FF2B5EF4-FFF2-40B4-BE49-F238E27FC236}">
                  <a16:creationId xmlns:a16="http://schemas.microsoft.com/office/drawing/2014/main" id="{F3D67E17-E7FF-5E3F-3216-5A009DEDB4F6}"/>
                </a:ext>
              </a:extLst>
            </p:cNvPr>
            <p:cNvSpPr/>
            <p:nvPr/>
          </p:nvSpPr>
          <p:spPr>
            <a:xfrm rot="699107">
              <a:off x="8939887" y="3777080"/>
              <a:ext cx="238282" cy="258139"/>
            </a:xfrm>
            <a:custGeom>
              <a:avLst/>
              <a:gdLst>
                <a:gd name="connsiteX0" fmla="*/ 129058 w 238282"/>
                <a:gd name="connsiteY0" fmla="*/ 7 h 258139"/>
                <a:gd name="connsiteX1" fmla="*/ 109201 w 238282"/>
                <a:gd name="connsiteY1" fmla="*/ 7 h 258139"/>
                <a:gd name="connsiteX2" fmla="*/ -11 w 238282"/>
                <a:gd name="connsiteY2" fmla="*/ 109220 h 258139"/>
                <a:gd name="connsiteX3" fmla="*/ -11 w 238282"/>
                <a:gd name="connsiteY3" fmla="*/ 119148 h 258139"/>
                <a:gd name="connsiteX4" fmla="*/ 9917 w 238282"/>
                <a:gd name="connsiteY4" fmla="*/ 129077 h 258139"/>
                <a:gd name="connsiteX5" fmla="*/ 76636 w 238282"/>
                <a:gd name="connsiteY5" fmla="*/ 129077 h 258139"/>
                <a:gd name="connsiteX6" fmla="*/ 76636 w 238282"/>
                <a:gd name="connsiteY6" fmla="*/ 238289 h 258139"/>
                <a:gd name="connsiteX7" fmla="*/ 96493 w 238282"/>
                <a:gd name="connsiteY7" fmla="*/ 258146 h 258139"/>
                <a:gd name="connsiteX8" fmla="*/ 141667 w 238282"/>
                <a:gd name="connsiteY8" fmla="*/ 258146 h 258139"/>
                <a:gd name="connsiteX9" fmla="*/ 161524 w 238282"/>
                <a:gd name="connsiteY9" fmla="*/ 238289 h 258139"/>
                <a:gd name="connsiteX10" fmla="*/ 161524 w 238282"/>
                <a:gd name="connsiteY10" fmla="*/ 129077 h 258139"/>
                <a:gd name="connsiteX11" fmla="*/ 228343 w 238282"/>
                <a:gd name="connsiteY11" fmla="*/ 129077 h 258139"/>
                <a:gd name="connsiteX12" fmla="*/ 238271 w 238282"/>
                <a:gd name="connsiteY12" fmla="*/ 119148 h 258139"/>
                <a:gd name="connsiteX13" fmla="*/ 238271 w 238282"/>
                <a:gd name="connsiteY13" fmla="*/ 109220 h 258139"/>
                <a:gd name="connsiteX14" fmla="*/ 129058 w 238282"/>
                <a:gd name="connsiteY14" fmla="*/ 7 h 2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8282" h="258139">
                  <a:moveTo>
                    <a:pt x="129058" y="7"/>
                  </a:moveTo>
                  <a:lnTo>
                    <a:pt x="109201" y="7"/>
                  </a:lnTo>
                  <a:cubicBezTo>
                    <a:pt x="48885" y="7"/>
                    <a:pt x="-11" y="48903"/>
                    <a:pt x="-11" y="109220"/>
                  </a:cubicBezTo>
                  <a:lnTo>
                    <a:pt x="-11" y="119148"/>
                  </a:lnTo>
                  <a:cubicBezTo>
                    <a:pt x="-11" y="124632"/>
                    <a:pt x="4434" y="129077"/>
                    <a:pt x="9917" y="129077"/>
                  </a:cubicBezTo>
                  <a:lnTo>
                    <a:pt x="76636" y="129077"/>
                  </a:lnTo>
                  <a:lnTo>
                    <a:pt x="76636" y="238289"/>
                  </a:lnTo>
                  <a:cubicBezTo>
                    <a:pt x="76636" y="249256"/>
                    <a:pt x="85526" y="258146"/>
                    <a:pt x="96493" y="258146"/>
                  </a:cubicBezTo>
                  <a:lnTo>
                    <a:pt x="141667" y="258146"/>
                  </a:lnTo>
                  <a:cubicBezTo>
                    <a:pt x="152634" y="258146"/>
                    <a:pt x="161524" y="249256"/>
                    <a:pt x="161524" y="238289"/>
                  </a:cubicBezTo>
                  <a:lnTo>
                    <a:pt x="161524" y="129077"/>
                  </a:lnTo>
                  <a:lnTo>
                    <a:pt x="228343" y="129077"/>
                  </a:lnTo>
                  <a:cubicBezTo>
                    <a:pt x="233826" y="129077"/>
                    <a:pt x="238271" y="124632"/>
                    <a:pt x="238271" y="119148"/>
                  </a:cubicBezTo>
                  <a:lnTo>
                    <a:pt x="238271" y="109220"/>
                  </a:lnTo>
                  <a:cubicBezTo>
                    <a:pt x="238271" y="48903"/>
                    <a:pt x="189374" y="7"/>
                    <a:pt x="129058" y="7"/>
                  </a:cubicBezTo>
                  <a:close/>
                </a:path>
              </a:pathLst>
            </a:custGeom>
            <a:solidFill>
              <a:srgbClr val="E4D8C8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9" name="Frihandsfigur: Form 358">
              <a:extLst>
                <a:ext uri="{FF2B5EF4-FFF2-40B4-BE49-F238E27FC236}">
                  <a16:creationId xmlns:a16="http://schemas.microsoft.com/office/drawing/2014/main" id="{4D196FE0-6FC0-34C8-654A-B2A1F055772B}"/>
                </a:ext>
              </a:extLst>
            </p:cNvPr>
            <p:cNvSpPr/>
            <p:nvPr/>
          </p:nvSpPr>
          <p:spPr>
            <a:xfrm rot="699107">
              <a:off x="9104389" y="3878048"/>
              <a:ext cx="42493" cy="41401"/>
            </a:xfrm>
            <a:custGeom>
              <a:avLst/>
              <a:gdLst>
                <a:gd name="connsiteX0" fmla="*/ 19840 w 42493"/>
                <a:gd name="connsiteY0" fmla="*/ 9 h 41401"/>
                <a:gd name="connsiteX1" fmla="*/ 22620 w 42493"/>
                <a:gd name="connsiteY1" fmla="*/ 9 h 41401"/>
                <a:gd name="connsiteX2" fmla="*/ 42477 w 42493"/>
                <a:gd name="connsiteY2" fmla="*/ 19866 h 41401"/>
                <a:gd name="connsiteX3" fmla="*/ 42477 w 42493"/>
                <a:gd name="connsiteY3" fmla="*/ 19866 h 41401"/>
                <a:gd name="connsiteX4" fmla="*/ 20932 w 42493"/>
                <a:gd name="connsiteY4" fmla="*/ 41411 h 41401"/>
                <a:gd name="connsiteX5" fmla="*/ 20833 w 42493"/>
                <a:gd name="connsiteY5" fmla="*/ 41411 h 41401"/>
                <a:gd name="connsiteX6" fmla="*/ -17 w 42493"/>
                <a:gd name="connsiteY6" fmla="*/ 41411 h 41401"/>
                <a:gd name="connsiteX7" fmla="*/ -17 w 42493"/>
                <a:gd name="connsiteY7" fmla="*/ 19866 h 41401"/>
                <a:gd name="connsiteX8" fmla="*/ 19840 w 42493"/>
                <a:gd name="connsiteY8" fmla="*/ 9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493" h="41401">
                  <a:moveTo>
                    <a:pt x="19840" y="9"/>
                  </a:moveTo>
                  <a:lnTo>
                    <a:pt x="22620" y="9"/>
                  </a:lnTo>
                  <a:cubicBezTo>
                    <a:pt x="33587" y="9"/>
                    <a:pt x="42477" y="8899"/>
                    <a:pt x="42477" y="19866"/>
                  </a:cubicBezTo>
                  <a:lnTo>
                    <a:pt x="42477" y="19866"/>
                  </a:lnTo>
                  <a:cubicBezTo>
                    <a:pt x="42477" y="31765"/>
                    <a:pt x="32831" y="41411"/>
                    <a:pt x="20932" y="41411"/>
                  </a:cubicBezTo>
                  <a:cubicBezTo>
                    <a:pt x="20899" y="41411"/>
                    <a:pt x="20866" y="41411"/>
                    <a:pt x="20833" y="41411"/>
                  </a:cubicBezTo>
                  <a:lnTo>
                    <a:pt x="-17" y="41411"/>
                  </a:lnTo>
                  <a:lnTo>
                    <a:pt x="-17" y="19866"/>
                  </a:lnTo>
                  <a:cubicBezTo>
                    <a:pt x="-17" y="8899"/>
                    <a:pt x="8873" y="9"/>
                    <a:pt x="19840" y="9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0" name="Frihandsfigur: Form 359">
              <a:extLst>
                <a:ext uri="{FF2B5EF4-FFF2-40B4-BE49-F238E27FC236}">
                  <a16:creationId xmlns:a16="http://schemas.microsoft.com/office/drawing/2014/main" id="{19FC5FFC-A2BD-CA50-A0D8-EB3839D70D1E}"/>
                </a:ext>
              </a:extLst>
            </p:cNvPr>
            <p:cNvSpPr/>
            <p:nvPr/>
          </p:nvSpPr>
          <p:spPr>
            <a:xfrm rot="699107">
              <a:off x="8979632" y="3852321"/>
              <a:ext cx="42493" cy="41401"/>
            </a:xfrm>
            <a:custGeom>
              <a:avLst/>
              <a:gdLst>
                <a:gd name="connsiteX0" fmla="*/ 19851 w 42493"/>
                <a:gd name="connsiteY0" fmla="*/ 9 h 41401"/>
                <a:gd name="connsiteX1" fmla="*/ 22631 w 42493"/>
                <a:gd name="connsiteY1" fmla="*/ 9 h 41401"/>
                <a:gd name="connsiteX2" fmla="*/ 42488 w 42493"/>
                <a:gd name="connsiteY2" fmla="*/ 19866 h 41401"/>
                <a:gd name="connsiteX3" fmla="*/ 42488 w 42493"/>
                <a:gd name="connsiteY3" fmla="*/ 41411 h 41401"/>
                <a:gd name="connsiteX4" fmla="*/ 21539 w 42493"/>
                <a:gd name="connsiteY4" fmla="*/ 41411 h 41401"/>
                <a:gd name="connsiteX5" fmla="*/ -5 w 42493"/>
                <a:gd name="connsiteY5" fmla="*/ 19866 h 41401"/>
                <a:gd name="connsiteX6" fmla="*/ -5 w 42493"/>
                <a:gd name="connsiteY6" fmla="*/ 19866 h 41401"/>
                <a:gd name="connsiteX7" fmla="*/ 19851 w 42493"/>
                <a:gd name="connsiteY7" fmla="*/ 9 h 4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493" h="41401">
                  <a:moveTo>
                    <a:pt x="19851" y="9"/>
                  </a:moveTo>
                  <a:lnTo>
                    <a:pt x="22631" y="9"/>
                  </a:lnTo>
                  <a:cubicBezTo>
                    <a:pt x="33598" y="9"/>
                    <a:pt x="42488" y="8899"/>
                    <a:pt x="42488" y="19866"/>
                  </a:cubicBezTo>
                  <a:lnTo>
                    <a:pt x="42488" y="41411"/>
                  </a:lnTo>
                  <a:lnTo>
                    <a:pt x="21539" y="41411"/>
                  </a:lnTo>
                  <a:cubicBezTo>
                    <a:pt x="9640" y="41411"/>
                    <a:pt x="-5" y="31765"/>
                    <a:pt x="-5" y="19866"/>
                  </a:cubicBezTo>
                  <a:lnTo>
                    <a:pt x="-5" y="19866"/>
                  </a:lnTo>
                  <a:cubicBezTo>
                    <a:pt x="-5" y="8899"/>
                    <a:pt x="8885" y="9"/>
                    <a:pt x="19851" y="9"/>
                  </a:cubicBezTo>
                  <a:close/>
                </a:path>
              </a:pathLst>
            </a:custGeom>
            <a:solidFill>
              <a:srgbClr val="61666C"/>
            </a:solidFill>
            <a:ln w="990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61" name="Bild 12">
            <a:extLst>
              <a:ext uri="{FF2B5EF4-FFF2-40B4-BE49-F238E27FC236}">
                <a16:creationId xmlns:a16="http://schemas.microsoft.com/office/drawing/2014/main" id="{DD0DEE1E-05FE-9B6F-3B06-744350ACA602}"/>
              </a:ext>
            </a:extLst>
          </p:cNvPr>
          <p:cNvGrpSpPr/>
          <p:nvPr/>
        </p:nvGrpSpPr>
        <p:grpSpPr>
          <a:xfrm>
            <a:off x="10128238" y="3627665"/>
            <a:ext cx="562677" cy="562677"/>
            <a:chOff x="9870959" y="3685421"/>
            <a:chExt cx="562677" cy="56267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2" name="Frihandsfigur: Form 361">
              <a:extLst>
                <a:ext uri="{FF2B5EF4-FFF2-40B4-BE49-F238E27FC236}">
                  <a16:creationId xmlns:a16="http://schemas.microsoft.com/office/drawing/2014/main" id="{32F61BD3-A950-98A4-D4F4-3041676A4F5E}"/>
                </a:ext>
              </a:extLst>
            </p:cNvPr>
            <p:cNvSpPr/>
            <p:nvPr/>
          </p:nvSpPr>
          <p:spPr>
            <a:xfrm rot="3958115">
              <a:off x="10015694" y="3803327"/>
              <a:ext cx="426090" cy="258697"/>
            </a:xfrm>
            <a:custGeom>
              <a:avLst/>
              <a:gdLst>
                <a:gd name="connsiteX0" fmla="*/ 197829 w 426090"/>
                <a:gd name="connsiteY0" fmla="*/ 14 h 258697"/>
                <a:gd name="connsiteX1" fmla="*/ 228264 w 426090"/>
                <a:gd name="connsiteY1" fmla="*/ 14 h 258697"/>
                <a:gd name="connsiteX2" fmla="*/ 426092 w 426090"/>
                <a:gd name="connsiteY2" fmla="*/ 197842 h 258697"/>
                <a:gd name="connsiteX3" fmla="*/ 426092 w 426090"/>
                <a:gd name="connsiteY3" fmla="*/ 213059 h 258697"/>
                <a:gd name="connsiteX4" fmla="*/ 380439 w 426090"/>
                <a:gd name="connsiteY4" fmla="*/ 258712 h 258697"/>
                <a:gd name="connsiteX5" fmla="*/ 45654 w 426090"/>
                <a:gd name="connsiteY5" fmla="*/ 258712 h 258697"/>
                <a:gd name="connsiteX6" fmla="*/ 2 w 426090"/>
                <a:gd name="connsiteY6" fmla="*/ 213059 h 258697"/>
                <a:gd name="connsiteX7" fmla="*/ 2 w 426090"/>
                <a:gd name="connsiteY7" fmla="*/ 197842 h 258697"/>
                <a:gd name="connsiteX8" fmla="*/ 197829 w 426090"/>
                <a:gd name="connsiteY8" fmla="*/ 14 h 25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090" h="258697">
                  <a:moveTo>
                    <a:pt x="197829" y="14"/>
                  </a:moveTo>
                  <a:lnTo>
                    <a:pt x="228264" y="14"/>
                  </a:lnTo>
                  <a:cubicBezTo>
                    <a:pt x="337521" y="14"/>
                    <a:pt x="426092" y="88585"/>
                    <a:pt x="426092" y="197842"/>
                  </a:cubicBezTo>
                  <a:lnTo>
                    <a:pt x="426092" y="213059"/>
                  </a:lnTo>
                  <a:cubicBezTo>
                    <a:pt x="426092" y="238273"/>
                    <a:pt x="405653" y="258712"/>
                    <a:pt x="380439" y="258712"/>
                  </a:cubicBezTo>
                  <a:lnTo>
                    <a:pt x="45654" y="258712"/>
                  </a:lnTo>
                  <a:cubicBezTo>
                    <a:pt x="20441" y="258712"/>
                    <a:pt x="2" y="238273"/>
                    <a:pt x="2" y="213059"/>
                  </a:cubicBezTo>
                  <a:lnTo>
                    <a:pt x="2" y="197842"/>
                  </a:lnTo>
                  <a:cubicBezTo>
                    <a:pt x="2" y="88585"/>
                    <a:pt x="88572" y="14"/>
                    <a:pt x="197829" y="14"/>
                  </a:cubicBezTo>
                  <a:close/>
                </a:path>
              </a:pathLst>
            </a:custGeom>
            <a:solidFill>
              <a:srgbClr val="DDD4D1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3" name="Frihandsfigur: Form 362">
              <a:extLst>
                <a:ext uri="{FF2B5EF4-FFF2-40B4-BE49-F238E27FC236}">
                  <a16:creationId xmlns:a16="http://schemas.microsoft.com/office/drawing/2014/main" id="{7D18CB2D-DECC-BB19-11D3-3B3BE430F2A8}"/>
                </a:ext>
              </a:extLst>
            </p:cNvPr>
            <p:cNvSpPr/>
            <p:nvPr/>
          </p:nvSpPr>
          <p:spPr>
            <a:xfrm rot="3958115">
              <a:off x="10015694" y="3803327"/>
              <a:ext cx="426090" cy="258697"/>
            </a:xfrm>
            <a:custGeom>
              <a:avLst/>
              <a:gdLst>
                <a:gd name="connsiteX0" fmla="*/ 197829 w 426090"/>
                <a:gd name="connsiteY0" fmla="*/ 14 h 258697"/>
                <a:gd name="connsiteX1" fmla="*/ 228264 w 426090"/>
                <a:gd name="connsiteY1" fmla="*/ 14 h 258697"/>
                <a:gd name="connsiteX2" fmla="*/ 426092 w 426090"/>
                <a:gd name="connsiteY2" fmla="*/ 197842 h 258697"/>
                <a:gd name="connsiteX3" fmla="*/ 426092 w 426090"/>
                <a:gd name="connsiteY3" fmla="*/ 213059 h 258697"/>
                <a:gd name="connsiteX4" fmla="*/ 380439 w 426090"/>
                <a:gd name="connsiteY4" fmla="*/ 258712 h 258697"/>
                <a:gd name="connsiteX5" fmla="*/ 45654 w 426090"/>
                <a:gd name="connsiteY5" fmla="*/ 258712 h 258697"/>
                <a:gd name="connsiteX6" fmla="*/ 2 w 426090"/>
                <a:gd name="connsiteY6" fmla="*/ 213059 h 258697"/>
                <a:gd name="connsiteX7" fmla="*/ 2 w 426090"/>
                <a:gd name="connsiteY7" fmla="*/ 197842 h 258697"/>
                <a:gd name="connsiteX8" fmla="*/ 197829 w 426090"/>
                <a:gd name="connsiteY8" fmla="*/ 14 h 258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090" h="258697">
                  <a:moveTo>
                    <a:pt x="197829" y="14"/>
                  </a:moveTo>
                  <a:lnTo>
                    <a:pt x="228264" y="14"/>
                  </a:lnTo>
                  <a:cubicBezTo>
                    <a:pt x="337521" y="14"/>
                    <a:pt x="426092" y="88585"/>
                    <a:pt x="426092" y="197842"/>
                  </a:cubicBezTo>
                  <a:lnTo>
                    <a:pt x="426092" y="213059"/>
                  </a:lnTo>
                  <a:cubicBezTo>
                    <a:pt x="426092" y="238273"/>
                    <a:pt x="405653" y="258712"/>
                    <a:pt x="380439" y="258712"/>
                  </a:cubicBezTo>
                  <a:lnTo>
                    <a:pt x="45654" y="258712"/>
                  </a:lnTo>
                  <a:cubicBezTo>
                    <a:pt x="20441" y="258712"/>
                    <a:pt x="2" y="238273"/>
                    <a:pt x="2" y="213059"/>
                  </a:cubicBezTo>
                  <a:lnTo>
                    <a:pt x="2" y="197842"/>
                  </a:lnTo>
                  <a:cubicBezTo>
                    <a:pt x="2" y="88585"/>
                    <a:pt x="88572" y="14"/>
                    <a:pt x="197829" y="14"/>
                  </a:cubicBezTo>
                  <a:close/>
                </a:path>
              </a:pathLst>
            </a:custGeom>
            <a:solidFill>
              <a:srgbClr val="C4B59E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4" name="Frihandsfigur: Form 363">
              <a:extLst>
                <a:ext uri="{FF2B5EF4-FFF2-40B4-BE49-F238E27FC236}">
                  <a16:creationId xmlns:a16="http://schemas.microsoft.com/office/drawing/2014/main" id="{8AE6037A-A648-E71C-1210-F2DC80EEE167}"/>
                </a:ext>
              </a:extLst>
            </p:cNvPr>
            <p:cNvSpPr/>
            <p:nvPr/>
          </p:nvSpPr>
          <p:spPr>
            <a:xfrm rot="3958115">
              <a:off x="9955789" y="3775129"/>
              <a:ext cx="365220" cy="395655"/>
            </a:xfrm>
            <a:custGeom>
              <a:avLst/>
              <a:gdLst>
                <a:gd name="connsiteX0" fmla="*/ 197828 w 365220"/>
                <a:gd name="connsiteY0" fmla="*/ 8 h 395655"/>
                <a:gd name="connsiteX1" fmla="*/ 167393 w 365220"/>
                <a:gd name="connsiteY1" fmla="*/ 8 h 395655"/>
                <a:gd name="connsiteX2" fmla="*/ 1 w 365220"/>
                <a:gd name="connsiteY2" fmla="*/ 167401 h 395655"/>
                <a:gd name="connsiteX3" fmla="*/ 1 w 365220"/>
                <a:gd name="connsiteY3" fmla="*/ 182618 h 395655"/>
                <a:gd name="connsiteX4" fmla="*/ 15218 w 365220"/>
                <a:gd name="connsiteY4" fmla="*/ 197836 h 395655"/>
                <a:gd name="connsiteX5" fmla="*/ 117480 w 365220"/>
                <a:gd name="connsiteY5" fmla="*/ 197836 h 395655"/>
                <a:gd name="connsiteX6" fmla="*/ 117480 w 365220"/>
                <a:gd name="connsiteY6" fmla="*/ 365228 h 395655"/>
                <a:gd name="connsiteX7" fmla="*/ 147915 w 365220"/>
                <a:gd name="connsiteY7" fmla="*/ 395663 h 395655"/>
                <a:gd name="connsiteX8" fmla="*/ 217154 w 365220"/>
                <a:gd name="connsiteY8" fmla="*/ 395663 h 395655"/>
                <a:gd name="connsiteX9" fmla="*/ 247589 w 365220"/>
                <a:gd name="connsiteY9" fmla="*/ 365228 h 395655"/>
                <a:gd name="connsiteX10" fmla="*/ 247589 w 365220"/>
                <a:gd name="connsiteY10" fmla="*/ 197836 h 395655"/>
                <a:gd name="connsiteX11" fmla="*/ 350003 w 365220"/>
                <a:gd name="connsiteY11" fmla="*/ 197836 h 395655"/>
                <a:gd name="connsiteX12" fmla="*/ 365221 w 365220"/>
                <a:gd name="connsiteY12" fmla="*/ 182618 h 395655"/>
                <a:gd name="connsiteX13" fmla="*/ 365221 w 365220"/>
                <a:gd name="connsiteY13" fmla="*/ 167401 h 395655"/>
                <a:gd name="connsiteX14" fmla="*/ 197828 w 365220"/>
                <a:gd name="connsiteY14" fmla="*/ 8 h 39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5220" h="395655">
                  <a:moveTo>
                    <a:pt x="197828" y="8"/>
                  </a:moveTo>
                  <a:lnTo>
                    <a:pt x="167393" y="8"/>
                  </a:lnTo>
                  <a:cubicBezTo>
                    <a:pt x="74945" y="8"/>
                    <a:pt x="1" y="74952"/>
                    <a:pt x="1" y="167401"/>
                  </a:cubicBezTo>
                  <a:lnTo>
                    <a:pt x="1" y="182618"/>
                  </a:lnTo>
                  <a:cubicBezTo>
                    <a:pt x="1" y="191023"/>
                    <a:pt x="6814" y="197836"/>
                    <a:pt x="15218" y="197836"/>
                  </a:cubicBezTo>
                  <a:lnTo>
                    <a:pt x="117480" y="197836"/>
                  </a:lnTo>
                  <a:lnTo>
                    <a:pt x="117480" y="365228"/>
                  </a:lnTo>
                  <a:cubicBezTo>
                    <a:pt x="117480" y="382037"/>
                    <a:pt x="131106" y="395663"/>
                    <a:pt x="147915" y="395663"/>
                  </a:cubicBezTo>
                  <a:lnTo>
                    <a:pt x="217154" y="395663"/>
                  </a:lnTo>
                  <a:cubicBezTo>
                    <a:pt x="233964" y="395663"/>
                    <a:pt x="247589" y="382037"/>
                    <a:pt x="247589" y="365228"/>
                  </a:cubicBezTo>
                  <a:lnTo>
                    <a:pt x="247589" y="197836"/>
                  </a:lnTo>
                  <a:lnTo>
                    <a:pt x="350003" y="197836"/>
                  </a:lnTo>
                  <a:cubicBezTo>
                    <a:pt x="358408" y="197836"/>
                    <a:pt x="365221" y="191023"/>
                    <a:pt x="365221" y="182618"/>
                  </a:cubicBezTo>
                  <a:lnTo>
                    <a:pt x="365221" y="167401"/>
                  </a:lnTo>
                  <a:cubicBezTo>
                    <a:pt x="365221" y="74952"/>
                    <a:pt x="290276" y="8"/>
                    <a:pt x="197828" y="8"/>
                  </a:cubicBezTo>
                  <a:close/>
                </a:path>
              </a:pathLst>
            </a:custGeom>
            <a:solidFill>
              <a:srgbClr val="E4D8C8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5" name="Frihandsfigur: Form 364">
              <a:extLst>
                <a:ext uri="{FF2B5EF4-FFF2-40B4-BE49-F238E27FC236}">
                  <a16:creationId xmlns:a16="http://schemas.microsoft.com/office/drawing/2014/main" id="{321A3BDF-A099-F276-56BC-CFE3C451DF7B}"/>
                </a:ext>
              </a:extLst>
            </p:cNvPr>
            <p:cNvSpPr/>
            <p:nvPr/>
          </p:nvSpPr>
          <p:spPr>
            <a:xfrm rot="3958115">
              <a:off x="10174598" y="4017536"/>
              <a:ext cx="65130" cy="63457"/>
            </a:xfrm>
            <a:custGeom>
              <a:avLst/>
              <a:gdLst>
                <a:gd name="connsiteX0" fmla="*/ 30430 w 65130"/>
                <a:gd name="connsiteY0" fmla="*/ 11 h 63457"/>
                <a:gd name="connsiteX1" fmla="*/ 34691 w 65130"/>
                <a:gd name="connsiteY1" fmla="*/ 11 h 63457"/>
                <a:gd name="connsiteX2" fmla="*/ 65126 w 65130"/>
                <a:gd name="connsiteY2" fmla="*/ 30446 h 63457"/>
                <a:gd name="connsiteX3" fmla="*/ 65126 w 65130"/>
                <a:gd name="connsiteY3" fmla="*/ 30446 h 63457"/>
                <a:gd name="connsiteX4" fmla="*/ 32104 w 65130"/>
                <a:gd name="connsiteY4" fmla="*/ 63468 h 63457"/>
                <a:gd name="connsiteX5" fmla="*/ 31952 w 65130"/>
                <a:gd name="connsiteY5" fmla="*/ 63468 h 63457"/>
                <a:gd name="connsiteX6" fmla="*/ -5 w 65130"/>
                <a:gd name="connsiteY6" fmla="*/ 63468 h 63457"/>
                <a:gd name="connsiteX7" fmla="*/ -5 w 65130"/>
                <a:gd name="connsiteY7" fmla="*/ 30446 h 63457"/>
                <a:gd name="connsiteX8" fmla="*/ 30430 w 65130"/>
                <a:gd name="connsiteY8" fmla="*/ 11 h 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130" h="63457">
                  <a:moveTo>
                    <a:pt x="30430" y="11"/>
                  </a:moveTo>
                  <a:lnTo>
                    <a:pt x="34691" y="11"/>
                  </a:lnTo>
                  <a:cubicBezTo>
                    <a:pt x="51500" y="11"/>
                    <a:pt x="65126" y="13637"/>
                    <a:pt x="65126" y="30446"/>
                  </a:cubicBezTo>
                  <a:lnTo>
                    <a:pt x="65126" y="30446"/>
                  </a:lnTo>
                  <a:cubicBezTo>
                    <a:pt x="65126" y="48684"/>
                    <a:pt x="50342" y="63468"/>
                    <a:pt x="32104" y="63468"/>
                  </a:cubicBezTo>
                  <a:cubicBezTo>
                    <a:pt x="32054" y="63468"/>
                    <a:pt x="32002" y="63468"/>
                    <a:pt x="31952" y="63468"/>
                  </a:cubicBezTo>
                  <a:lnTo>
                    <a:pt x="-5" y="63468"/>
                  </a:lnTo>
                  <a:lnTo>
                    <a:pt x="-5" y="30446"/>
                  </a:lnTo>
                  <a:cubicBezTo>
                    <a:pt x="-5" y="13637"/>
                    <a:pt x="13621" y="11"/>
                    <a:pt x="30430" y="11"/>
                  </a:cubicBezTo>
                  <a:close/>
                </a:path>
              </a:pathLst>
            </a:custGeom>
            <a:solidFill>
              <a:srgbClr val="61666C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6" name="Frihandsfigur: Form 365">
              <a:extLst>
                <a:ext uri="{FF2B5EF4-FFF2-40B4-BE49-F238E27FC236}">
                  <a16:creationId xmlns:a16="http://schemas.microsoft.com/office/drawing/2014/main" id="{EC47744B-F96D-C185-4315-B8797CDF015B}"/>
                </a:ext>
              </a:extLst>
            </p:cNvPr>
            <p:cNvSpPr/>
            <p:nvPr/>
          </p:nvSpPr>
          <p:spPr>
            <a:xfrm rot="3958115">
              <a:off x="10095088" y="3839218"/>
              <a:ext cx="65130" cy="63457"/>
            </a:xfrm>
            <a:custGeom>
              <a:avLst/>
              <a:gdLst>
                <a:gd name="connsiteX0" fmla="*/ 30442 w 65130"/>
                <a:gd name="connsiteY0" fmla="*/ 9 h 63457"/>
                <a:gd name="connsiteX1" fmla="*/ 34703 w 65130"/>
                <a:gd name="connsiteY1" fmla="*/ 9 h 63457"/>
                <a:gd name="connsiteX2" fmla="*/ 65138 w 65130"/>
                <a:gd name="connsiteY2" fmla="*/ 30444 h 63457"/>
                <a:gd name="connsiteX3" fmla="*/ 65138 w 65130"/>
                <a:gd name="connsiteY3" fmla="*/ 63466 h 63457"/>
                <a:gd name="connsiteX4" fmla="*/ 33029 w 65130"/>
                <a:gd name="connsiteY4" fmla="*/ 63466 h 63457"/>
                <a:gd name="connsiteX5" fmla="*/ 7 w 65130"/>
                <a:gd name="connsiteY5" fmla="*/ 30444 h 63457"/>
                <a:gd name="connsiteX6" fmla="*/ 7 w 65130"/>
                <a:gd name="connsiteY6" fmla="*/ 30444 h 63457"/>
                <a:gd name="connsiteX7" fmla="*/ 30442 w 65130"/>
                <a:gd name="connsiteY7" fmla="*/ 9 h 63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5130" h="63457">
                  <a:moveTo>
                    <a:pt x="30442" y="9"/>
                  </a:moveTo>
                  <a:lnTo>
                    <a:pt x="34703" y="9"/>
                  </a:lnTo>
                  <a:cubicBezTo>
                    <a:pt x="51512" y="9"/>
                    <a:pt x="65138" y="13635"/>
                    <a:pt x="65138" y="30444"/>
                  </a:cubicBezTo>
                  <a:lnTo>
                    <a:pt x="65138" y="63466"/>
                  </a:lnTo>
                  <a:lnTo>
                    <a:pt x="33029" y="63466"/>
                  </a:lnTo>
                  <a:cubicBezTo>
                    <a:pt x="14791" y="63466"/>
                    <a:pt x="7" y="48682"/>
                    <a:pt x="7" y="30444"/>
                  </a:cubicBezTo>
                  <a:lnTo>
                    <a:pt x="7" y="30444"/>
                  </a:lnTo>
                  <a:cubicBezTo>
                    <a:pt x="7" y="13635"/>
                    <a:pt x="13633" y="9"/>
                    <a:pt x="30442" y="9"/>
                  </a:cubicBezTo>
                  <a:close/>
                </a:path>
              </a:pathLst>
            </a:custGeom>
            <a:solidFill>
              <a:srgbClr val="61666C"/>
            </a:solidFill>
            <a:ln w="151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grpSp>
        <p:nvGrpSpPr>
          <p:cNvPr id="367" name="Bild 12">
            <a:extLst>
              <a:ext uri="{FF2B5EF4-FFF2-40B4-BE49-F238E27FC236}">
                <a16:creationId xmlns:a16="http://schemas.microsoft.com/office/drawing/2014/main" id="{D6249A2C-0D30-3929-0FD0-1CD72A8074AA}"/>
              </a:ext>
            </a:extLst>
          </p:cNvPr>
          <p:cNvGrpSpPr/>
          <p:nvPr/>
        </p:nvGrpSpPr>
        <p:grpSpPr>
          <a:xfrm>
            <a:off x="9834668" y="2838080"/>
            <a:ext cx="923854" cy="923854"/>
            <a:chOff x="9577389" y="2895836"/>
            <a:chExt cx="923854" cy="9238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68" name="Frihandsfigur: Form 367">
              <a:extLst>
                <a:ext uri="{FF2B5EF4-FFF2-40B4-BE49-F238E27FC236}">
                  <a16:creationId xmlns:a16="http://schemas.microsoft.com/office/drawing/2014/main" id="{EAE6E326-BEBA-A63C-3BCA-9B83767888A0}"/>
                </a:ext>
              </a:extLst>
            </p:cNvPr>
            <p:cNvSpPr/>
            <p:nvPr/>
          </p:nvSpPr>
          <p:spPr>
            <a:xfrm rot="-3885779">
              <a:off x="9568905" y="3088904"/>
              <a:ext cx="694149" cy="421448"/>
            </a:xfrm>
            <a:custGeom>
              <a:avLst/>
              <a:gdLst>
                <a:gd name="connsiteX0" fmla="*/ 322282 w 694149"/>
                <a:gd name="connsiteY0" fmla="*/ 7 h 421448"/>
                <a:gd name="connsiteX1" fmla="*/ 371864 w 694149"/>
                <a:gd name="connsiteY1" fmla="*/ 7 h 421448"/>
                <a:gd name="connsiteX2" fmla="*/ 694148 w 694149"/>
                <a:gd name="connsiteY2" fmla="*/ 322291 h 421448"/>
                <a:gd name="connsiteX3" fmla="*/ 694148 w 694149"/>
                <a:gd name="connsiteY3" fmla="*/ 347082 h 421448"/>
                <a:gd name="connsiteX4" fmla="*/ 619775 w 694149"/>
                <a:gd name="connsiteY4" fmla="*/ 421455 h 421448"/>
                <a:gd name="connsiteX5" fmla="*/ 74371 w 694149"/>
                <a:gd name="connsiteY5" fmla="*/ 421455 h 421448"/>
                <a:gd name="connsiteX6" fmla="*/ -2 w 694149"/>
                <a:gd name="connsiteY6" fmla="*/ 347082 h 421448"/>
                <a:gd name="connsiteX7" fmla="*/ -2 w 694149"/>
                <a:gd name="connsiteY7" fmla="*/ 322291 h 421448"/>
                <a:gd name="connsiteX8" fmla="*/ 322282 w 694149"/>
                <a:gd name="connsiteY8" fmla="*/ 7 h 42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149" h="421448">
                  <a:moveTo>
                    <a:pt x="322282" y="7"/>
                  </a:moveTo>
                  <a:lnTo>
                    <a:pt x="371864" y="7"/>
                  </a:lnTo>
                  <a:cubicBezTo>
                    <a:pt x="549856" y="7"/>
                    <a:pt x="694148" y="144299"/>
                    <a:pt x="694148" y="322291"/>
                  </a:cubicBezTo>
                  <a:lnTo>
                    <a:pt x="694148" y="347082"/>
                  </a:lnTo>
                  <a:cubicBezTo>
                    <a:pt x="694148" y="388158"/>
                    <a:pt x="660851" y="421455"/>
                    <a:pt x="619775" y="421455"/>
                  </a:cubicBezTo>
                  <a:lnTo>
                    <a:pt x="74371" y="421455"/>
                  </a:lnTo>
                  <a:cubicBezTo>
                    <a:pt x="33296" y="421455"/>
                    <a:pt x="-2" y="388158"/>
                    <a:pt x="-2" y="347082"/>
                  </a:cubicBezTo>
                  <a:lnTo>
                    <a:pt x="-2" y="322291"/>
                  </a:lnTo>
                  <a:cubicBezTo>
                    <a:pt x="-2" y="144299"/>
                    <a:pt x="144290" y="7"/>
                    <a:pt x="322282" y="7"/>
                  </a:cubicBezTo>
                  <a:close/>
                </a:path>
              </a:pathLst>
            </a:custGeom>
            <a:solidFill>
              <a:srgbClr val="DDD4D1"/>
            </a:solidFill>
            <a:ln w="24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9" name="Frihandsfigur: Form 368">
              <a:extLst>
                <a:ext uri="{FF2B5EF4-FFF2-40B4-BE49-F238E27FC236}">
                  <a16:creationId xmlns:a16="http://schemas.microsoft.com/office/drawing/2014/main" id="{78832534-6E80-A57F-0DA4-ABACF8D0177A}"/>
                </a:ext>
              </a:extLst>
            </p:cNvPr>
            <p:cNvSpPr/>
            <p:nvPr/>
          </p:nvSpPr>
          <p:spPr>
            <a:xfrm rot="-3885779">
              <a:off x="9568905" y="3088904"/>
              <a:ext cx="694149" cy="421448"/>
            </a:xfrm>
            <a:custGeom>
              <a:avLst/>
              <a:gdLst>
                <a:gd name="connsiteX0" fmla="*/ 322282 w 694149"/>
                <a:gd name="connsiteY0" fmla="*/ 7 h 421448"/>
                <a:gd name="connsiteX1" fmla="*/ 371864 w 694149"/>
                <a:gd name="connsiteY1" fmla="*/ 7 h 421448"/>
                <a:gd name="connsiteX2" fmla="*/ 694148 w 694149"/>
                <a:gd name="connsiteY2" fmla="*/ 322291 h 421448"/>
                <a:gd name="connsiteX3" fmla="*/ 694148 w 694149"/>
                <a:gd name="connsiteY3" fmla="*/ 347082 h 421448"/>
                <a:gd name="connsiteX4" fmla="*/ 619775 w 694149"/>
                <a:gd name="connsiteY4" fmla="*/ 421455 h 421448"/>
                <a:gd name="connsiteX5" fmla="*/ 74371 w 694149"/>
                <a:gd name="connsiteY5" fmla="*/ 421455 h 421448"/>
                <a:gd name="connsiteX6" fmla="*/ -2 w 694149"/>
                <a:gd name="connsiteY6" fmla="*/ 347082 h 421448"/>
                <a:gd name="connsiteX7" fmla="*/ -2 w 694149"/>
                <a:gd name="connsiteY7" fmla="*/ 322291 h 421448"/>
                <a:gd name="connsiteX8" fmla="*/ 322282 w 694149"/>
                <a:gd name="connsiteY8" fmla="*/ 7 h 421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149" h="421448">
                  <a:moveTo>
                    <a:pt x="322282" y="7"/>
                  </a:moveTo>
                  <a:lnTo>
                    <a:pt x="371864" y="7"/>
                  </a:lnTo>
                  <a:cubicBezTo>
                    <a:pt x="549856" y="7"/>
                    <a:pt x="694148" y="144299"/>
                    <a:pt x="694148" y="322291"/>
                  </a:cubicBezTo>
                  <a:lnTo>
                    <a:pt x="694148" y="347082"/>
                  </a:lnTo>
                  <a:cubicBezTo>
                    <a:pt x="694148" y="388158"/>
                    <a:pt x="660851" y="421455"/>
                    <a:pt x="619775" y="421455"/>
                  </a:cubicBezTo>
                  <a:lnTo>
                    <a:pt x="74371" y="421455"/>
                  </a:lnTo>
                  <a:cubicBezTo>
                    <a:pt x="33296" y="421455"/>
                    <a:pt x="-2" y="388158"/>
                    <a:pt x="-2" y="347082"/>
                  </a:cubicBezTo>
                  <a:lnTo>
                    <a:pt x="-2" y="322291"/>
                  </a:lnTo>
                  <a:cubicBezTo>
                    <a:pt x="-2" y="144299"/>
                    <a:pt x="144290" y="7"/>
                    <a:pt x="322282" y="7"/>
                  </a:cubicBezTo>
                  <a:close/>
                </a:path>
              </a:pathLst>
            </a:custGeom>
            <a:solidFill>
              <a:srgbClr val="C4B59E"/>
            </a:solidFill>
            <a:ln w="24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0" name="Frihandsfigur: Form 369">
              <a:extLst>
                <a:ext uri="{FF2B5EF4-FFF2-40B4-BE49-F238E27FC236}">
                  <a16:creationId xmlns:a16="http://schemas.microsoft.com/office/drawing/2014/main" id="{77EF5248-B495-3D6E-4FC2-11F42DD73B9F}"/>
                </a:ext>
              </a:extLst>
            </p:cNvPr>
            <p:cNvSpPr/>
            <p:nvPr/>
          </p:nvSpPr>
          <p:spPr>
            <a:xfrm rot="-3885779">
              <a:off x="9764248" y="3046050"/>
              <a:ext cx="594985" cy="644567"/>
            </a:xfrm>
            <a:custGeom>
              <a:avLst/>
              <a:gdLst>
                <a:gd name="connsiteX0" fmla="*/ 322284 w 594985"/>
                <a:gd name="connsiteY0" fmla="*/ 1 h 644567"/>
                <a:gd name="connsiteX1" fmla="*/ 272701 w 594985"/>
                <a:gd name="connsiteY1" fmla="*/ 1 h 644567"/>
                <a:gd name="connsiteX2" fmla="*/ 0 w 594985"/>
                <a:gd name="connsiteY2" fmla="*/ 272703 h 644567"/>
                <a:gd name="connsiteX3" fmla="*/ 0 w 594985"/>
                <a:gd name="connsiteY3" fmla="*/ 297494 h 644567"/>
                <a:gd name="connsiteX4" fmla="*/ 24791 w 594985"/>
                <a:gd name="connsiteY4" fmla="*/ 322285 h 644567"/>
                <a:gd name="connsiteX5" fmla="*/ 191387 w 594985"/>
                <a:gd name="connsiteY5" fmla="*/ 322285 h 644567"/>
                <a:gd name="connsiteX6" fmla="*/ 191387 w 594985"/>
                <a:gd name="connsiteY6" fmla="*/ 594987 h 644567"/>
                <a:gd name="connsiteX7" fmla="*/ 240969 w 594985"/>
                <a:gd name="connsiteY7" fmla="*/ 644569 h 644567"/>
                <a:gd name="connsiteX8" fmla="*/ 353768 w 594985"/>
                <a:gd name="connsiteY8" fmla="*/ 644569 h 644567"/>
                <a:gd name="connsiteX9" fmla="*/ 403350 w 594985"/>
                <a:gd name="connsiteY9" fmla="*/ 594987 h 644567"/>
                <a:gd name="connsiteX10" fmla="*/ 403350 w 594985"/>
                <a:gd name="connsiteY10" fmla="*/ 322285 h 644567"/>
                <a:gd name="connsiteX11" fmla="*/ 570194 w 594985"/>
                <a:gd name="connsiteY11" fmla="*/ 322285 h 644567"/>
                <a:gd name="connsiteX12" fmla="*/ 594985 w 594985"/>
                <a:gd name="connsiteY12" fmla="*/ 297494 h 644567"/>
                <a:gd name="connsiteX13" fmla="*/ 594985 w 594985"/>
                <a:gd name="connsiteY13" fmla="*/ 272703 h 644567"/>
                <a:gd name="connsiteX14" fmla="*/ 322284 w 594985"/>
                <a:gd name="connsiteY14" fmla="*/ 1 h 64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94985" h="644567">
                  <a:moveTo>
                    <a:pt x="322284" y="1"/>
                  </a:moveTo>
                  <a:lnTo>
                    <a:pt x="272701" y="1"/>
                  </a:lnTo>
                  <a:cubicBezTo>
                    <a:pt x="122093" y="1"/>
                    <a:pt x="0" y="122094"/>
                    <a:pt x="0" y="272703"/>
                  </a:cubicBezTo>
                  <a:lnTo>
                    <a:pt x="0" y="297494"/>
                  </a:lnTo>
                  <a:cubicBezTo>
                    <a:pt x="0" y="311186"/>
                    <a:pt x="11099" y="322285"/>
                    <a:pt x="24791" y="322285"/>
                  </a:cubicBezTo>
                  <a:lnTo>
                    <a:pt x="191387" y="322285"/>
                  </a:lnTo>
                  <a:lnTo>
                    <a:pt x="191387" y="594987"/>
                  </a:lnTo>
                  <a:cubicBezTo>
                    <a:pt x="191387" y="622371"/>
                    <a:pt x="213585" y="644569"/>
                    <a:pt x="240969" y="644569"/>
                  </a:cubicBezTo>
                  <a:lnTo>
                    <a:pt x="353768" y="644569"/>
                  </a:lnTo>
                  <a:cubicBezTo>
                    <a:pt x="381152" y="644569"/>
                    <a:pt x="403350" y="622371"/>
                    <a:pt x="403350" y="594987"/>
                  </a:cubicBezTo>
                  <a:lnTo>
                    <a:pt x="403350" y="322285"/>
                  </a:lnTo>
                  <a:lnTo>
                    <a:pt x="570194" y="322285"/>
                  </a:lnTo>
                  <a:cubicBezTo>
                    <a:pt x="583886" y="322285"/>
                    <a:pt x="594985" y="311186"/>
                    <a:pt x="594985" y="297494"/>
                  </a:cubicBezTo>
                  <a:lnTo>
                    <a:pt x="594985" y="272703"/>
                  </a:lnTo>
                  <a:cubicBezTo>
                    <a:pt x="594985" y="122094"/>
                    <a:pt x="472892" y="1"/>
                    <a:pt x="322284" y="1"/>
                  </a:cubicBezTo>
                  <a:close/>
                </a:path>
              </a:pathLst>
            </a:custGeom>
            <a:solidFill>
              <a:srgbClr val="E4D8C8"/>
            </a:solidFill>
            <a:ln w="24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1" name="Frihandsfigur: Form 370">
              <a:extLst>
                <a:ext uri="{FF2B5EF4-FFF2-40B4-BE49-F238E27FC236}">
                  <a16:creationId xmlns:a16="http://schemas.microsoft.com/office/drawing/2014/main" id="{D763E80B-B670-1CDA-C31D-65FEDE806CA8}"/>
                </a:ext>
              </a:extLst>
            </p:cNvPr>
            <p:cNvSpPr/>
            <p:nvPr/>
          </p:nvSpPr>
          <p:spPr>
            <a:xfrm rot="-3885779">
              <a:off x="10029791" y="3150638"/>
              <a:ext cx="106105" cy="103378"/>
            </a:xfrm>
            <a:custGeom>
              <a:avLst/>
              <a:gdLst>
                <a:gd name="connsiteX0" fmla="*/ 49576 w 106105"/>
                <a:gd name="connsiteY0" fmla="*/ 2 h 103378"/>
                <a:gd name="connsiteX1" fmla="*/ 56517 w 106105"/>
                <a:gd name="connsiteY1" fmla="*/ 2 h 103378"/>
                <a:gd name="connsiteX2" fmla="*/ 106099 w 106105"/>
                <a:gd name="connsiteY2" fmla="*/ 49584 h 103378"/>
                <a:gd name="connsiteX3" fmla="*/ 106099 w 106105"/>
                <a:gd name="connsiteY3" fmla="*/ 49584 h 103378"/>
                <a:gd name="connsiteX4" fmla="*/ 52303 w 106105"/>
                <a:gd name="connsiteY4" fmla="*/ 103380 h 103378"/>
                <a:gd name="connsiteX5" fmla="*/ 52055 w 106105"/>
                <a:gd name="connsiteY5" fmla="*/ 103380 h 103378"/>
                <a:gd name="connsiteX6" fmla="*/ -6 w 106105"/>
                <a:gd name="connsiteY6" fmla="*/ 103380 h 103378"/>
                <a:gd name="connsiteX7" fmla="*/ -6 w 106105"/>
                <a:gd name="connsiteY7" fmla="*/ 49584 h 103378"/>
                <a:gd name="connsiteX8" fmla="*/ 49576 w 106105"/>
                <a:gd name="connsiteY8" fmla="*/ 2 h 1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105" h="103378">
                  <a:moveTo>
                    <a:pt x="49576" y="2"/>
                  </a:moveTo>
                  <a:lnTo>
                    <a:pt x="56517" y="2"/>
                  </a:lnTo>
                  <a:cubicBezTo>
                    <a:pt x="83901" y="2"/>
                    <a:pt x="106099" y="22200"/>
                    <a:pt x="106099" y="49584"/>
                  </a:cubicBezTo>
                  <a:lnTo>
                    <a:pt x="106099" y="49584"/>
                  </a:lnTo>
                  <a:cubicBezTo>
                    <a:pt x="106099" y="79296"/>
                    <a:pt x="82015" y="103380"/>
                    <a:pt x="52303" y="103380"/>
                  </a:cubicBezTo>
                  <a:cubicBezTo>
                    <a:pt x="52221" y="103380"/>
                    <a:pt x="52137" y="103380"/>
                    <a:pt x="52055" y="103380"/>
                  </a:cubicBezTo>
                  <a:lnTo>
                    <a:pt x="-6" y="103380"/>
                  </a:lnTo>
                  <a:lnTo>
                    <a:pt x="-6" y="49584"/>
                  </a:lnTo>
                  <a:cubicBezTo>
                    <a:pt x="-6" y="22200"/>
                    <a:pt x="22191" y="2"/>
                    <a:pt x="49576" y="2"/>
                  </a:cubicBezTo>
                  <a:close/>
                </a:path>
              </a:pathLst>
            </a:custGeom>
            <a:solidFill>
              <a:srgbClr val="61666C"/>
            </a:solidFill>
            <a:ln w="24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2" name="Frihandsfigur: Form 371">
              <a:extLst>
                <a:ext uri="{FF2B5EF4-FFF2-40B4-BE49-F238E27FC236}">
                  <a16:creationId xmlns:a16="http://schemas.microsoft.com/office/drawing/2014/main" id="{B1B372C5-EC6E-9642-351F-FA05A4A458F2}"/>
                </a:ext>
              </a:extLst>
            </p:cNvPr>
            <p:cNvSpPr/>
            <p:nvPr/>
          </p:nvSpPr>
          <p:spPr>
            <a:xfrm rot="-3885779">
              <a:off x="9894178" y="3438349"/>
              <a:ext cx="106105" cy="103378"/>
            </a:xfrm>
            <a:custGeom>
              <a:avLst/>
              <a:gdLst>
                <a:gd name="connsiteX0" fmla="*/ 49587 w 106105"/>
                <a:gd name="connsiteY0" fmla="*/ 5 h 103378"/>
                <a:gd name="connsiteX1" fmla="*/ 56529 w 106105"/>
                <a:gd name="connsiteY1" fmla="*/ 5 h 103378"/>
                <a:gd name="connsiteX2" fmla="*/ 106111 w 106105"/>
                <a:gd name="connsiteY2" fmla="*/ 49587 h 103378"/>
                <a:gd name="connsiteX3" fmla="*/ 106111 w 106105"/>
                <a:gd name="connsiteY3" fmla="*/ 103384 h 103378"/>
                <a:gd name="connsiteX4" fmla="*/ 53802 w 106105"/>
                <a:gd name="connsiteY4" fmla="*/ 103384 h 103378"/>
                <a:gd name="connsiteX5" fmla="*/ 5 w 106105"/>
                <a:gd name="connsiteY5" fmla="*/ 49587 h 103378"/>
                <a:gd name="connsiteX6" fmla="*/ 5 w 106105"/>
                <a:gd name="connsiteY6" fmla="*/ 49587 h 103378"/>
                <a:gd name="connsiteX7" fmla="*/ 49587 w 106105"/>
                <a:gd name="connsiteY7" fmla="*/ 5 h 10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105" h="103378">
                  <a:moveTo>
                    <a:pt x="49587" y="5"/>
                  </a:moveTo>
                  <a:lnTo>
                    <a:pt x="56529" y="5"/>
                  </a:lnTo>
                  <a:cubicBezTo>
                    <a:pt x="83913" y="5"/>
                    <a:pt x="106111" y="22203"/>
                    <a:pt x="106111" y="49587"/>
                  </a:cubicBezTo>
                  <a:lnTo>
                    <a:pt x="106111" y="103384"/>
                  </a:lnTo>
                  <a:lnTo>
                    <a:pt x="53802" y="103384"/>
                  </a:lnTo>
                  <a:cubicBezTo>
                    <a:pt x="24090" y="103384"/>
                    <a:pt x="5" y="79299"/>
                    <a:pt x="5" y="49587"/>
                  </a:cubicBezTo>
                  <a:lnTo>
                    <a:pt x="5" y="49587"/>
                  </a:lnTo>
                  <a:cubicBezTo>
                    <a:pt x="5" y="22203"/>
                    <a:pt x="22204" y="5"/>
                    <a:pt x="49587" y="5"/>
                  </a:cubicBezTo>
                  <a:close/>
                </a:path>
              </a:pathLst>
            </a:custGeom>
            <a:solidFill>
              <a:srgbClr val="61666C"/>
            </a:solidFill>
            <a:ln w="247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  <p:pic>
        <p:nvPicPr>
          <p:cNvPr id="278" name="Bild 277">
            <a:extLst>
              <a:ext uri="{FF2B5EF4-FFF2-40B4-BE49-F238E27FC236}">
                <a16:creationId xmlns:a16="http://schemas.microsoft.com/office/drawing/2014/main" id="{9F3927EE-FCFC-5536-12B3-AC77FB33E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43236" y="4304386"/>
            <a:ext cx="1574053" cy="15740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" name="Bild 275">
            <a:extLst>
              <a:ext uri="{FF2B5EF4-FFF2-40B4-BE49-F238E27FC236}">
                <a16:creationId xmlns:a16="http://schemas.microsoft.com/office/drawing/2014/main" id="{252B9446-642D-4B24-EEEC-48C179109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347979">
            <a:off x="6301577" y="1495559"/>
            <a:ext cx="1047064" cy="1047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9" name="Bild 278">
            <a:extLst>
              <a:ext uri="{FF2B5EF4-FFF2-40B4-BE49-F238E27FC236}">
                <a16:creationId xmlns:a16="http://schemas.microsoft.com/office/drawing/2014/main" id="{392653CB-C481-FF08-497F-C5AED9338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123912">
            <a:off x="6983414" y="2252464"/>
            <a:ext cx="1047064" cy="1047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0" name="Bild 279">
            <a:extLst>
              <a:ext uri="{FF2B5EF4-FFF2-40B4-BE49-F238E27FC236}">
                <a16:creationId xmlns:a16="http://schemas.microsoft.com/office/drawing/2014/main" id="{5F922399-8315-E814-F129-24F07C2D8A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4126383">
            <a:off x="7287085" y="1283793"/>
            <a:ext cx="1047064" cy="1047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2" name="Bild 271">
            <a:extLst>
              <a:ext uri="{FF2B5EF4-FFF2-40B4-BE49-F238E27FC236}">
                <a16:creationId xmlns:a16="http://schemas.microsoft.com/office/drawing/2014/main" id="{14A13ECE-391B-6A8A-EF64-0D7756B231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240795">
            <a:off x="1280246" y="4195056"/>
            <a:ext cx="776738" cy="776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1" name="Bild 280">
            <a:extLst>
              <a:ext uri="{FF2B5EF4-FFF2-40B4-BE49-F238E27FC236}">
                <a16:creationId xmlns:a16="http://schemas.microsoft.com/office/drawing/2014/main" id="{E4136391-5E0A-574A-8B36-C7F3D29C39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337099">
            <a:off x="1959313" y="4703045"/>
            <a:ext cx="776738" cy="776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2" name="Bild 281">
            <a:extLst>
              <a:ext uri="{FF2B5EF4-FFF2-40B4-BE49-F238E27FC236}">
                <a16:creationId xmlns:a16="http://schemas.microsoft.com/office/drawing/2014/main" id="{4BB90166-6295-FB06-1C98-5A556CAA3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26050">
            <a:off x="1092694" y="5110560"/>
            <a:ext cx="776738" cy="776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4" name="Bild 273">
            <a:extLst>
              <a:ext uri="{FF2B5EF4-FFF2-40B4-BE49-F238E27FC236}">
                <a16:creationId xmlns:a16="http://schemas.microsoft.com/office/drawing/2014/main" id="{14CA8E4D-AC82-D4C9-4188-2275A1D217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521662">
            <a:off x="4030565" y="4590439"/>
            <a:ext cx="968486" cy="968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3" name="Bild 282">
            <a:extLst>
              <a:ext uri="{FF2B5EF4-FFF2-40B4-BE49-F238E27FC236}">
                <a16:creationId xmlns:a16="http://schemas.microsoft.com/office/drawing/2014/main" id="{2E290EED-E657-B189-6E2F-AE5C16E8B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734351">
            <a:off x="3297220" y="5028063"/>
            <a:ext cx="864125" cy="86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4" name="Bild 283">
            <a:extLst>
              <a:ext uri="{FF2B5EF4-FFF2-40B4-BE49-F238E27FC236}">
                <a16:creationId xmlns:a16="http://schemas.microsoft.com/office/drawing/2014/main" id="{9C70F378-1CFC-6340-29C4-4F7607B021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0615550">
            <a:off x="3331876" y="4247931"/>
            <a:ext cx="826773" cy="826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2" name="Bild 521">
            <a:extLst>
              <a:ext uri="{FF2B5EF4-FFF2-40B4-BE49-F238E27FC236}">
                <a16:creationId xmlns:a16="http://schemas.microsoft.com/office/drawing/2014/main" id="{9B8FEF34-54CC-B072-0998-69310314199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06023">
            <a:off x="3891808" y="1520752"/>
            <a:ext cx="1049900" cy="104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4" name="Bild 523">
            <a:extLst>
              <a:ext uri="{FF2B5EF4-FFF2-40B4-BE49-F238E27FC236}">
                <a16:creationId xmlns:a16="http://schemas.microsoft.com/office/drawing/2014/main" id="{0D1A2899-9B70-428A-E40B-D6E931E711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flipH="1">
            <a:off x="4336474" y="1400848"/>
            <a:ext cx="1049900" cy="104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5" name="Bild 524">
            <a:extLst>
              <a:ext uri="{FF2B5EF4-FFF2-40B4-BE49-F238E27FC236}">
                <a16:creationId xmlns:a16="http://schemas.microsoft.com/office/drawing/2014/main" id="{197B77A2-3FB6-4A39-796A-2DCD9ACDA9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710106">
            <a:off x="4750403" y="1489770"/>
            <a:ext cx="1049900" cy="104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6" name="Bild 525">
            <a:extLst>
              <a:ext uri="{FF2B5EF4-FFF2-40B4-BE49-F238E27FC236}">
                <a16:creationId xmlns:a16="http://schemas.microsoft.com/office/drawing/2014/main" id="{16340C52-F33A-4268-8BFE-2F13383739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266214">
            <a:off x="3560859" y="1821057"/>
            <a:ext cx="1049900" cy="1049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0" name="Frihandsfigur: Form 529">
            <a:extLst>
              <a:ext uri="{FF2B5EF4-FFF2-40B4-BE49-F238E27FC236}">
                <a16:creationId xmlns:a16="http://schemas.microsoft.com/office/drawing/2014/main" id="{C0AB684E-5741-3F3F-FA58-8D79E0F8E0A4}"/>
              </a:ext>
            </a:extLst>
          </p:cNvPr>
          <p:cNvSpPr/>
          <p:nvPr/>
        </p:nvSpPr>
        <p:spPr>
          <a:xfrm>
            <a:off x="5263376" y="3717040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31" name="Frihandsfigur: Form 530">
            <a:extLst>
              <a:ext uri="{FF2B5EF4-FFF2-40B4-BE49-F238E27FC236}">
                <a16:creationId xmlns:a16="http://schemas.microsoft.com/office/drawing/2014/main" id="{9DD3BBBA-17D5-357D-74DD-A740B24FAE7A}"/>
              </a:ext>
            </a:extLst>
          </p:cNvPr>
          <p:cNvSpPr/>
          <p:nvPr/>
        </p:nvSpPr>
        <p:spPr>
          <a:xfrm>
            <a:off x="5314575" y="3768239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32" name="Frihandsfigur: Form 531">
            <a:extLst>
              <a:ext uri="{FF2B5EF4-FFF2-40B4-BE49-F238E27FC236}">
                <a16:creationId xmlns:a16="http://schemas.microsoft.com/office/drawing/2014/main" id="{B36DF72F-D8BF-D53A-D4C7-936C556FED1A}"/>
              </a:ext>
            </a:extLst>
          </p:cNvPr>
          <p:cNvSpPr/>
          <p:nvPr/>
        </p:nvSpPr>
        <p:spPr>
          <a:xfrm>
            <a:off x="5435770" y="3468981"/>
            <a:ext cx="217698" cy="217698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3"/>
                  <a:pt x="162911" y="121960"/>
                  <a:pt x="213430" y="121960"/>
                </a:cubicBezTo>
                <a:cubicBezTo>
                  <a:pt x="263949" y="121960"/>
                  <a:pt x="304900" y="162913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33" name="Frihandsfigur: Form 532">
            <a:extLst>
              <a:ext uri="{FF2B5EF4-FFF2-40B4-BE49-F238E27FC236}">
                <a16:creationId xmlns:a16="http://schemas.microsoft.com/office/drawing/2014/main" id="{EE769B5B-D165-E679-263E-2BA20002E100}"/>
              </a:ext>
            </a:extLst>
          </p:cNvPr>
          <p:cNvSpPr/>
          <p:nvPr/>
        </p:nvSpPr>
        <p:spPr>
          <a:xfrm>
            <a:off x="5468189" y="3500860"/>
            <a:ext cx="155498" cy="155498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4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4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3"/>
                  <a:pt x="101931" y="60980"/>
                  <a:pt x="152450" y="60980"/>
                </a:cubicBezTo>
                <a:cubicBezTo>
                  <a:pt x="202969" y="60980"/>
                  <a:pt x="243920" y="101933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34" name="Frihandsfigur: Form 533">
            <a:extLst>
              <a:ext uri="{FF2B5EF4-FFF2-40B4-BE49-F238E27FC236}">
                <a16:creationId xmlns:a16="http://schemas.microsoft.com/office/drawing/2014/main" id="{EAB6F9A2-B2B6-E69F-2487-B0E1DA553BED}"/>
              </a:ext>
            </a:extLst>
          </p:cNvPr>
          <p:cNvSpPr/>
          <p:nvPr/>
        </p:nvSpPr>
        <p:spPr>
          <a:xfrm>
            <a:off x="5096558" y="3468981"/>
            <a:ext cx="263832" cy="263832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3" y="304900"/>
                  <a:pt x="121960" y="263949"/>
                  <a:pt x="121960" y="213430"/>
                </a:cubicBezTo>
                <a:cubicBezTo>
                  <a:pt x="121960" y="162913"/>
                  <a:pt x="162913" y="121960"/>
                  <a:pt x="213430" y="121960"/>
                </a:cubicBezTo>
                <a:cubicBezTo>
                  <a:pt x="263948" y="121960"/>
                  <a:pt x="304900" y="162913"/>
                  <a:pt x="304900" y="213430"/>
                </a:cubicBezTo>
                <a:cubicBezTo>
                  <a:pt x="304900" y="263949"/>
                  <a:pt x="263948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35" name="Frihandsfigur: Form 534">
            <a:extLst>
              <a:ext uri="{FF2B5EF4-FFF2-40B4-BE49-F238E27FC236}">
                <a16:creationId xmlns:a16="http://schemas.microsoft.com/office/drawing/2014/main" id="{06A0945F-BAB9-BEC1-DD65-26BA6183E53B}"/>
              </a:ext>
            </a:extLst>
          </p:cNvPr>
          <p:cNvSpPr/>
          <p:nvPr/>
        </p:nvSpPr>
        <p:spPr>
          <a:xfrm>
            <a:off x="5134248" y="3506671"/>
            <a:ext cx="188451" cy="188451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4" y="0"/>
                  <a:pt x="0" y="68254"/>
                  <a:pt x="0" y="152450"/>
                </a:cubicBezTo>
                <a:cubicBezTo>
                  <a:pt x="0" y="236645"/>
                  <a:pt x="68254" y="304900"/>
                  <a:pt x="152450" y="304900"/>
                </a:cubicBezTo>
                <a:cubicBezTo>
                  <a:pt x="236646" y="304900"/>
                  <a:pt x="304900" y="236645"/>
                  <a:pt x="304900" y="152450"/>
                </a:cubicBezTo>
                <a:cubicBezTo>
                  <a:pt x="304900" y="68254"/>
                  <a:pt x="236646" y="0"/>
                  <a:pt x="152450" y="0"/>
                </a:cubicBezTo>
                <a:close/>
                <a:moveTo>
                  <a:pt x="152450" y="243920"/>
                </a:moveTo>
                <a:cubicBezTo>
                  <a:pt x="101933" y="243920"/>
                  <a:pt x="60980" y="202969"/>
                  <a:pt x="60980" y="152450"/>
                </a:cubicBezTo>
                <a:cubicBezTo>
                  <a:pt x="60980" y="101933"/>
                  <a:pt x="101933" y="60980"/>
                  <a:pt x="152450" y="60980"/>
                </a:cubicBezTo>
                <a:cubicBezTo>
                  <a:pt x="202968" y="60980"/>
                  <a:pt x="243920" y="101933"/>
                  <a:pt x="243920" y="152450"/>
                </a:cubicBezTo>
                <a:cubicBezTo>
                  <a:pt x="243920" y="202969"/>
                  <a:pt x="202968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57" name="Frihandsfigur: Form 556">
            <a:extLst>
              <a:ext uri="{FF2B5EF4-FFF2-40B4-BE49-F238E27FC236}">
                <a16:creationId xmlns:a16="http://schemas.microsoft.com/office/drawing/2014/main" id="{CF400FAC-C77D-2147-D82C-2803304476D1}"/>
              </a:ext>
            </a:extLst>
          </p:cNvPr>
          <p:cNvSpPr/>
          <p:nvPr/>
        </p:nvSpPr>
        <p:spPr>
          <a:xfrm rot="15189133">
            <a:off x="5682148" y="3428001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58" name="Frihandsfigur: Form 557">
            <a:extLst>
              <a:ext uri="{FF2B5EF4-FFF2-40B4-BE49-F238E27FC236}">
                <a16:creationId xmlns:a16="http://schemas.microsoft.com/office/drawing/2014/main" id="{DC61804A-7BBE-ECEF-3E98-DC50AED5F2A7}"/>
              </a:ext>
            </a:extLst>
          </p:cNvPr>
          <p:cNvSpPr/>
          <p:nvPr/>
        </p:nvSpPr>
        <p:spPr>
          <a:xfrm rot="15189133">
            <a:off x="5733347" y="3479200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59" name="Frihandsfigur: Form 558">
            <a:extLst>
              <a:ext uri="{FF2B5EF4-FFF2-40B4-BE49-F238E27FC236}">
                <a16:creationId xmlns:a16="http://schemas.microsoft.com/office/drawing/2014/main" id="{6B5AFAC3-0C0B-880A-4E94-E9DA57F23BEB}"/>
              </a:ext>
            </a:extLst>
          </p:cNvPr>
          <p:cNvSpPr/>
          <p:nvPr/>
        </p:nvSpPr>
        <p:spPr>
          <a:xfrm rot="15189133">
            <a:off x="5854541" y="3179943"/>
            <a:ext cx="217698" cy="217698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3"/>
                  <a:pt x="162911" y="121960"/>
                  <a:pt x="213430" y="121960"/>
                </a:cubicBezTo>
                <a:cubicBezTo>
                  <a:pt x="263949" y="121960"/>
                  <a:pt x="304900" y="162913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60" name="Frihandsfigur: Form 559">
            <a:extLst>
              <a:ext uri="{FF2B5EF4-FFF2-40B4-BE49-F238E27FC236}">
                <a16:creationId xmlns:a16="http://schemas.microsoft.com/office/drawing/2014/main" id="{250AEBA0-CF42-4DD6-E6AF-9B0C1084A79B}"/>
              </a:ext>
            </a:extLst>
          </p:cNvPr>
          <p:cNvSpPr/>
          <p:nvPr/>
        </p:nvSpPr>
        <p:spPr>
          <a:xfrm rot="15189133">
            <a:off x="5886960" y="3211822"/>
            <a:ext cx="155498" cy="155498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4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4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3"/>
                  <a:pt x="101931" y="60980"/>
                  <a:pt x="152450" y="60980"/>
                </a:cubicBezTo>
                <a:cubicBezTo>
                  <a:pt x="202969" y="60980"/>
                  <a:pt x="243920" y="101933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61" name="Frihandsfigur: Form 560">
            <a:extLst>
              <a:ext uri="{FF2B5EF4-FFF2-40B4-BE49-F238E27FC236}">
                <a16:creationId xmlns:a16="http://schemas.microsoft.com/office/drawing/2014/main" id="{6BDEC752-174A-CC21-4C49-2942FAF06EE0}"/>
              </a:ext>
            </a:extLst>
          </p:cNvPr>
          <p:cNvSpPr/>
          <p:nvPr/>
        </p:nvSpPr>
        <p:spPr>
          <a:xfrm rot="15189133">
            <a:off x="5515329" y="3179943"/>
            <a:ext cx="263832" cy="263832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3" y="304900"/>
                  <a:pt x="121960" y="263949"/>
                  <a:pt x="121960" y="213430"/>
                </a:cubicBezTo>
                <a:cubicBezTo>
                  <a:pt x="121960" y="162913"/>
                  <a:pt x="162913" y="121960"/>
                  <a:pt x="213430" y="121960"/>
                </a:cubicBezTo>
                <a:cubicBezTo>
                  <a:pt x="263948" y="121960"/>
                  <a:pt x="304900" y="162913"/>
                  <a:pt x="304900" y="213430"/>
                </a:cubicBezTo>
                <a:cubicBezTo>
                  <a:pt x="304900" y="263949"/>
                  <a:pt x="263948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62" name="Frihandsfigur: Form 561">
            <a:extLst>
              <a:ext uri="{FF2B5EF4-FFF2-40B4-BE49-F238E27FC236}">
                <a16:creationId xmlns:a16="http://schemas.microsoft.com/office/drawing/2014/main" id="{782D8369-1128-A229-5BEB-48F4E70A1EC8}"/>
              </a:ext>
            </a:extLst>
          </p:cNvPr>
          <p:cNvSpPr/>
          <p:nvPr/>
        </p:nvSpPr>
        <p:spPr>
          <a:xfrm rot="15189133">
            <a:off x="5553019" y="3217633"/>
            <a:ext cx="188451" cy="188451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4" y="0"/>
                  <a:pt x="0" y="68254"/>
                  <a:pt x="0" y="152450"/>
                </a:cubicBezTo>
                <a:cubicBezTo>
                  <a:pt x="0" y="236645"/>
                  <a:pt x="68254" y="304900"/>
                  <a:pt x="152450" y="304900"/>
                </a:cubicBezTo>
                <a:cubicBezTo>
                  <a:pt x="236646" y="304900"/>
                  <a:pt x="304900" y="236645"/>
                  <a:pt x="304900" y="152450"/>
                </a:cubicBezTo>
                <a:cubicBezTo>
                  <a:pt x="304900" y="68254"/>
                  <a:pt x="236646" y="0"/>
                  <a:pt x="152450" y="0"/>
                </a:cubicBezTo>
                <a:close/>
                <a:moveTo>
                  <a:pt x="152450" y="243920"/>
                </a:moveTo>
                <a:cubicBezTo>
                  <a:pt x="101933" y="243920"/>
                  <a:pt x="60980" y="202969"/>
                  <a:pt x="60980" y="152450"/>
                </a:cubicBezTo>
                <a:cubicBezTo>
                  <a:pt x="60980" y="101933"/>
                  <a:pt x="101933" y="60980"/>
                  <a:pt x="152450" y="60980"/>
                </a:cubicBezTo>
                <a:cubicBezTo>
                  <a:pt x="202968" y="60980"/>
                  <a:pt x="243920" y="101933"/>
                  <a:pt x="243920" y="152450"/>
                </a:cubicBezTo>
                <a:cubicBezTo>
                  <a:pt x="243920" y="202969"/>
                  <a:pt x="202968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63" name="Frihandsfigur: Form 562">
            <a:extLst>
              <a:ext uri="{FF2B5EF4-FFF2-40B4-BE49-F238E27FC236}">
                <a16:creationId xmlns:a16="http://schemas.microsoft.com/office/drawing/2014/main" id="{4FE592E7-94AE-80D9-80F7-70BB443432F2}"/>
              </a:ext>
            </a:extLst>
          </p:cNvPr>
          <p:cNvSpPr/>
          <p:nvPr/>
        </p:nvSpPr>
        <p:spPr>
          <a:xfrm rot="15189133">
            <a:off x="5098497" y="3077588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64" name="Frihandsfigur: Form 563">
            <a:extLst>
              <a:ext uri="{FF2B5EF4-FFF2-40B4-BE49-F238E27FC236}">
                <a16:creationId xmlns:a16="http://schemas.microsoft.com/office/drawing/2014/main" id="{27073004-0AAB-D062-5C22-95DE29DA4827}"/>
              </a:ext>
            </a:extLst>
          </p:cNvPr>
          <p:cNvSpPr/>
          <p:nvPr/>
        </p:nvSpPr>
        <p:spPr>
          <a:xfrm rot="15189133">
            <a:off x="5149696" y="3128787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67" name="Frihandsfigur: Form 566">
            <a:extLst>
              <a:ext uri="{FF2B5EF4-FFF2-40B4-BE49-F238E27FC236}">
                <a16:creationId xmlns:a16="http://schemas.microsoft.com/office/drawing/2014/main" id="{B0997EA6-A59B-DC13-B73B-332B51925E00}"/>
              </a:ext>
            </a:extLst>
          </p:cNvPr>
          <p:cNvSpPr/>
          <p:nvPr/>
        </p:nvSpPr>
        <p:spPr>
          <a:xfrm rot="18235281">
            <a:off x="6388232" y="4086729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568" name="Frihandsfigur: Form 567">
            <a:extLst>
              <a:ext uri="{FF2B5EF4-FFF2-40B4-BE49-F238E27FC236}">
                <a16:creationId xmlns:a16="http://schemas.microsoft.com/office/drawing/2014/main" id="{5E6D936E-565D-1491-BB0C-30271CC994E1}"/>
              </a:ext>
            </a:extLst>
          </p:cNvPr>
          <p:cNvSpPr/>
          <p:nvPr/>
        </p:nvSpPr>
        <p:spPr>
          <a:xfrm rot="18235281">
            <a:off x="6439431" y="4137928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69" name="Frihandsfigur: Form 568">
            <a:extLst>
              <a:ext uri="{FF2B5EF4-FFF2-40B4-BE49-F238E27FC236}">
                <a16:creationId xmlns:a16="http://schemas.microsoft.com/office/drawing/2014/main" id="{5907386C-A64C-5033-1A67-26EEFAC9A2AB}"/>
              </a:ext>
            </a:extLst>
          </p:cNvPr>
          <p:cNvSpPr/>
          <p:nvPr/>
        </p:nvSpPr>
        <p:spPr>
          <a:xfrm rot="18235281">
            <a:off x="6251312" y="3894710"/>
            <a:ext cx="217698" cy="217698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3"/>
                  <a:pt x="162911" y="121960"/>
                  <a:pt x="213430" y="121960"/>
                </a:cubicBezTo>
                <a:cubicBezTo>
                  <a:pt x="263949" y="121960"/>
                  <a:pt x="304900" y="162913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0" name="Frihandsfigur: Form 569">
            <a:extLst>
              <a:ext uri="{FF2B5EF4-FFF2-40B4-BE49-F238E27FC236}">
                <a16:creationId xmlns:a16="http://schemas.microsoft.com/office/drawing/2014/main" id="{4A8EBE71-044C-2380-CB63-FAC545D60AD5}"/>
              </a:ext>
            </a:extLst>
          </p:cNvPr>
          <p:cNvSpPr/>
          <p:nvPr/>
        </p:nvSpPr>
        <p:spPr>
          <a:xfrm rot="18235281">
            <a:off x="6283795" y="3925150"/>
            <a:ext cx="155498" cy="155498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4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4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3"/>
                  <a:pt x="101931" y="60980"/>
                  <a:pt x="152450" y="60980"/>
                </a:cubicBezTo>
                <a:cubicBezTo>
                  <a:pt x="202969" y="60980"/>
                  <a:pt x="243920" y="101933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1" name="Frihandsfigur: Form 570">
            <a:extLst>
              <a:ext uri="{FF2B5EF4-FFF2-40B4-BE49-F238E27FC236}">
                <a16:creationId xmlns:a16="http://schemas.microsoft.com/office/drawing/2014/main" id="{334035B5-2308-C6B6-6354-9F25D40D3BCC}"/>
              </a:ext>
            </a:extLst>
          </p:cNvPr>
          <p:cNvSpPr/>
          <p:nvPr/>
        </p:nvSpPr>
        <p:spPr>
          <a:xfrm rot="18235281">
            <a:off x="6070960" y="4146855"/>
            <a:ext cx="263832" cy="263832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3" y="304900"/>
                  <a:pt x="121960" y="263949"/>
                  <a:pt x="121960" y="213430"/>
                </a:cubicBezTo>
                <a:cubicBezTo>
                  <a:pt x="121960" y="162913"/>
                  <a:pt x="162913" y="121960"/>
                  <a:pt x="213430" y="121960"/>
                </a:cubicBezTo>
                <a:cubicBezTo>
                  <a:pt x="263948" y="121960"/>
                  <a:pt x="304900" y="162913"/>
                  <a:pt x="304900" y="213430"/>
                </a:cubicBezTo>
                <a:cubicBezTo>
                  <a:pt x="304900" y="263949"/>
                  <a:pt x="263948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2" name="Frihandsfigur: Form 571">
            <a:extLst>
              <a:ext uri="{FF2B5EF4-FFF2-40B4-BE49-F238E27FC236}">
                <a16:creationId xmlns:a16="http://schemas.microsoft.com/office/drawing/2014/main" id="{7C10AA2D-B568-6C12-26ED-E8362B0543E7}"/>
              </a:ext>
            </a:extLst>
          </p:cNvPr>
          <p:cNvSpPr/>
          <p:nvPr/>
        </p:nvSpPr>
        <p:spPr>
          <a:xfrm rot="18235281">
            <a:off x="6108650" y="4184545"/>
            <a:ext cx="188451" cy="188451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4" y="0"/>
                  <a:pt x="0" y="68254"/>
                  <a:pt x="0" y="152450"/>
                </a:cubicBezTo>
                <a:cubicBezTo>
                  <a:pt x="0" y="236645"/>
                  <a:pt x="68254" y="304900"/>
                  <a:pt x="152450" y="304900"/>
                </a:cubicBezTo>
                <a:cubicBezTo>
                  <a:pt x="236646" y="304900"/>
                  <a:pt x="304900" y="236645"/>
                  <a:pt x="304900" y="152450"/>
                </a:cubicBezTo>
                <a:cubicBezTo>
                  <a:pt x="304900" y="68254"/>
                  <a:pt x="236646" y="0"/>
                  <a:pt x="152450" y="0"/>
                </a:cubicBezTo>
                <a:close/>
                <a:moveTo>
                  <a:pt x="152450" y="243920"/>
                </a:moveTo>
                <a:cubicBezTo>
                  <a:pt x="101933" y="243920"/>
                  <a:pt x="60980" y="202969"/>
                  <a:pt x="60980" y="152450"/>
                </a:cubicBezTo>
                <a:cubicBezTo>
                  <a:pt x="60980" y="101933"/>
                  <a:pt x="101933" y="60980"/>
                  <a:pt x="152450" y="60980"/>
                </a:cubicBezTo>
                <a:cubicBezTo>
                  <a:pt x="202968" y="60980"/>
                  <a:pt x="243920" y="101933"/>
                  <a:pt x="243920" y="152450"/>
                </a:cubicBezTo>
                <a:cubicBezTo>
                  <a:pt x="243920" y="202969"/>
                  <a:pt x="202968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3" name="Frihandsfigur: Form 572">
            <a:extLst>
              <a:ext uri="{FF2B5EF4-FFF2-40B4-BE49-F238E27FC236}">
                <a16:creationId xmlns:a16="http://schemas.microsoft.com/office/drawing/2014/main" id="{1FA66BBC-4341-00EF-10D2-D79877005EBE}"/>
              </a:ext>
            </a:extLst>
          </p:cNvPr>
          <p:cNvSpPr/>
          <p:nvPr/>
        </p:nvSpPr>
        <p:spPr>
          <a:xfrm rot="11824414">
            <a:off x="6382084" y="3577931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4" name="Frihandsfigur: Form 573">
            <a:extLst>
              <a:ext uri="{FF2B5EF4-FFF2-40B4-BE49-F238E27FC236}">
                <a16:creationId xmlns:a16="http://schemas.microsoft.com/office/drawing/2014/main" id="{6BC6108B-435E-4081-A07B-89C0D24B5971}"/>
              </a:ext>
            </a:extLst>
          </p:cNvPr>
          <p:cNvSpPr/>
          <p:nvPr/>
        </p:nvSpPr>
        <p:spPr>
          <a:xfrm rot="11824414">
            <a:off x="6433283" y="3629130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5" name="Frihandsfigur: Form 574">
            <a:extLst>
              <a:ext uri="{FF2B5EF4-FFF2-40B4-BE49-F238E27FC236}">
                <a16:creationId xmlns:a16="http://schemas.microsoft.com/office/drawing/2014/main" id="{B0B50F3E-3AF4-1A09-662B-88885A4D7E7C}"/>
              </a:ext>
            </a:extLst>
          </p:cNvPr>
          <p:cNvSpPr/>
          <p:nvPr/>
        </p:nvSpPr>
        <p:spPr>
          <a:xfrm rot="11824414">
            <a:off x="6245164" y="3385913"/>
            <a:ext cx="217698" cy="217698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3"/>
                  <a:pt x="162911" y="121960"/>
                  <a:pt x="213430" y="121960"/>
                </a:cubicBezTo>
                <a:cubicBezTo>
                  <a:pt x="263949" y="121960"/>
                  <a:pt x="304900" y="162913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6" name="Frihandsfigur: Form 575">
            <a:extLst>
              <a:ext uri="{FF2B5EF4-FFF2-40B4-BE49-F238E27FC236}">
                <a16:creationId xmlns:a16="http://schemas.microsoft.com/office/drawing/2014/main" id="{04BDB7C1-6F04-0B6A-65BE-DE28483CC479}"/>
              </a:ext>
            </a:extLst>
          </p:cNvPr>
          <p:cNvSpPr/>
          <p:nvPr/>
        </p:nvSpPr>
        <p:spPr>
          <a:xfrm rot="11824414">
            <a:off x="6277646" y="3416353"/>
            <a:ext cx="155498" cy="155498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4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4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3"/>
                  <a:pt x="101931" y="60980"/>
                  <a:pt x="152450" y="60980"/>
                </a:cubicBezTo>
                <a:cubicBezTo>
                  <a:pt x="202969" y="60980"/>
                  <a:pt x="243920" y="101933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7" name="Frihandsfigur: Form 576">
            <a:extLst>
              <a:ext uri="{FF2B5EF4-FFF2-40B4-BE49-F238E27FC236}">
                <a16:creationId xmlns:a16="http://schemas.microsoft.com/office/drawing/2014/main" id="{B79E66F4-6CD0-75A2-8936-8E61C9AFD3A1}"/>
              </a:ext>
            </a:extLst>
          </p:cNvPr>
          <p:cNvSpPr/>
          <p:nvPr/>
        </p:nvSpPr>
        <p:spPr>
          <a:xfrm rot="11824414">
            <a:off x="6064811" y="3638057"/>
            <a:ext cx="263832" cy="263832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3" y="304900"/>
                  <a:pt x="121960" y="263949"/>
                  <a:pt x="121960" y="213430"/>
                </a:cubicBezTo>
                <a:cubicBezTo>
                  <a:pt x="121960" y="162913"/>
                  <a:pt x="162913" y="121960"/>
                  <a:pt x="213430" y="121960"/>
                </a:cubicBezTo>
                <a:cubicBezTo>
                  <a:pt x="263948" y="121960"/>
                  <a:pt x="304900" y="162913"/>
                  <a:pt x="304900" y="213430"/>
                </a:cubicBezTo>
                <a:cubicBezTo>
                  <a:pt x="304900" y="263949"/>
                  <a:pt x="263948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8" name="Frihandsfigur: Form 577">
            <a:extLst>
              <a:ext uri="{FF2B5EF4-FFF2-40B4-BE49-F238E27FC236}">
                <a16:creationId xmlns:a16="http://schemas.microsoft.com/office/drawing/2014/main" id="{183C279E-2D17-25FB-596F-CBC2994BA2F7}"/>
              </a:ext>
            </a:extLst>
          </p:cNvPr>
          <p:cNvSpPr/>
          <p:nvPr/>
        </p:nvSpPr>
        <p:spPr>
          <a:xfrm rot="11824414">
            <a:off x="6102502" y="3675748"/>
            <a:ext cx="188451" cy="188451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4" y="0"/>
                  <a:pt x="0" y="68254"/>
                  <a:pt x="0" y="152450"/>
                </a:cubicBezTo>
                <a:cubicBezTo>
                  <a:pt x="0" y="236645"/>
                  <a:pt x="68254" y="304900"/>
                  <a:pt x="152450" y="304900"/>
                </a:cubicBezTo>
                <a:cubicBezTo>
                  <a:pt x="236646" y="304900"/>
                  <a:pt x="304900" y="236645"/>
                  <a:pt x="304900" y="152450"/>
                </a:cubicBezTo>
                <a:cubicBezTo>
                  <a:pt x="304900" y="68254"/>
                  <a:pt x="236646" y="0"/>
                  <a:pt x="152450" y="0"/>
                </a:cubicBezTo>
                <a:close/>
                <a:moveTo>
                  <a:pt x="152450" y="243920"/>
                </a:moveTo>
                <a:cubicBezTo>
                  <a:pt x="101933" y="243920"/>
                  <a:pt x="60980" y="202969"/>
                  <a:pt x="60980" y="152450"/>
                </a:cubicBezTo>
                <a:cubicBezTo>
                  <a:pt x="60980" y="101933"/>
                  <a:pt x="101933" y="60980"/>
                  <a:pt x="152450" y="60980"/>
                </a:cubicBezTo>
                <a:cubicBezTo>
                  <a:pt x="202968" y="60980"/>
                  <a:pt x="243920" y="101933"/>
                  <a:pt x="243920" y="152450"/>
                </a:cubicBezTo>
                <a:cubicBezTo>
                  <a:pt x="243920" y="202969"/>
                  <a:pt x="202968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79" name="Frihandsfigur: Form 578">
            <a:extLst>
              <a:ext uri="{FF2B5EF4-FFF2-40B4-BE49-F238E27FC236}">
                <a16:creationId xmlns:a16="http://schemas.microsoft.com/office/drawing/2014/main" id="{15D26DDF-7AF4-46DE-D4CC-07C7E4EDE47C}"/>
              </a:ext>
            </a:extLst>
          </p:cNvPr>
          <p:cNvSpPr/>
          <p:nvPr/>
        </p:nvSpPr>
        <p:spPr>
          <a:xfrm rot="11824414">
            <a:off x="5765601" y="3866697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0" name="Frihandsfigur: Form 579">
            <a:extLst>
              <a:ext uri="{FF2B5EF4-FFF2-40B4-BE49-F238E27FC236}">
                <a16:creationId xmlns:a16="http://schemas.microsoft.com/office/drawing/2014/main" id="{06273229-3039-3CEA-532B-38BCF6BE8C7D}"/>
              </a:ext>
            </a:extLst>
          </p:cNvPr>
          <p:cNvSpPr/>
          <p:nvPr/>
        </p:nvSpPr>
        <p:spPr>
          <a:xfrm rot="11824414">
            <a:off x="5816800" y="3917896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2" name="Frihandsfigur: Form 581">
            <a:extLst>
              <a:ext uri="{FF2B5EF4-FFF2-40B4-BE49-F238E27FC236}">
                <a16:creationId xmlns:a16="http://schemas.microsoft.com/office/drawing/2014/main" id="{4D293E78-2C5E-AA36-5E8D-CBE523DD8420}"/>
              </a:ext>
            </a:extLst>
          </p:cNvPr>
          <p:cNvSpPr/>
          <p:nvPr/>
        </p:nvSpPr>
        <p:spPr>
          <a:xfrm rot="1173142">
            <a:off x="4745649" y="3667475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3" name="Frihandsfigur: Form 582">
            <a:extLst>
              <a:ext uri="{FF2B5EF4-FFF2-40B4-BE49-F238E27FC236}">
                <a16:creationId xmlns:a16="http://schemas.microsoft.com/office/drawing/2014/main" id="{4F374F7E-7C0A-3999-37C8-20F308BDAFAE}"/>
              </a:ext>
            </a:extLst>
          </p:cNvPr>
          <p:cNvSpPr/>
          <p:nvPr/>
        </p:nvSpPr>
        <p:spPr>
          <a:xfrm rot="1173142">
            <a:off x="4796848" y="3718674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4" name="Frihandsfigur: Form 583">
            <a:extLst>
              <a:ext uri="{FF2B5EF4-FFF2-40B4-BE49-F238E27FC236}">
                <a16:creationId xmlns:a16="http://schemas.microsoft.com/office/drawing/2014/main" id="{29C28798-DD6F-DF96-8DF6-FC2F93DE7FF0}"/>
              </a:ext>
            </a:extLst>
          </p:cNvPr>
          <p:cNvSpPr/>
          <p:nvPr/>
        </p:nvSpPr>
        <p:spPr>
          <a:xfrm rot="1173142">
            <a:off x="5648043" y="4590161"/>
            <a:ext cx="217698" cy="217698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3"/>
                  <a:pt x="162911" y="121960"/>
                  <a:pt x="213430" y="121960"/>
                </a:cubicBezTo>
                <a:cubicBezTo>
                  <a:pt x="263949" y="121960"/>
                  <a:pt x="304900" y="162913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5" name="Frihandsfigur: Form 584">
            <a:extLst>
              <a:ext uri="{FF2B5EF4-FFF2-40B4-BE49-F238E27FC236}">
                <a16:creationId xmlns:a16="http://schemas.microsoft.com/office/drawing/2014/main" id="{5B3E401D-C896-D38C-FB08-984CE2804465}"/>
              </a:ext>
            </a:extLst>
          </p:cNvPr>
          <p:cNvSpPr/>
          <p:nvPr/>
        </p:nvSpPr>
        <p:spPr>
          <a:xfrm rot="1173142">
            <a:off x="5680126" y="4622437"/>
            <a:ext cx="155498" cy="155498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4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4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3"/>
                  <a:pt x="101931" y="60980"/>
                  <a:pt x="152450" y="60980"/>
                </a:cubicBezTo>
                <a:cubicBezTo>
                  <a:pt x="202969" y="60980"/>
                  <a:pt x="243920" y="101933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6" name="Frihandsfigur: Form 585">
            <a:extLst>
              <a:ext uri="{FF2B5EF4-FFF2-40B4-BE49-F238E27FC236}">
                <a16:creationId xmlns:a16="http://schemas.microsoft.com/office/drawing/2014/main" id="{AE99B8E7-EB67-1A14-2596-D7C6D30997B6}"/>
              </a:ext>
            </a:extLst>
          </p:cNvPr>
          <p:cNvSpPr/>
          <p:nvPr/>
        </p:nvSpPr>
        <p:spPr>
          <a:xfrm rot="1173142">
            <a:off x="5319342" y="4483027"/>
            <a:ext cx="263832" cy="263832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3" y="304900"/>
                  <a:pt x="121960" y="263949"/>
                  <a:pt x="121960" y="213430"/>
                </a:cubicBezTo>
                <a:cubicBezTo>
                  <a:pt x="121960" y="162913"/>
                  <a:pt x="162913" y="121960"/>
                  <a:pt x="213430" y="121960"/>
                </a:cubicBezTo>
                <a:cubicBezTo>
                  <a:pt x="263948" y="121960"/>
                  <a:pt x="304900" y="162913"/>
                  <a:pt x="304900" y="213430"/>
                </a:cubicBezTo>
                <a:cubicBezTo>
                  <a:pt x="304900" y="263949"/>
                  <a:pt x="263948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7" name="Frihandsfigur: Form 586">
            <a:extLst>
              <a:ext uri="{FF2B5EF4-FFF2-40B4-BE49-F238E27FC236}">
                <a16:creationId xmlns:a16="http://schemas.microsoft.com/office/drawing/2014/main" id="{70571508-89AD-17AD-80FA-5C03DF5C5F25}"/>
              </a:ext>
            </a:extLst>
          </p:cNvPr>
          <p:cNvSpPr/>
          <p:nvPr/>
        </p:nvSpPr>
        <p:spPr>
          <a:xfrm rot="1173142">
            <a:off x="5357032" y="4520717"/>
            <a:ext cx="188451" cy="188451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4" y="0"/>
                  <a:pt x="0" y="68254"/>
                  <a:pt x="0" y="152450"/>
                </a:cubicBezTo>
                <a:cubicBezTo>
                  <a:pt x="0" y="236645"/>
                  <a:pt x="68254" y="304900"/>
                  <a:pt x="152450" y="304900"/>
                </a:cubicBezTo>
                <a:cubicBezTo>
                  <a:pt x="236646" y="304900"/>
                  <a:pt x="304900" y="236645"/>
                  <a:pt x="304900" y="152450"/>
                </a:cubicBezTo>
                <a:cubicBezTo>
                  <a:pt x="304900" y="68254"/>
                  <a:pt x="236646" y="0"/>
                  <a:pt x="152450" y="0"/>
                </a:cubicBezTo>
                <a:close/>
                <a:moveTo>
                  <a:pt x="152450" y="243920"/>
                </a:moveTo>
                <a:cubicBezTo>
                  <a:pt x="101933" y="243920"/>
                  <a:pt x="60980" y="202969"/>
                  <a:pt x="60980" y="152450"/>
                </a:cubicBezTo>
                <a:cubicBezTo>
                  <a:pt x="60980" y="101933"/>
                  <a:pt x="101933" y="60980"/>
                  <a:pt x="152450" y="60980"/>
                </a:cubicBezTo>
                <a:cubicBezTo>
                  <a:pt x="202968" y="60980"/>
                  <a:pt x="243920" y="101933"/>
                  <a:pt x="243920" y="152450"/>
                </a:cubicBezTo>
                <a:cubicBezTo>
                  <a:pt x="243920" y="202969"/>
                  <a:pt x="202968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8" name="Frihandsfigur: Form 587">
            <a:extLst>
              <a:ext uri="{FF2B5EF4-FFF2-40B4-BE49-F238E27FC236}">
                <a16:creationId xmlns:a16="http://schemas.microsoft.com/office/drawing/2014/main" id="{B0499299-6B8F-D999-4499-618740314C61}"/>
              </a:ext>
            </a:extLst>
          </p:cNvPr>
          <p:cNvSpPr/>
          <p:nvPr/>
        </p:nvSpPr>
        <p:spPr>
          <a:xfrm rot="16362275">
            <a:off x="4961834" y="4008511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89" name="Frihandsfigur: Form 588">
            <a:extLst>
              <a:ext uri="{FF2B5EF4-FFF2-40B4-BE49-F238E27FC236}">
                <a16:creationId xmlns:a16="http://schemas.microsoft.com/office/drawing/2014/main" id="{46CB07AD-B8C5-92EF-AE1B-BE8E0AE3F389}"/>
              </a:ext>
            </a:extLst>
          </p:cNvPr>
          <p:cNvSpPr/>
          <p:nvPr/>
        </p:nvSpPr>
        <p:spPr>
          <a:xfrm rot="16362275">
            <a:off x="5013033" y="4059710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90" name="Frihandsfigur: Form 589">
            <a:extLst>
              <a:ext uri="{FF2B5EF4-FFF2-40B4-BE49-F238E27FC236}">
                <a16:creationId xmlns:a16="http://schemas.microsoft.com/office/drawing/2014/main" id="{73A3B751-DB28-7B57-BEE8-7305C7EE19AD}"/>
              </a:ext>
            </a:extLst>
          </p:cNvPr>
          <p:cNvSpPr/>
          <p:nvPr/>
        </p:nvSpPr>
        <p:spPr>
          <a:xfrm rot="16362275">
            <a:off x="6139399" y="4457939"/>
            <a:ext cx="217698" cy="217698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3"/>
                  <a:pt x="162911" y="121960"/>
                  <a:pt x="213430" y="121960"/>
                </a:cubicBezTo>
                <a:cubicBezTo>
                  <a:pt x="263949" y="121960"/>
                  <a:pt x="304900" y="162913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91" name="Frihandsfigur: Form 590">
            <a:extLst>
              <a:ext uri="{FF2B5EF4-FFF2-40B4-BE49-F238E27FC236}">
                <a16:creationId xmlns:a16="http://schemas.microsoft.com/office/drawing/2014/main" id="{AAFEB0B0-5AC1-384F-C3AE-D88160E2345E}"/>
              </a:ext>
            </a:extLst>
          </p:cNvPr>
          <p:cNvSpPr/>
          <p:nvPr/>
        </p:nvSpPr>
        <p:spPr>
          <a:xfrm rot="16362275">
            <a:off x="6171481" y="4490215"/>
            <a:ext cx="155498" cy="155498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4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4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3"/>
                  <a:pt x="101931" y="60980"/>
                  <a:pt x="152450" y="60980"/>
                </a:cubicBezTo>
                <a:cubicBezTo>
                  <a:pt x="202969" y="60980"/>
                  <a:pt x="243920" y="101933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92" name="Frihandsfigur: Form 591">
            <a:extLst>
              <a:ext uri="{FF2B5EF4-FFF2-40B4-BE49-F238E27FC236}">
                <a16:creationId xmlns:a16="http://schemas.microsoft.com/office/drawing/2014/main" id="{9B11BA9D-5896-0465-D3E7-F30C863B21A7}"/>
              </a:ext>
            </a:extLst>
          </p:cNvPr>
          <p:cNvSpPr/>
          <p:nvPr/>
        </p:nvSpPr>
        <p:spPr>
          <a:xfrm rot="16362275">
            <a:off x="5810697" y="4350805"/>
            <a:ext cx="263832" cy="263832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3" y="304900"/>
                  <a:pt x="121960" y="263949"/>
                  <a:pt x="121960" y="213430"/>
                </a:cubicBezTo>
                <a:cubicBezTo>
                  <a:pt x="121960" y="162913"/>
                  <a:pt x="162913" y="121960"/>
                  <a:pt x="213430" y="121960"/>
                </a:cubicBezTo>
                <a:cubicBezTo>
                  <a:pt x="263948" y="121960"/>
                  <a:pt x="304900" y="162913"/>
                  <a:pt x="304900" y="213430"/>
                </a:cubicBezTo>
                <a:cubicBezTo>
                  <a:pt x="304900" y="263949"/>
                  <a:pt x="263948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93" name="Frihandsfigur: Form 592">
            <a:extLst>
              <a:ext uri="{FF2B5EF4-FFF2-40B4-BE49-F238E27FC236}">
                <a16:creationId xmlns:a16="http://schemas.microsoft.com/office/drawing/2014/main" id="{B7DEE5EF-FDE9-CF4A-134D-80003F8245FD}"/>
              </a:ext>
            </a:extLst>
          </p:cNvPr>
          <p:cNvSpPr/>
          <p:nvPr/>
        </p:nvSpPr>
        <p:spPr>
          <a:xfrm rot="16362275">
            <a:off x="5848387" y="4388495"/>
            <a:ext cx="188451" cy="188451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4" y="0"/>
                  <a:pt x="0" y="68254"/>
                  <a:pt x="0" y="152450"/>
                </a:cubicBezTo>
                <a:cubicBezTo>
                  <a:pt x="0" y="236645"/>
                  <a:pt x="68254" y="304900"/>
                  <a:pt x="152450" y="304900"/>
                </a:cubicBezTo>
                <a:cubicBezTo>
                  <a:pt x="236646" y="304900"/>
                  <a:pt x="304900" y="236645"/>
                  <a:pt x="304900" y="152450"/>
                </a:cubicBezTo>
                <a:cubicBezTo>
                  <a:pt x="304900" y="68254"/>
                  <a:pt x="236646" y="0"/>
                  <a:pt x="152450" y="0"/>
                </a:cubicBezTo>
                <a:close/>
                <a:moveTo>
                  <a:pt x="152450" y="243920"/>
                </a:moveTo>
                <a:cubicBezTo>
                  <a:pt x="101933" y="243920"/>
                  <a:pt x="60980" y="202969"/>
                  <a:pt x="60980" y="152450"/>
                </a:cubicBezTo>
                <a:cubicBezTo>
                  <a:pt x="60980" y="101933"/>
                  <a:pt x="101933" y="60980"/>
                  <a:pt x="152450" y="60980"/>
                </a:cubicBezTo>
                <a:cubicBezTo>
                  <a:pt x="202968" y="60980"/>
                  <a:pt x="243920" y="101933"/>
                  <a:pt x="243920" y="152450"/>
                </a:cubicBezTo>
                <a:cubicBezTo>
                  <a:pt x="243920" y="202969"/>
                  <a:pt x="202968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94" name="Frihandsfigur: Form 593">
            <a:extLst>
              <a:ext uri="{FF2B5EF4-FFF2-40B4-BE49-F238E27FC236}">
                <a16:creationId xmlns:a16="http://schemas.microsoft.com/office/drawing/2014/main" id="{27C166AB-9CFE-06AD-348A-DE8AC8660CFD}"/>
              </a:ext>
            </a:extLst>
          </p:cNvPr>
          <p:cNvSpPr/>
          <p:nvPr/>
        </p:nvSpPr>
        <p:spPr>
          <a:xfrm rot="16362275">
            <a:off x="5433606" y="4127950"/>
            <a:ext cx="358394" cy="358394"/>
          </a:xfrm>
          <a:custGeom>
            <a:avLst/>
            <a:gdLst>
              <a:gd name="connsiteX0" fmla="*/ 213430 w 426860"/>
              <a:gd name="connsiteY0" fmla="*/ 0 h 426860"/>
              <a:gd name="connsiteX1" fmla="*/ 0 w 426860"/>
              <a:gd name="connsiteY1" fmla="*/ 213430 h 426860"/>
              <a:gd name="connsiteX2" fmla="*/ 213430 w 426860"/>
              <a:gd name="connsiteY2" fmla="*/ 426860 h 426860"/>
              <a:gd name="connsiteX3" fmla="*/ 426860 w 426860"/>
              <a:gd name="connsiteY3" fmla="*/ 213430 h 426860"/>
              <a:gd name="connsiteX4" fmla="*/ 213430 w 426860"/>
              <a:gd name="connsiteY4" fmla="*/ 0 h 426860"/>
              <a:gd name="connsiteX5" fmla="*/ 213430 w 426860"/>
              <a:gd name="connsiteY5" fmla="*/ 304900 h 426860"/>
              <a:gd name="connsiteX6" fmla="*/ 121960 w 426860"/>
              <a:gd name="connsiteY6" fmla="*/ 213430 h 426860"/>
              <a:gd name="connsiteX7" fmla="*/ 213430 w 426860"/>
              <a:gd name="connsiteY7" fmla="*/ 121960 h 426860"/>
              <a:gd name="connsiteX8" fmla="*/ 304900 w 426860"/>
              <a:gd name="connsiteY8" fmla="*/ 213430 h 426860"/>
              <a:gd name="connsiteX9" fmla="*/ 213430 w 426860"/>
              <a:gd name="connsiteY9" fmla="*/ 304900 h 42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6860" h="426860">
                <a:moveTo>
                  <a:pt x="213430" y="0"/>
                </a:moveTo>
                <a:cubicBezTo>
                  <a:pt x="95556" y="0"/>
                  <a:pt x="0" y="95556"/>
                  <a:pt x="0" y="213430"/>
                </a:cubicBezTo>
                <a:cubicBezTo>
                  <a:pt x="0" y="331305"/>
                  <a:pt x="95556" y="426860"/>
                  <a:pt x="213430" y="426860"/>
                </a:cubicBezTo>
                <a:cubicBezTo>
                  <a:pt x="331305" y="426860"/>
                  <a:pt x="426860" y="331305"/>
                  <a:pt x="426860" y="213430"/>
                </a:cubicBezTo>
                <a:cubicBezTo>
                  <a:pt x="426860" y="95556"/>
                  <a:pt x="331305" y="0"/>
                  <a:pt x="213430" y="0"/>
                </a:cubicBezTo>
                <a:close/>
                <a:moveTo>
                  <a:pt x="213430" y="304900"/>
                </a:moveTo>
                <a:cubicBezTo>
                  <a:pt x="162911" y="304900"/>
                  <a:pt x="121960" y="263949"/>
                  <a:pt x="121960" y="213430"/>
                </a:cubicBezTo>
                <a:cubicBezTo>
                  <a:pt x="121960" y="162911"/>
                  <a:pt x="162911" y="121960"/>
                  <a:pt x="213430" y="121960"/>
                </a:cubicBezTo>
                <a:cubicBezTo>
                  <a:pt x="263949" y="121960"/>
                  <a:pt x="304900" y="162911"/>
                  <a:pt x="304900" y="213430"/>
                </a:cubicBezTo>
                <a:cubicBezTo>
                  <a:pt x="304900" y="263949"/>
                  <a:pt x="263949" y="304900"/>
                  <a:pt x="213430" y="304900"/>
                </a:cubicBezTo>
                <a:close/>
              </a:path>
            </a:pathLst>
          </a:custGeom>
          <a:solidFill>
            <a:srgbClr val="1A1917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sp>
        <p:nvSpPr>
          <p:cNvPr id="595" name="Frihandsfigur: Form 594">
            <a:extLst>
              <a:ext uri="{FF2B5EF4-FFF2-40B4-BE49-F238E27FC236}">
                <a16:creationId xmlns:a16="http://schemas.microsoft.com/office/drawing/2014/main" id="{6D7819F8-81A6-D7A1-C342-6AFA01F12892}"/>
              </a:ext>
            </a:extLst>
          </p:cNvPr>
          <p:cNvSpPr/>
          <p:nvPr/>
        </p:nvSpPr>
        <p:spPr>
          <a:xfrm rot="16362275">
            <a:off x="5484805" y="4179148"/>
            <a:ext cx="255996" cy="255996"/>
          </a:xfrm>
          <a:custGeom>
            <a:avLst/>
            <a:gdLst>
              <a:gd name="connsiteX0" fmla="*/ 152450 w 304900"/>
              <a:gd name="connsiteY0" fmla="*/ 0 h 304900"/>
              <a:gd name="connsiteX1" fmla="*/ 0 w 304900"/>
              <a:gd name="connsiteY1" fmla="*/ 152450 h 304900"/>
              <a:gd name="connsiteX2" fmla="*/ 152450 w 304900"/>
              <a:gd name="connsiteY2" fmla="*/ 304900 h 304900"/>
              <a:gd name="connsiteX3" fmla="*/ 304900 w 304900"/>
              <a:gd name="connsiteY3" fmla="*/ 152450 h 304900"/>
              <a:gd name="connsiteX4" fmla="*/ 152450 w 304900"/>
              <a:gd name="connsiteY4" fmla="*/ 0 h 304900"/>
              <a:gd name="connsiteX5" fmla="*/ 152450 w 304900"/>
              <a:gd name="connsiteY5" fmla="*/ 243920 h 304900"/>
              <a:gd name="connsiteX6" fmla="*/ 60980 w 304900"/>
              <a:gd name="connsiteY6" fmla="*/ 152450 h 304900"/>
              <a:gd name="connsiteX7" fmla="*/ 152450 w 304900"/>
              <a:gd name="connsiteY7" fmla="*/ 60980 h 304900"/>
              <a:gd name="connsiteX8" fmla="*/ 243920 w 304900"/>
              <a:gd name="connsiteY8" fmla="*/ 152450 h 304900"/>
              <a:gd name="connsiteX9" fmla="*/ 152450 w 304900"/>
              <a:gd name="connsiteY9" fmla="*/ 243920 h 3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4900" h="304900">
                <a:moveTo>
                  <a:pt x="152450" y="0"/>
                </a:moveTo>
                <a:cubicBezTo>
                  <a:pt x="68255" y="0"/>
                  <a:pt x="0" y="68255"/>
                  <a:pt x="0" y="152450"/>
                </a:cubicBezTo>
                <a:cubicBezTo>
                  <a:pt x="0" y="236645"/>
                  <a:pt x="68255" y="304900"/>
                  <a:pt x="152450" y="304900"/>
                </a:cubicBezTo>
                <a:cubicBezTo>
                  <a:pt x="236645" y="304900"/>
                  <a:pt x="304900" y="236645"/>
                  <a:pt x="304900" y="152450"/>
                </a:cubicBezTo>
                <a:cubicBezTo>
                  <a:pt x="304900" y="68255"/>
                  <a:pt x="236645" y="0"/>
                  <a:pt x="152450" y="0"/>
                </a:cubicBezTo>
                <a:close/>
                <a:moveTo>
                  <a:pt x="152450" y="243920"/>
                </a:moveTo>
                <a:cubicBezTo>
                  <a:pt x="101931" y="243920"/>
                  <a:pt x="60980" y="202969"/>
                  <a:pt x="60980" y="152450"/>
                </a:cubicBezTo>
                <a:cubicBezTo>
                  <a:pt x="60980" y="101931"/>
                  <a:pt x="101931" y="60980"/>
                  <a:pt x="152450" y="60980"/>
                </a:cubicBezTo>
                <a:cubicBezTo>
                  <a:pt x="202969" y="60980"/>
                  <a:pt x="243920" y="101931"/>
                  <a:pt x="243920" y="152450"/>
                </a:cubicBezTo>
                <a:cubicBezTo>
                  <a:pt x="243920" y="202969"/>
                  <a:pt x="202969" y="243920"/>
                  <a:pt x="152450" y="243920"/>
                </a:cubicBezTo>
                <a:close/>
              </a:path>
            </a:pathLst>
          </a:custGeom>
          <a:solidFill>
            <a:srgbClr val="61666C"/>
          </a:solidFill>
          <a:ln w="303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sv-SE"/>
          </a:p>
        </p:txBody>
      </p:sp>
      <p:pic>
        <p:nvPicPr>
          <p:cNvPr id="597" name="Bild 596">
            <a:extLst>
              <a:ext uri="{FF2B5EF4-FFF2-40B4-BE49-F238E27FC236}">
                <a16:creationId xmlns:a16="http://schemas.microsoft.com/office/drawing/2014/main" id="{E20FD44B-525E-1220-8086-249409A508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988052">
            <a:off x="9064963" y="315640"/>
            <a:ext cx="1523999" cy="1523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65744201-0FFC-84B2-3700-E1D45920A14F}"/>
              </a:ext>
            </a:extLst>
          </p:cNvPr>
          <p:cNvSpPr txBox="1">
            <a:spLocks/>
          </p:cNvSpPr>
          <p:nvPr/>
        </p:nvSpPr>
        <p:spPr>
          <a:xfrm>
            <a:off x="637476" y="513369"/>
            <a:ext cx="10917045" cy="6151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i="1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… så du ska samla ihop ingredienserna</a:t>
            </a:r>
          </a:p>
        </p:txBody>
      </p:sp>
      <p:pic>
        <p:nvPicPr>
          <p:cNvPr id="31" name="Bild 30">
            <a:extLst>
              <a:ext uri="{FF2B5EF4-FFF2-40B4-BE49-F238E27FC236}">
                <a16:creationId xmlns:a16="http://schemas.microsoft.com/office/drawing/2014/main" id="{E610BD3F-83B1-8EC4-C267-E3D3730310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61161" y="4699010"/>
            <a:ext cx="1220405" cy="12204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514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1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2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3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4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5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6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9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2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3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8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1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3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4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3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7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9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3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93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3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96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3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99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3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2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3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3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8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3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11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3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14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3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170"/>
                            </p:stCondLst>
                            <p:childTnLst>
                              <p:par>
                                <p:cTn id="1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3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00"/>
                            </p:stCondLst>
                            <p:childTnLst>
                              <p:par>
                                <p:cTn id="1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3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23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3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260"/>
                            </p:stCondLst>
                            <p:childTnLst>
                              <p:par>
                                <p:cTn id="1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3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290"/>
                            </p:stCondLst>
                            <p:childTnLst>
                              <p:par>
                                <p:cTn id="1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3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320"/>
                            </p:stCondLst>
                            <p:childTnLst>
                              <p:par>
                                <p:cTn id="1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3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35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3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8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3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41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3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4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7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3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3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3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3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60"/>
                            </p:stCondLst>
                            <p:childTnLst>
                              <p:par>
                                <p:cTn id="2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3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59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3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20"/>
                            </p:stCondLst>
                            <p:childTnLst>
                              <p:par>
                                <p:cTn id="2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3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65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3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680"/>
                            </p:stCondLst>
                            <p:childTnLst>
                              <p:par>
                                <p:cTn id="2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3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71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3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74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3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770"/>
                            </p:stCondLst>
                            <p:childTnLst>
                              <p:par>
                                <p:cTn id="2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3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8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3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83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3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86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3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89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3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92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02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312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322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3370"/>
                            </p:stCondLst>
                            <p:childTnLst>
                              <p:par>
                                <p:cTn id="2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5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352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57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362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367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372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770"/>
                            </p:stCondLst>
                            <p:childTnLst>
                              <p:par>
                                <p:cTn id="3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82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3870"/>
                            </p:stCondLst>
                            <p:childTnLst>
                              <p:par>
                                <p:cTn id="3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392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3970"/>
                            </p:stCondLst>
                            <p:childTnLst>
                              <p:par>
                                <p:cTn id="3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402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407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412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17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422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EC4A249-801B-E260-8B26-532008376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… och du ska leta fram dina verktyg</a:t>
            </a:r>
          </a:p>
        </p:txBody>
      </p:sp>
      <p:pic>
        <p:nvPicPr>
          <p:cNvPr id="6" name="Bild 5">
            <a:extLst>
              <a:ext uri="{FF2B5EF4-FFF2-40B4-BE49-F238E27FC236}">
                <a16:creationId xmlns:a16="http://schemas.microsoft.com/office/drawing/2014/main" id="{22F2AF3B-2218-AE69-0CBB-10D7C4A96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599" y="1871133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A8F7183F-7279-FFFA-ECA8-6CA54497DF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14953" y="1629000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Bild 11">
            <a:extLst>
              <a:ext uri="{FF2B5EF4-FFF2-40B4-BE49-F238E27FC236}">
                <a16:creationId xmlns:a16="http://schemas.microsoft.com/office/drawing/2014/main" id="{3E1ECEC5-29C8-B75D-37DC-9BE20E693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8276" y="3671133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C470BC22-0154-8396-9F74-48311CF8F3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37047" y="3429000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 8">
            <a:extLst>
              <a:ext uri="{FF2B5EF4-FFF2-40B4-BE49-F238E27FC236}">
                <a16:creationId xmlns:a16="http://schemas.microsoft.com/office/drawing/2014/main" id="{4717F091-E2D5-9811-9621-86A7C1F96A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93724" y="3679251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Bild 12">
            <a:extLst>
              <a:ext uri="{FF2B5EF4-FFF2-40B4-BE49-F238E27FC236}">
                <a16:creationId xmlns:a16="http://schemas.microsoft.com/office/drawing/2014/main" id="{C01DECE3-A0A5-3C50-68A3-94B4597460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481289" y="1574126"/>
            <a:ext cx="1800000" cy="180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Bild 14">
            <a:extLst>
              <a:ext uri="{FF2B5EF4-FFF2-40B4-BE49-F238E27FC236}">
                <a16:creationId xmlns:a16="http://schemas.microsoft.com/office/drawing/2014/main" id="{38BEF684-D837-7864-44D8-C9A2842C6F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19478" y="1629000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7784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A3F38-1E0F-1DA8-DB48-FEA2AEC14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108D47CD-DCCF-C53F-A58D-F6924DD6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6</a:t>
            </a:fld>
            <a:endParaRPr lang="sv-SE" noProof="0"/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3ADA46B0-1800-EEBF-ADAB-841AFE5393A1}"/>
              </a:ext>
            </a:extLst>
          </p:cNvPr>
          <p:cNvSpPr txBox="1">
            <a:spLocks/>
          </p:cNvSpPr>
          <p:nvPr/>
        </p:nvSpPr>
        <p:spPr>
          <a:xfrm>
            <a:off x="840000" y="2769870"/>
            <a:ext cx="10512000" cy="13182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men sedan slår det dig.</a:t>
            </a:r>
          </a:p>
        </p:txBody>
      </p:sp>
    </p:spTree>
    <p:extLst>
      <p:ext uri="{BB962C8B-B14F-4D97-AF65-F5344CB8AC3E}">
        <p14:creationId xmlns:p14="http://schemas.microsoft.com/office/powerpoint/2010/main" val="3942467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A87CE-BC52-CFD5-D26B-5E81135D3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E8255D1-553F-4288-D03C-A1A5AEAC6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7</a:t>
            </a:fld>
            <a:endParaRPr lang="sv-SE" noProof="0"/>
          </a:p>
        </p:txBody>
      </p:sp>
      <p:pic>
        <p:nvPicPr>
          <p:cNvPr id="9" name="Bildobjekt 8" descr="En bild som visar person, klädsel, Människoansikte, inomhus&#10;&#10;AI-genererat innehåll kan vara felaktigt.">
            <a:extLst>
              <a:ext uri="{FF2B5EF4-FFF2-40B4-BE49-F238E27FC236}">
                <a16:creationId xmlns:a16="http://schemas.microsoft.com/office/drawing/2014/main" id="{91377C26-4BDE-0360-A657-6F4CDECFB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12192000" cy="6876288"/>
          </a:xfrm>
          <a:prstGeom prst="rect">
            <a:avLst/>
          </a:prstGeom>
        </p:spPr>
      </p:pic>
      <p:sp>
        <p:nvSpPr>
          <p:cNvPr id="12" name="Rubrik 1">
            <a:extLst>
              <a:ext uri="{FF2B5EF4-FFF2-40B4-BE49-F238E27FC236}">
                <a16:creationId xmlns:a16="http://schemas.microsoft.com/office/drawing/2014/main" id="{D7F7C1E6-ECE5-8EDE-6CAE-FA5F813C9124}"/>
              </a:ext>
            </a:extLst>
          </p:cNvPr>
          <p:cNvSpPr txBox="1">
            <a:spLocks/>
          </p:cNvSpPr>
          <p:nvPr/>
        </p:nvSpPr>
        <p:spPr>
          <a:xfrm>
            <a:off x="840000" y="2490045"/>
            <a:ext cx="10512000" cy="1877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5400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Du har ingen datamängdförteckning</a:t>
            </a:r>
          </a:p>
        </p:txBody>
      </p:sp>
    </p:spTree>
    <p:extLst>
      <p:ext uri="{BB962C8B-B14F-4D97-AF65-F5344CB8AC3E}">
        <p14:creationId xmlns:p14="http://schemas.microsoft.com/office/powerpoint/2010/main" val="923159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0AFF50-8C1A-0525-63E0-438591193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7" y="513369"/>
            <a:ext cx="5477802" cy="615132"/>
          </a:xfrm>
        </p:spPr>
        <p:txBody>
          <a:bodyPr>
            <a:normAutofit fontScale="90000"/>
          </a:bodyPr>
          <a:lstStyle/>
          <a:p>
            <a:r>
              <a:rPr lang="sv-SE" i="1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såhär är det:</a:t>
            </a:r>
            <a:endParaRPr lang="sv-SE" i="1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709643FF-6AE4-4D2D-1544-49D6A7A86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8</a:t>
            </a:fld>
            <a:endParaRPr lang="sv-SE" noProof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29638B70-4AF6-288B-8CF2-A56DC9A45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5758" y="2152892"/>
            <a:ext cx="1935094" cy="1935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7A86CD39-A8F9-ECB8-D24B-2A8253750EB5}"/>
              </a:ext>
            </a:extLst>
          </p:cNvPr>
          <p:cNvSpPr txBox="1"/>
          <p:nvPr/>
        </p:nvSpPr>
        <p:spPr>
          <a:xfrm>
            <a:off x="1003785" y="4744023"/>
            <a:ext cx="247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Du hade faktiskt ingen mjöl</a:t>
            </a:r>
          </a:p>
        </p:txBody>
      </p:sp>
      <p:sp>
        <p:nvSpPr>
          <p:cNvPr id="6" name="Multiplikationstecken 5">
            <a:extLst>
              <a:ext uri="{FF2B5EF4-FFF2-40B4-BE49-F238E27FC236}">
                <a16:creationId xmlns:a16="http://schemas.microsoft.com/office/drawing/2014/main" id="{1A62D2C1-40A7-3FA0-686B-C3D95D562EAE}"/>
              </a:ext>
            </a:extLst>
          </p:cNvPr>
          <p:cNvSpPr/>
          <p:nvPr/>
        </p:nvSpPr>
        <p:spPr>
          <a:xfrm>
            <a:off x="459303" y="1467189"/>
            <a:ext cx="3600000" cy="3600000"/>
          </a:xfrm>
          <a:prstGeom prst="mathMultiply">
            <a:avLst>
              <a:gd name="adj1" fmla="val 5784"/>
            </a:avLst>
          </a:prstGeom>
          <a:solidFill>
            <a:srgbClr val="F9B3A7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8B5DD2A-7850-F2B1-53B3-F2344E54A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82349" y="2152892"/>
            <a:ext cx="1986822" cy="1986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Multiplikationstecken 7">
            <a:extLst>
              <a:ext uri="{FF2B5EF4-FFF2-40B4-BE49-F238E27FC236}">
                <a16:creationId xmlns:a16="http://schemas.microsoft.com/office/drawing/2014/main" id="{4351C6D6-C9D4-C7ED-B7DB-17C0400EDB7E}"/>
              </a:ext>
            </a:extLst>
          </p:cNvPr>
          <p:cNvSpPr/>
          <p:nvPr/>
        </p:nvSpPr>
        <p:spPr>
          <a:xfrm>
            <a:off x="3075758" y="1346303"/>
            <a:ext cx="3600000" cy="3600000"/>
          </a:xfrm>
          <a:prstGeom prst="mathMultiply">
            <a:avLst>
              <a:gd name="adj1" fmla="val 5784"/>
            </a:avLst>
          </a:prstGeom>
          <a:solidFill>
            <a:srgbClr val="F9B3A7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9FA787A-FD18-9557-D15F-3AED89E99678}"/>
              </a:ext>
            </a:extLst>
          </p:cNvPr>
          <p:cNvSpPr txBox="1"/>
          <p:nvPr/>
        </p:nvSpPr>
        <p:spPr>
          <a:xfrm>
            <a:off x="3636238" y="4744023"/>
            <a:ext cx="247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Din granne har lånat och tappat bort din kavel</a:t>
            </a:r>
          </a:p>
        </p:txBody>
      </p:sp>
      <p:pic>
        <p:nvPicPr>
          <p:cNvPr id="14" name="Bild 13">
            <a:extLst>
              <a:ext uri="{FF2B5EF4-FFF2-40B4-BE49-F238E27FC236}">
                <a16:creationId xmlns:a16="http://schemas.microsoft.com/office/drawing/2014/main" id="{18F3253F-571B-D27D-DF7D-493317AB9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26506" y="1929814"/>
            <a:ext cx="2372317" cy="2372317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BC374434-E0D9-A03D-2BAE-781B6FF88B8D}"/>
              </a:ext>
            </a:extLst>
          </p:cNvPr>
          <p:cNvSpPr txBox="1"/>
          <p:nvPr/>
        </p:nvSpPr>
        <p:spPr>
          <a:xfrm>
            <a:off x="6419783" y="4744023"/>
            <a:ext cx="247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Du har inte ens gjort en inköpslista </a:t>
            </a:r>
            <a:r>
              <a:rPr lang="sv-SE" b="1">
                <a:latin typeface="Open Sans" pitchFamily="2" charset="0"/>
                <a:ea typeface="Open Sans" pitchFamily="2" charset="0"/>
                <a:cs typeface="Open Sans" pitchFamily="2" charset="0"/>
                <a:sym typeface="Wingdings" panose="05000000000000000000" pitchFamily="2" charset="2"/>
              </a:rPr>
              <a:t></a:t>
            </a:r>
            <a:endParaRPr lang="sv-SE" b="1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16" name="Multiplikationstecken 15">
            <a:extLst>
              <a:ext uri="{FF2B5EF4-FFF2-40B4-BE49-F238E27FC236}">
                <a16:creationId xmlns:a16="http://schemas.microsoft.com/office/drawing/2014/main" id="{CBE02F22-8CC0-E255-DC95-FB5E92D6CAA7}"/>
              </a:ext>
            </a:extLst>
          </p:cNvPr>
          <p:cNvSpPr/>
          <p:nvPr/>
        </p:nvSpPr>
        <p:spPr>
          <a:xfrm>
            <a:off x="5938441" y="1346303"/>
            <a:ext cx="3600000" cy="3600000"/>
          </a:xfrm>
          <a:prstGeom prst="mathMultiply">
            <a:avLst>
              <a:gd name="adj1" fmla="val 5784"/>
            </a:avLst>
          </a:prstGeom>
          <a:solidFill>
            <a:srgbClr val="F9B3A7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8BB454BE-984E-695A-98A3-664E23447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59303" y="2210669"/>
            <a:ext cx="1929045" cy="1929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Multiplikationstecken 10">
            <a:extLst>
              <a:ext uri="{FF2B5EF4-FFF2-40B4-BE49-F238E27FC236}">
                <a16:creationId xmlns:a16="http://schemas.microsoft.com/office/drawing/2014/main" id="{21729485-E9FB-EF0E-42CA-7DF2390720C3}"/>
              </a:ext>
            </a:extLst>
          </p:cNvPr>
          <p:cNvSpPr/>
          <p:nvPr/>
        </p:nvSpPr>
        <p:spPr>
          <a:xfrm>
            <a:off x="8623825" y="1346303"/>
            <a:ext cx="3600000" cy="3600000"/>
          </a:xfrm>
          <a:prstGeom prst="mathMultiply">
            <a:avLst>
              <a:gd name="adj1" fmla="val 5784"/>
            </a:avLst>
          </a:prstGeom>
          <a:solidFill>
            <a:srgbClr val="F9B3A7">
              <a:alpha val="50196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DE4D30C-F763-160C-69C1-ACB95C624761}"/>
              </a:ext>
            </a:extLst>
          </p:cNvPr>
          <p:cNvSpPr txBox="1"/>
          <p:nvPr/>
        </p:nvSpPr>
        <p:spPr>
          <a:xfrm>
            <a:off x="9184305" y="4744022"/>
            <a:ext cx="247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>
                <a:latin typeface="Open Sans" pitchFamily="2" charset="0"/>
                <a:ea typeface="Open Sans" pitchFamily="2" charset="0"/>
                <a:cs typeface="Open Sans" pitchFamily="2" charset="0"/>
              </a:rPr>
              <a:t>Tomatsåsens tåg lämnade stationen för länge sedan</a:t>
            </a:r>
          </a:p>
        </p:txBody>
      </p:sp>
      <p:sp>
        <p:nvSpPr>
          <p:cNvPr id="18" name="Flödesschema: Sammanfoga 17">
            <a:extLst>
              <a:ext uri="{FF2B5EF4-FFF2-40B4-BE49-F238E27FC236}">
                <a16:creationId xmlns:a16="http://schemas.microsoft.com/office/drawing/2014/main" id="{7D96C29B-5B09-0056-949E-D626E50E837A}"/>
              </a:ext>
            </a:extLst>
          </p:cNvPr>
          <p:cNvSpPr/>
          <p:nvPr/>
        </p:nvSpPr>
        <p:spPr>
          <a:xfrm rot="19552234">
            <a:off x="7986110" y="-167275"/>
            <a:ext cx="2122039" cy="34769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000"/>
              <a:gd name="connsiteX1" fmla="*/ 5376 w 10000"/>
              <a:gd name="connsiteY1" fmla="*/ 1303 h 10000"/>
              <a:gd name="connsiteX2" fmla="*/ 10000 w 10000"/>
              <a:gd name="connsiteY2" fmla="*/ 0 h 10000"/>
              <a:gd name="connsiteX3" fmla="*/ 5000 w 10000"/>
              <a:gd name="connsiteY3" fmla="*/ 10000 h 10000"/>
              <a:gd name="connsiteX4" fmla="*/ 0 w 10000"/>
              <a:gd name="connsiteY4" fmla="*/ 0 h 10000"/>
              <a:gd name="connsiteX0" fmla="*/ 0 w 15016"/>
              <a:gd name="connsiteY0" fmla="*/ 0 h 10646"/>
              <a:gd name="connsiteX1" fmla="*/ 10392 w 15016"/>
              <a:gd name="connsiteY1" fmla="*/ 1949 h 10646"/>
              <a:gd name="connsiteX2" fmla="*/ 15016 w 15016"/>
              <a:gd name="connsiteY2" fmla="*/ 646 h 10646"/>
              <a:gd name="connsiteX3" fmla="*/ 10016 w 15016"/>
              <a:gd name="connsiteY3" fmla="*/ 10646 h 10646"/>
              <a:gd name="connsiteX4" fmla="*/ 0 w 15016"/>
              <a:gd name="connsiteY4" fmla="*/ 0 h 10646"/>
              <a:gd name="connsiteX0" fmla="*/ 0 w 18269"/>
              <a:gd name="connsiteY0" fmla="*/ 625 h 11271"/>
              <a:gd name="connsiteX1" fmla="*/ 10392 w 18269"/>
              <a:gd name="connsiteY1" fmla="*/ 2574 h 11271"/>
              <a:gd name="connsiteX2" fmla="*/ 18269 w 18269"/>
              <a:gd name="connsiteY2" fmla="*/ 0 h 11271"/>
              <a:gd name="connsiteX3" fmla="*/ 10016 w 18269"/>
              <a:gd name="connsiteY3" fmla="*/ 11271 h 11271"/>
              <a:gd name="connsiteX4" fmla="*/ 0 w 18269"/>
              <a:gd name="connsiteY4" fmla="*/ 625 h 11271"/>
              <a:gd name="connsiteX0" fmla="*/ 0 w 18269"/>
              <a:gd name="connsiteY0" fmla="*/ 625 h 11271"/>
              <a:gd name="connsiteX1" fmla="*/ 10392 w 18269"/>
              <a:gd name="connsiteY1" fmla="*/ 2574 h 11271"/>
              <a:gd name="connsiteX2" fmla="*/ 18269 w 18269"/>
              <a:gd name="connsiteY2" fmla="*/ 0 h 11271"/>
              <a:gd name="connsiteX3" fmla="*/ 10016 w 18269"/>
              <a:gd name="connsiteY3" fmla="*/ 11271 h 11271"/>
              <a:gd name="connsiteX4" fmla="*/ 0 w 18269"/>
              <a:gd name="connsiteY4" fmla="*/ 625 h 11271"/>
              <a:gd name="connsiteX0" fmla="*/ 0 w 18269"/>
              <a:gd name="connsiteY0" fmla="*/ 625 h 11271"/>
              <a:gd name="connsiteX1" fmla="*/ 10392 w 18269"/>
              <a:gd name="connsiteY1" fmla="*/ 2574 h 11271"/>
              <a:gd name="connsiteX2" fmla="*/ 18269 w 18269"/>
              <a:gd name="connsiteY2" fmla="*/ 0 h 11271"/>
              <a:gd name="connsiteX3" fmla="*/ 10016 w 18269"/>
              <a:gd name="connsiteY3" fmla="*/ 11271 h 11271"/>
              <a:gd name="connsiteX4" fmla="*/ 0 w 18269"/>
              <a:gd name="connsiteY4" fmla="*/ 625 h 11271"/>
              <a:gd name="connsiteX0" fmla="*/ 0 w 18269"/>
              <a:gd name="connsiteY0" fmla="*/ 625 h 11271"/>
              <a:gd name="connsiteX1" fmla="*/ 9871 w 18269"/>
              <a:gd name="connsiteY1" fmla="*/ 2330 h 11271"/>
              <a:gd name="connsiteX2" fmla="*/ 18269 w 18269"/>
              <a:gd name="connsiteY2" fmla="*/ 0 h 11271"/>
              <a:gd name="connsiteX3" fmla="*/ 10016 w 18269"/>
              <a:gd name="connsiteY3" fmla="*/ 11271 h 11271"/>
              <a:gd name="connsiteX4" fmla="*/ 0 w 18269"/>
              <a:gd name="connsiteY4" fmla="*/ 625 h 11271"/>
              <a:gd name="connsiteX0" fmla="*/ 0 w 18269"/>
              <a:gd name="connsiteY0" fmla="*/ 10055 h 20701"/>
              <a:gd name="connsiteX1" fmla="*/ 2746 w 18269"/>
              <a:gd name="connsiteY1" fmla="*/ 4 h 20701"/>
              <a:gd name="connsiteX2" fmla="*/ 18269 w 18269"/>
              <a:gd name="connsiteY2" fmla="*/ 9430 h 20701"/>
              <a:gd name="connsiteX3" fmla="*/ 10016 w 18269"/>
              <a:gd name="connsiteY3" fmla="*/ 20701 h 20701"/>
              <a:gd name="connsiteX4" fmla="*/ 0 w 18269"/>
              <a:gd name="connsiteY4" fmla="*/ 10055 h 20701"/>
              <a:gd name="connsiteX0" fmla="*/ 1246 w 19515"/>
              <a:gd name="connsiteY0" fmla="*/ 10055 h 20701"/>
              <a:gd name="connsiteX1" fmla="*/ 3992 w 19515"/>
              <a:gd name="connsiteY1" fmla="*/ 4 h 20701"/>
              <a:gd name="connsiteX2" fmla="*/ 19515 w 19515"/>
              <a:gd name="connsiteY2" fmla="*/ 9430 h 20701"/>
              <a:gd name="connsiteX3" fmla="*/ 11262 w 19515"/>
              <a:gd name="connsiteY3" fmla="*/ 20701 h 20701"/>
              <a:gd name="connsiteX4" fmla="*/ 1246 w 19515"/>
              <a:gd name="connsiteY4" fmla="*/ 10055 h 20701"/>
              <a:gd name="connsiteX0" fmla="*/ 2429 w 20698"/>
              <a:gd name="connsiteY0" fmla="*/ 10060 h 20706"/>
              <a:gd name="connsiteX1" fmla="*/ 5175 w 20698"/>
              <a:gd name="connsiteY1" fmla="*/ 9 h 20706"/>
              <a:gd name="connsiteX2" fmla="*/ 20698 w 20698"/>
              <a:gd name="connsiteY2" fmla="*/ 9435 h 20706"/>
              <a:gd name="connsiteX3" fmla="*/ 12445 w 20698"/>
              <a:gd name="connsiteY3" fmla="*/ 20706 h 20706"/>
              <a:gd name="connsiteX4" fmla="*/ 2429 w 20698"/>
              <a:gd name="connsiteY4" fmla="*/ 10060 h 20706"/>
              <a:gd name="connsiteX0" fmla="*/ 2433 w 20702"/>
              <a:gd name="connsiteY0" fmla="*/ 10123 h 20769"/>
              <a:gd name="connsiteX1" fmla="*/ 5179 w 20702"/>
              <a:gd name="connsiteY1" fmla="*/ 72 h 20769"/>
              <a:gd name="connsiteX2" fmla="*/ 20702 w 20702"/>
              <a:gd name="connsiteY2" fmla="*/ 9498 h 20769"/>
              <a:gd name="connsiteX3" fmla="*/ 12449 w 20702"/>
              <a:gd name="connsiteY3" fmla="*/ 20769 h 20769"/>
              <a:gd name="connsiteX4" fmla="*/ 2433 w 20702"/>
              <a:gd name="connsiteY4" fmla="*/ 10123 h 20769"/>
              <a:gd name="connsiteX0" fmla="*/ 2433 w 22089"/>
              <a:gd name="connsiteY0" fmla="*/ 10167 h 20813"/>
              <a:gd name="connsiteX1" fmla="*/ 5179 w 22089"/>
              <a:gd name="connsiteY1" fmla="*/ 116 h 20813"/>
              <a:gd name="connsiteX2" fmla="*/ 20702 w 22089"/>
              <a:gd name="connsiteY2" fmla="*/ 9542 h 20813"/>
              <a:gd name="connsiteX3" fmla="*/ 12449 w 22089"/>
              <a:gd name="connsiteY3" fmla="*/ 20813 h 20813"/>
              <a:gd name="connsiteX4" fmla="*/ 2433 w 22089"/>
              <a:gd name="connsiteY4" fmla="*/ 10167 h 20813"/>
              <a:gd name="connsiteX0" fmla="*/ 5476 w 25136"/>
              <a:gd name="connsiteY0" fmla="*/ 10052 h 20698"/>
              <a:gd name="connsiteX1" fmla="*/ 8222 w 25136"/>
              <a:gd name="connsiteY1" fmla="*/ 1 h 20698"/>
              <a:gd name="connsiteX2" fmla="*/ 23745 w 25136"/>
              <a:gd name="connsiteY2" fmla="*/ 9427 h 20698"/>
              <a:gd name="connsiteX3" fmla="*/ 15492 w 25136"/>
              <a:gd name="connsiteY3" fmla="*/ 20698 h 20698"/>
              <a:gd name="connsiteX4" fmla="*/ 5476 w 25136"/>
              <a:gd name="connsiteY4" fmla="*/ 10052 h 20698"/>
              <a:gd name="connsiteX0" fmla="*/ 4257 w 24204"/>
              <a:gd name="connsiteY0" fmla="*/ 11463 h 22109"/>
              <a:gd name="connsiteX1" fmla="*/ 9090 w 24204"/>
              <a:gd name="connsiteY1" fmla="*/ 0 h 22109"/>
              <a:gd name="connsiteX2" fmla="*/ 22526 w 24204"/>
              <a:gd name="connsiteY2" fmla="*/ 10838 h 22109"/>
              <a:gd name="connsiteX3" fmla="*/ 14273 w 24204"/>
              <a:gd name="connsiteY3" fmla="*/ 22109 h 22109"/>
              <a:gd name="connsiteX4" fmla="*/ 4257 w 24204"/>
              <a:gd name="connsiteY4" fmla="*/ 11463 h 22109"/>
              <a:gd name="connsiteX0" fmla="*/ 4253 w 23856"/>
              <a:gd name="connsiteY0" fmla="*/ 11481 h 22127"/>
              <a:gd name="connsiteX1" fmla="*/ 9086 w 23856"/>
              <a:gd name="connsiteY1" fmla="*/ 18 h 22127"/>
              <a:gd name="connsiteX2" fmla="*/ 22522 w 23856"/>
              <a:gd name="connsiteY2" fmla="*/ 10856 h 22127"/>
              <a:gd name="connsiteX3" fmla="*/ 14269 w 23856"/>
              <a:gd name="connsiteY3" fmla="*/ 22127 h 22127"/>
              <a:gd name="connsiteX4" fmla="*/ 4253 w 23856"/>
              <a:gd name="connsiteY4" fmla="*/ 11481 h 22127"/>
              <a:gd name="connsiteX0" fmla="*/ 5109 w 24712"/>
              <a:gd name="connsiteY0" fmla="*/ 11481 h 22127"/>
              <a:gd name="connsiteX1" fmla="*/ 9942 w 24712"/>
              <a:gd name="connsiteY1" fmla="*/ 18 h 22127"/>
              <a:gd name="connsiteX2" fmla="*/ 23378 w 24712"/>
              <a:gd name="connsiteY2" fmla="*/ 10856 h 22127"/>
              <a:gd name="connsiteX3" fmla="*/ 15125 w 24712"/>
              <a:gd name="connsiteY3" fmla="*/ 22127 h 22127"/>
              <a:gd name="connsiteX4" fmla="*/ 5109 w 24712"/>
              <a:gd name="connsiteY4" fmla="*/ 11481 h 22127"/>
              <a:gd name="connsiteX0" fmla="*/ 1893 w 21430"/>
              <a:gd name="connsiteY0" fmla="*/ 11464 h 22110"/>
              <a:gd name="connsiteX1" fmla="*/ 6726 w 21430"/>
              <a:gd name="connsiteY1" fmla="*/ 1 h 22110"/>
              <a:gd name="connsiteX2" fmla="*/ 20638 w 21430"/>
              <a:gd name="connsiteY2" fmla="*/ 10931 h 22110"/>
              <a:gd name="connsiteX3" fmla="*/ 11909 w 21430"/>
              <a:gd name="connsiteY3" fmla="*/ 22110 h 22110"/>
              <a:gd name="connsiteX4" fmla="*/ 1893 w 21430"/>
              <a:gd name="connsiteY4" fmla="*/ 11464 h 22110"/>
              <a:gd name="connsiteX0" fmla="*/ 1893 w 21211"/>
              <a:gd name="connsiteY0" fmla="*/ 11464 h 22110"/>
              <a:gd name="connsiteX1" fmla="*/ 6726 w 21211"/>
              <a:gd name="connsiteY1" fmla="*/ 1 h 22110"/>
              <a:gd name="connsiteX2" fmla="*/ 20638 w 21211"/>
              <a:gd name="connsiteY2" fmla="*/ 10931 h 22110"/>
              <a:gd name="connsiteX3" fmla="*/ 11909 w 21211"/>
              <a:gd name="connsiteY3" fmla="*/ 22110 h 22110"/>
              <a:gd name="connsiteX4" fmla="*/ 1893 w 21211"/>
              <a:gd name="connsiteY4" fmla="*/ 11464 h 22110"/>
              <a:gd name="connsiteX0" fmla="*/ 6328 w 25646"/>
              <a:gd name="connsiteY0" fmla="*/ 11464 h 22110"/>
              <a:gd name="connsiteX1" fmla="*/ 11161 w 25646"/>
              <a:gd name="connsiteY1" fmla="*/ 1 h 22110"/>
              <a:gd name="connsiteX2" fmla="*/ 25073 w 25646"/>
              <a:gd name="connsiteY2" fmla="*/ 10931 h 22110"/>
              <a:gd name="connsiteX3" fmla="*/ 16344 w 25646"/>
              <a:gd name="connsiteY3" fmla="*/ 22110 h 22110"/>
              <a:gd name="connsiteX4" fmla="*/ 6328 w 25646"/>
              <a:gd name="connsiteY4" fmla="*/ 11464 h 22110"/>
              <a:gd name="connsiteX0" fmla="*/ 6318 w 25958"/>
              <a:gd name="connsiteY0" fmla="*/ 11495 h 22141"/>
              <a:gd name="connsiteX1" fmla="*/ 11151 w 25958"/>
              <a:gd name="connsiteY1" fmla="*/ 32 h 22141"/>
              <a:gd name="connsiteX2" fmla="*/ 25063 w 25958"/>
              <a:gd name="connsiteY2" fmla="*/ 10962 h 22141"/>
              <a:gd name="connsiteX3" fmla="*/ 16334 w 25958"/>
              <a:gd name="connsiteY3" fmla="*/ 22141 h 22141"/>
              <a:gd name="connsiteX4" fmla="*/ 6318 w 25958"/>
              <a:gd name="connsiteY4" fmla="*/ 11495 h 22141"/>
              <a:gd name="connsiteX0" fmla="*/ 4885 w 24526"/>
              <a:gd name="connsiteY0" fmla="*/ 11469 h 22115"/>
              <a:gd name="connsiteX1" fmla="*/ 9718 w 24526"/>
              <a:gd name="connsiteY1" fmla="*/ 6 h 22115"/>
              <a:gd name="connsiteX2" fmla="*/ 23630 w 24526"/>
              <a:gd name="connsiteY2" fmla="*/ 10936 h 22115"/>
              <a:gd name="connsiteX3" fmla="*/ 14901 w 24526"/>
              <a:gd name="connsiteY3" fmla="*/ 22115 h 22115"/>
              <a:gd name="connsiteX4" fmla="*/ 4885 w 24526"/>
              <a:gd name="connsiteY4" fmla="*/ 11469 h 22115"/>
              <a:gd name="connsiteX0" fmla="*/ 4885 w 25109"/>
              <a:gd name="connsiteY0" fmla="*/ 11469 h 22115"/>
              <a:gd name="connsiteX1" fmla="*/ 9718 w 25109"/>
              <a:gd name="connsiteY1" fmla="*/ 6 h 22115"/>
              <a:gd name="connsiteX2" fmla="*/ 23630 w 25109"/>
              <a:gd name="connsiteY2" fmla="*/ 10936 h 22115"/>
              <a:gd name="connsiteX3" fmla="*/ 14901 w 25109"/>
              <a:gd name="connsiteY3" fmla="*/ 22115 h 22115"/>
              <a:gd name="connsiteX4" fmla="*/ 4885 w 25109"/>
              <a:gd name="connsiteY4" fmla="*/ 11469 h 22115"/>
              <a:gd name="connsiteX0" fmla="*/ 1925 w 22935"/>
              <a:gd name="connsiteY0" fmla="*/ 11464 h 22110"/>
              <a:gd name="connsiteX1" fmla="*/ 6758 w 22935"/>
              <a:gd name="connsiteY1" fmla="*/ 1 h 22110"/>
              <a:gd name="connsiteX2" fmla="*/ 21963 w 22935"/>
              <a:gd name="connsiteY2" fmla="*/ 11080 h 22110"/>
              <a:gd name="connsiteX3" fmla="*/ 11941 w 22935"/>
              <a:gd name="connsiteY3" fmla="*/ 22110 h 22110"/>
              <a:gd name="connsiteX4" fmla="*/ 1925 w 22935"/>
              <a:gd name="connsiteY4" fmla="*/ 11464 h 22110"/>
              <a:gd name="connsiteX0" fmla="*/ 5049 w 26059"/>
              <a:gd name="connsiteY0" fmla="*/ 11541 h 22187"/>
              <a:gd name="connsiteX1" fmla="*/ 9882 w 26059"/>
              <a:gd name="connsiteY1" fmla="*/ 78 h 22187"/>
              <a:gd name="connsiteX2" fmla="*/ 25087 w 26059"/>
              <a:gd name="connsiteY2" fmla="*/ 11157 h 22187"/>
              <a:gd name="connsiteX3" fmla="*/ 15065 w 26059"/>
              <a:gd name="connsiteY3" fmla="*/ 22187 h 22187"/>
              <a:gd name="connsiteX4" fmla="*/ 5049 w 26059"/>
              <a:gd name="connsiteY4" fmla="*/ 11541 h 22187"/>
              <a:gd name="connsiteX0" fmla="*/ 5045 w 26453"/>
              <a:gd name="connsiteY0" fmla="*/ 11572 h 22218"/>
              <a:gd name="connsiteX1" fmla="*/ 9878 w 26453"/>
              <a:gd name="connsiteY1" fmla="*/ 109 h 22218"/>
              <a:gd name="connsiteX2" fmla="*/ 25083 w 26453"/>
              <a:gd name="connsiteY2" fmla="*/ 11188 h 22218"/>
              <a:gd name="connsiteX3" fmla="*/ 15061 w 26453"/>
              <a:gd name="connsiteY3" fmla="*/ 22218 h 22218"/>
              <a:gd name="connsiteX4" fmla="*/ 5045 w 26453"/>
              <a:gd name="connsiteY4" fmla="*/ 11572 h 22218"/>
              <a:gd name="connsiteX0" fmla="*/ 4266 w 25676"/>
              <a:gd name="connsiteY0" fmla="*/ 11479 h 22125"/>
              <a:gd name="connsiteX1" fmla="*/ 9099 w 25676"/>
              <a:gd name="connsiteY1" fmla="*/ 16 h 22125"/>
              <a:gd name="connsiteX2" fmla="*/ 24304 w 25676"/>
              <a:gd name="connsiteY2" fmla="*/ 11095 h 22125"/>
              <a:gd name="connsiteX3" fmla="*/ 14282 w 25676"/>
              <a:gd name="connsiteY3" fmla="*/ 22125 h 22125"/>
              <a:gd name="connsiteX4" fmla="*/ 4266 w 25676"/>
              <a:gd name="connsiteY4" fmla="*/ 11479 h 2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76" h="22125">
                <a:moveTo>
                  <a:pt x="4266" y="11479"/>
                </a:moveTo>
                <a:cubicBezTo>
                  <a:pt x="-963" y="6690"/>
                  <a:pt x="-3408" y="443"/>
                  <a:pt x="9099" y="16"/>
                </a:cubicBezTo>
                <a:cubicBezTo>
                  <a:pt x="19029" y="-323"/>
                  <a:pt x="29484" y="5089"/>
                  <a:pt x="24304" y="11095"/>
                </a:cubicBezTo>
                <a:lnTo>
                  <a:pt x="14282" y="22125"/>
                </a:lnTo>
                <a:lnTo>
                  <a:pt x="4266" y="11479"/>
                </a:lnTo>
                <a:close/>
              </a:path>
            </a:pathLst>
          </a:custGeom>
          <a:solidFill>
            <a:srgbClr val="C4D5D8">
              <a:alpha val="50196"/>
            </a:srgbClr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740A317-6BCA-870F-6BBB-9AA3C3E0ACA1}"/>
              </a:ext>
            </a:extLst>
          </p:cNvPr>
          <p:cNvSpPr txBox="1"/>
          <p:nvPr/>
        </p:nvSpPr>
        <p:spPr>
          <a:xfrm>
            <a:off x="7657966" y="576862"/>
            <a:ext cx="2045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>
                <a:latin typeface="Rockwell Light" panose="02040303020102020203" pitchFamily="18" charset="0"/>
              </a:rPr>
              <a:t>Utgångsdatum:</a:t>
            </a:r>
          </a:p>
          <a:p>
            <a:r>
              <a:rPr lang="sv-SE" sz="2200">
                <a:latin typeface="Rockwell Light" panose="02040303020102020203" pitchFamily="18" charset="0"/>
              </a:rPr>
              <a:t>2003-04-02</a:t>
            </a:r>
          </a:p>
        </p:txBody>
      </p:sp>
    </p:spTree>
    <p:extLst>
      <p:ext uri="{BB962C8B-B14F-4D97-AF65-F5344CB8AC3E}">
        <p14:creationId xmlns:p14="http://schemas.microsoft.com/office/powerpoint/2010/main" val="3316465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  <p:bldP spid="15" grpId="0"/>
      <p:bldP spid="16" grpId="0" animBg="1"/>
      <p:bldP spid="11" grpId="0" animBg="1"/>
      <p:bldP spid="12" grpId="0"/>
      <p:bldP spid="18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8">
            <a:extLst>
              <a:ext uri="{FF2B5EF4-FFF2-40B4-BE49-F238E27FC236}">
                <a16:creationId xmlns:a16="http://schemas.microsoft.com/office/drawing/2014/main" id="{B10E9849-8C63-3BFB-6EBF-49CA1F072D1A}"/>
              </a:ext>
            </a:extLst>
          </p:cNvPr>
          <p:cNvSpPr/>
          <p:nvPr/>
        </p:nvSpPr>
        <p:spPr>
          <a:xfrm rot="1049568">
            <a:off x="822386" y="1569863"/>
            <a:ext cx="4151371" cy="4052732"/>
          </a:xfrm>
          <a:custGeom>
            <a:avLst/>
            <a:gdLst>
              <a:gd name="connsiteX0" fmla="*/ 0 w 1960685"/>
              <a:gd name="connsiteY0" fmla="*/ 659423 h 1318846"/>
              <a:gd name="connsiteX1" fmla="*/ 980343 w 1960685"/>
              <a:gd name="connsiteY1" fmla="*/ 0 h 1318846"/>
              <a:gd name="connsiteX2" fmla="*/ 1960686 w 1960685"/>
              <a:gd name="connsiteY2" fmla="*/ 659423 h 1318846"/>
              <a:gd name="connsiteX3" fmla="*/ 980343 w 1960685"/>
              <a:gd name="connsiteY3" fmla="*/ 1318846 h 1318846"/>
              <a:gd name="connsiteX4" fmla="*/ 0 w 1960685"/>
              <a:gd name="connsiteY4" fmla="*/ 659423 h 1318846"/>
              <a:gd name="connsiteX0" fmla="*/ 2617 w 1963303"/>
              <a:gd name="connsiteY0" fmla="*/ 668215 h 1327638"/>
              <a:gd name="connsiteX1" fmla="*/ 1237937 w 1963303"/>
              <a:gd name="connsiteY1" fmla="*/ 0 h 1327638"/>
              <a:gd name="connsiteX2" fmla="*/ 1963303 w 1963303"/>
              <a:gd name="connsiteY2" fmla="*/ 668215 h 1327638"/>
              <a:gd name="connsiteX3" fmla="*/ 982960 w 1963303"/>
              <a:gd name="connsiteY3" fmla="*/ 1327638 h 1327638"/>
              <a:gd name="connsiteX4" fmla="*/ 2617 w 1963303"/>
              <a:gd name="connsiteY4" fmla="*/ 668215 h 1327638"/>
              <a:gd name="connsiteX0" fmla="*/ 18808 w 1979494"/>
              <a:gd name="connsiteY0" fmla="*/ 668215 h 1327638"/>
              <a:gd name="connsiteX1" fmla="*/ 1254128 w 1979494"/>
              <a:gd name="connsiteY1" fmla="*/ 0 h 1327638"/>
              <a:gd name="connsiteX2" fmla="*/ 1979494 w 1979494"/>
              <a:gd name="connsiteY2" fmla="*/ 668215 h 1327638"/>
              <a:gd name="connsiteX3" fmla="*/ 709004 w 1979494"/>
              <a:gd name="connsiteY3" fmla="*/ 1327638 h 1327638"/>
              <a:gd name="connsiteX4" fmla="*/ 18808 w 1979494"/>
              <a:gd name="connsiteY4" fmla="*/ 668215 h 1327638"/>
              <a:gd name="connsiteX0" fmla="*/ 21095 w 1981781"/>
              <a:gd name="connsiteY0" fmla="*/ 650631 h 1310054"/>
              <a:gd name="connsiteX1" fmla="*/ 1300377 w 1981781"/>
              <a:gd name="connsiteY1" fmla="*/ 0 h 1310054"/>
              <a:gd name="connsiteX2" fmla="*/ 1981781 w 1981781"/>
              <a:gd name="connsiteY2" fmla="*/ 650631 h 1310054"/>
              <a:gd name="connsiteX3" fmla="*/ 711291 w 1981781"/>
              <a:gd name="connsiteY3" fmla="*/ 1310054 h 1310054"/>
              <a:gd name="connsiteX4" fmla="*/ 21095 w 1981781"/>
              <a:gd name="connsiteY4" fmla="*/ 650631 h 1310054"/>
              <a:gd name="connsiteX0" fmla="*/ 35843 w 1996529"/>
              <a:gd name="connsiteY0" fmla="*/ 650631 h 1310054"/>
              <a:gd name="connsiteX1" fmla="*/ 1315125 w 1996529"/>
              <a:gd name="connsiteY1" fmla="*/ 0 h 1310054"/>
              <a:gd name="connsiteX2" fmla="*/ 1996529 w 1996529"/>
              <a:gd name="connsiteY2" fmla="*/ 650631 h 1310054"/>
              <a:gd name="connsiteX3" fmla="*/ 726039 w 1996529"/>
              <a:gd name="connsiteY3" fmla="*/ 1310054 h 1310054"/>
              <a:gd name="connsiteX4" fmla="*/ 35843 w 1996529"/>
              <a:gd name="connsiteY4" fmla="*/ 650631 h 1310054"/>
              <a:gd name="connsiteX0" fmla="*/ 24909 w 2031215"/>
              <a:gd name="connsiteY0" fmla="*/ 651260 h 1311516"/>
              <a:gd name="connsiteX1" fmla="*/ 1304191 w 2031215"/>
              <a:gd name="connsiteY1" fmla="*/ 629 h 1311516"/>
              <a:gd name="connsiteX2" fmla="*/ 2031216 w 2031215"/>
              <a:gd name="connsiteY2" fmla="*/ 747225 h 1311516"/>
              <a:gd name="connsiteX3" fmla="*/ 715105 w 2031215"/>
              <a:gd name="connsiteY3" fmla="*/ 1310683 h 1311516"/>
              <a:gd name="connsiteX4" fmla="*/ 24909 w 2031215"/>
              <a:gd name="connsiteY4" fmla="*/ 651260 h 1311516"/>
              <a:gd name="connsiteX0" fmla="*/ 24909 w 2032535"/>
              <a:gd name="connsiteY0" fmla="*/ 651262 h 1311518"/>
              <a:gd name="connsiteX1" fmla="*/ 1304191 w 2032535"/>
              <a:gd name="connsiteY1" fmla="*/ 631 h 1311518"/>
              <a:gd name="connsiteX2" fmla="*/ 2031216 w 2032535"/>
              <a:gd name="connsiteY2" fmla="*/ 747227 h 1311518"/>
              <a:gd name="connsiteX3" fmla="*/ 715105 w 2032535"/>
              <a:gd name="connsiteY3" fmla="*/ 1310685 h 1311518"/>
              <a:gd name="connsiteX4" fmla="*/ 24909 w 2032535"/>
              <a:gd name="connsiteY4" fmla="*/ 651262 h 1311518"/>
              <a:gd name="connsiteX0" fmla="*/ 24909 w 2031217"/>
              <a:gd name="connsiteY0" fmla="*/ 651262 h 1311518"/>
              <a:gd name="connsiteX1" fmla="*/ 1304191 w 2031217"/>
              <a:gd name="connsiteY1" fmla="*/ 631 h 1311518"/>
              <a:gd name="connsiteX2" fmla="*/ 2031216 w 2031217"/>
              <a:gd name="connsiteY2" fmla="*/ 747227 h 1311518"/>
              <a:gd name="connsiteX3" fmla="*/ 715105 w 2031217"/>
              <a:gd name="connsiteY3" fmla="*/ 1310685 h 1311518"/>
              <a:gd name="connsiteX4" fmla="*/ 24909 w 2031217"/>
              <a:gd name="connsiteY4" fmla="*/ 651262 h 1311518"/>
              <a:gd name="connsiteX0" fmla="*/ 24909 w 2034380"/>
              <a:gd name="connsiteY0" fmla="*/ 651262 h 1311674"/>
              <a:gd name="connsiteX1" fmla="*/ 1304191 w 2034380"/>
              <a:gd name="connsiteY1" fmla="*/ 631 h 1311674"/>
              <a:gd name="connsiteX2" fmla="*/ 2031216 w 2034380"/>
              <a:gd name="connsiteY2" fmla="*/ 747227 h 1311674"/>
              <a:gd name="connsiteX3" fmla="*/ 715105 w 2034380"/>
              <a:gd name="connsiteY3" fmla="*/ 1310685 h 1311674"/>
              <a:gd name="connsiteX4" fmla="*/ 24909 w 2034380"/>
              <a:gd name="connsiteY4" fmla="*/ 651262 h 1311674"/>
              <a:gd name="connsiteX0" fmla="*/ 125625 w 3444333"/>
              <a:gd name="connsiteY0" fmla="*/ 1392095 h 2052506"/>
              <a:gd name="connsiteX1" fmla="*/ 3397259 w 3444333"/>
              <a:gd name="connsiteY1" fmla="*/ 178 h 2052506"/>
              <a:gd name="connsiteX2" fmla="*/ 2131932 w 3444333"/>
              <a:gd name="connsiteY2" fmla="*/ 1488060 h 2052506"/>
              <a:gd name="connsiteX3" fmla="*/ 815821 w 3444333"/>
              <a:gd name="connsiteY3" fmla="*/ 2051518 h 2052506"/>
              <a:gd name="connsiteX4" fmla="*/ 125625 w 3444333"/>
              <a:gd name="connsiteY4" fmla="*/ 1392095 h 2052506"/>
              <a:gd name="connsiteX0" fmla="*/ 161960 w 3949886"/>
              <a:gd name="connsiteY0" fmla="*/ 1403672 h 2420341"/>
              <a:gd name="connsiteX1" fmla="*/ 3433594 w 3949886"/>
              <a:gd name="connsiteY1" fmla="*/ 11755 h 2420341"/>
              <a:gd name="connsiteX2" fmla="*/ 3915919 w 3949886"/>
              <a:gd name="connsiteY2" fmla="*/ 2258341 h 2420341"/>
              <a:gd name="connsiteX3" fmla="*/ 852156 w 3949886"/>
              <a:gd name="connsiteY3" fmla="*/ 2063095 h 2420341"/>
              <a:gd name="connsiteX4" fmla="*/ 161960 w 3949886"/>
              <a:gd name="connsiteY4" fmla="*/ 1403672 h 2420341"/>
              <a:gd name="connsiteX0" fmla="*/ 211306 w 5584096"/>
              <a:gd name="connsiteY0" fmla="*/ 1392964 h 2054710"/>
              <a:gd name="connsiteX1" fmla="*/ 3482940 w 5584096"/>
              <a:gd name="connsiteY1" fmla="*/ 1047 h 2054710"/>
              <a:gd name="connsiteX2" fmla="*/ 5582931 w 5584096"/>
              <a:gd name="connsiteY2" fmla="*/ 1187046 h 2054710"/>
              <a:gd name="connsiteX3" fmla="*/ 901502 w 5584096"/>
              <a:gd name="connsiteY3" fmla="*/ 2052387 h 2054710"/>
              <a:gd name="connsiteX4" fmla="*/ 211306 w 5584096"/>
              <a:gd name="connsiteY4" fmla="*/ 1392964 h 2054710"/>
              <a:gd name="connsiteX0" fmla="*/ 26576 w 5399366"/>
              <a:gd name="connsiteY0" fmla="*/ 1392964 h 2529229"/>
              <a:gd name="connsiteX1" fmla="*/ 3298210 w 5399366"/>
              <a:gd name="connsiteY1" fmla="*/ 1047 h 2529229"/>
              <a:gd name="connsiteX2" fmla="*/ 5398201 w 5399366"/>
              <a:gd name="connsiteY2" fmla="*/ 1187046 h 2529229"/>
              <a:gd name="connsiteX3" fmla="*/ 1948526 w 5399366"/>
              <a:gd name="connsiteY3" fmla="*/ 2528089 h 2529229"/>
              <a:gd name="connsiteX4" fmla="*/ 26576 w 5399366"/>
              <a:gd name="connsiteY4" fmla="*/ 1392964 h 2529229"/>
              <a:gd name="connsiteX0" fmla="*/ 26882 w 5379914"/>
              <a:gd name="connsiteY0" fmla="*/ 1367727 h 2528717"/>
              <a:gd name="connsiteX1" fmla="*/ 3278761 w 5379914"/>
              <a:gd name="connsiteY1" fmla="*/ 815 h 2528717"/>
              <a:gd name="connsiteX2" fmla="*/ 5378752 w 5379914"/>
              <a:gd name="connsiteY2" fmla="*/ 1186814 h 2528717"/>
              <a:gd name="connsiteX3" fmla="*/ 1929077 w 5379914"/>
              <a:gd name="connsiteY3" fmla="*/ 2527857 h 2528717"/>
              <a:gd name="connsiteX4" fmla="*/ 26882 w 5379914"/>
              <a:gd name="connsiteY4" fmla="*/ 1367727 h 2528717"/>
              <a:gd name="connsiteX0" fmla="*/ 28623 w 5381655"/>
              <a:gd name="connsiteY0" fmla="*/ 1367727 h 2529334"/>
              <a:gd name="connsiteX1" fmla="*/ 3280502 w 5381655"/>
              <a:gd name="connsiteY1" fmla="*/ 815 h 2529334"/>
              <a:gd name="connsiteX2" fmla="*/ 5380493 w 5381655"/>
              <a:gd name="connsiteY2" fmla="*/ 1186814 h 2529334"/>
              <a:gd name="connsiteX3" fmla="*/ 1930818 w 5381655"/>
              <a:gd name="connsiteY3" fmla="*/ 2527857 h 2529334"/>
              <a:gd name="connsiteX4" fmla="*/ 28623 w 5381655"/>
              <a:gd name="connsiteY4" fmla="*/ 1367727 h 2529334"/>
              <a:gd name="connsiteX0" fmla="*/ 10438 w 5363118"/>
              <a:gd name="connsiteY0" fmla="*/ 559297 h 1720162"/>
              <a:gd name="connsiteX1" fmla="*/ 2702956 w 5363118"/>
              <a:gd name="connsiteY1" fmla="*/ 12250 h 1720162"/>
              <a:gd name="connsiteX2" fmla="*/ 5362308 w 5363118"/>
              <a:gd name="connsiteY2" fmla="*/ 378384 h 1720162"/>
              <a:gd name="connsiteX3" fmla="*/ 1912633 w 5363118"/>
              <a:gd name="connsiteY3" fmla="*/ 1719427 h 1720162"/>
              <a:gd name="connsiteX4" fmla="*/ 10438 w 5363118"/>
              <a:gd name="connsiteY4" fmla="*/ 559297 h 1720162"/>
              <a:gd name="connsiteX0" fmla="*/ 10438 w 5363114"/>
              <a:gd name="connsiteY0" fmla="*/ 606556 h 1767421"/>
              <a:gd name="connsiteX1" fmla="*/ 2702956 w 5363114"/>
              <a:gd name="connsiteY1" fmla="*/ 59509 h 1767421"/>
              <a:gd name="connsiteX2" fmla="*/ 5362308 w 5363114"/>
              <a:gd name="connsiteY2" fmla="*/ 425643 h 1767421"/>
              <a:gd name="connsiteX3" fmla="*/ 1912633 w 5363114"/>
              <a:gd name="connsiteY3" fmla="*/ 1766686 h 1767421"/>
              <a:gd name="connsiteX4" fmla="*/ 10438 w 5363114"/>
              <a:gd name="connsiteY4" fmla="*/ 606556 h 1767421"/>
              <a:gd name="connsiteX0" fmla="*/ 53 w 5352499"/>
              <a:gd name="connsiteY0" fmla="*/ 625720 h 1786587"/>
              <a:gd name="connsiteX1" fmla="*/ 1953289 w 5352499"/>
              <a:gd name="connsiteY1" fmla="*/ 58052 h 1786587"/>
              <a:gd name="connsiteX2" fmla="*/ 5351923 w 5352499"/>
              <a:gd name="connsiteY2" fmla="*/ 444807 h 1786587"/>
              <a:gd name="connsiteX3" fmla="*/ 1902248 w 5352499"/>
              <a:gd name="connsiteY3" fmla="*/ 1785850 h 1786587"/>
              <a:gd name="connsiteX4" fmla="*/ 53 w 5352499"/>
              <a:gd name="connsiteY4" fmla="*/ 625720 h 1786587"/>
              <a:gd name="connsiteX0" fmla="*/ 53 w 5352452"/>
              <a:gd name="connsiteY0" fmla="*/ 597271 h 1758138"/>
              <a:gd name="connsiteX1" fmla="*/ 1953289 w 5352452"/>
              <a:gd name="connsiteY1" fmla="*/ 29603 h 1758138"/>
              <a:gd name="connsiteX2" fmla="*/ 5351923 w 5352452"/>
              <a:gd name="connsiteY2" fmla="*/ 416358 h 1758138"/>
              <a:gd name="connsiteX3" fmla="*/ 1902248 w 5352452"/>
              <a:gd name="connsiteY3" fmla="*/ 1757401 h 1758138"/>
              <a:gd name="connsiteX4" fmla="*/ 53 w 5352452"/>
              <a:gd name="connsiteY4" fmla="*/ 597271 h 1758138"/>
              <a:gd name="connsiteX0" fmla="*/ 51 w 5092967"/>
              <a:gd name="connsiteY0" fmla="*/ 926355 h 2097737"/>
              <a:gd name="connsiteX1" fmla="*/ 1953287 w 5092967"/>
              <a:gd name="connsiteY1" fmla="*/ 358687 h 2097737"/>
              <a:gd name="connsiteX2" fmla="*/ 5092335 w 5092967"/>
              <a:gd name="connsiteY2" fmla="*/ 158384 h 2097737"/>
              <a:gd name="connsiteX3" fmla="*/ 1902246 w 5092967"/>
              <a:gd name="connsiteY3" fmla="*/ 2086485 h 2097737"/>
              <a:gd name="connsiteX4" fmla="*/ 51 w 5092967"/>
              <a:gd name="connsiteY4" fmla="*/ 926355 h 2097737"/>
              <a:gd name="connsiteX0" fmla="*/ 51 w 5092334"/>
              <a:gd name="connsiteY0" fmla="*/ 898015 h 2069397"/>
              <a:gd name="connsiteX1" fmla="*/ 1953287 w 5092334"/>
              <a:gd name="connsiteY1" fmla="*/ 330347 h 2069397"/>
              <a:gd name="connsiteX2" fmla="*/ 5092335 w 5092334"/>
              <a:gd name="connsiteY2" fmla="*/ 130044 h 2069397"/>
              <a:gd name="connsiteX3" fmla="*/ 1902246 w 5092334"/>
              <a:gd name="connsiteY3" fmla="*/ 2058145 h 2069397"/>
              <a:gd name="connsiteX4" fmla="*/ 51 w 5092334"/>
              <a:gd name="connsiteY4" fmla="*/ 898015 h 2069397"/>
              <a:gd name="connsiteX0" fmla="*/ 51 w 5097476"/>
              <a:gd name="connsiteY0" fmla="*/ 1270835 h 2442217"/>
              <a:gd name="connsiteX1" fmla="*/ 1953287 w 5097476"/>
              <a:gd name="connsiteY1" fmla="*/ 703167 h 2442217"/>
              <a:gd name="connsiteX2" fmla="*/ 5092335 w 5097476"/>
              <a:gd name="connsiteY2" fmla="*/ 502864 h 2442217"/>
              <a:gd name="connsiteX3" fmla="*/ 1902246 w 5097476"/>
              <a:gd name="connsiteY3" fmla="*/ 2430965 h 2442217"/>
              <a:gd name="connsiteX4" fmla="*/ 51 w 5097476"/>
              <a:gd name="connsiteY4" fmla="*/ 1270835 h 2442217"/>
              <a:gd name="connsiteX0" fmla="*/ 3954 w 5098599"/>
              <a:gd name="connsiteY0" fmla="*/ 835898 h 2006949"/>
              <a:gd name="connsiteX1" fmla="*/ 2382579 w 5098599"/>
              <a:gd name="connsiteY1" fmla="*/ 472493 h 2006949"/>
              <a:gd name="connsiteX2" fmla="*/ 5096238 w 5098599"/>
              <a:gd name="connsiteY2" fmla="*/ 67927 h 2006949"/>
              <a:gd name="connsiteX3" fmla="*/ 1906149 w 5098599"/>
              <a:gd name="connsiteY3" fmla="*/ 1996028 h 2006949"/>
              <a:gd name="connsiteX4" fmla="*/ 3954 w 5098599"/>
              <a:gd name="connsiteY4" fmla="*/ 835898 h 2006949"/>
              <a:gd name="connsiteX0" fmla="*/ 4237 w 5002883"/>
              <a:gd name="connsiteY0" fmla="*/ 434408 h 1992747"/>
              <a:gd name="connsiteX1" fmla="*/ 2286881 w 5002883"/>
              <a:gd name="connsiteY1" fmla="*/ 467166 h 1992747"/>
              <a:gd name="connsiteX2" fmla="*/ 5000540 w 5002883"/>
              <a:gd name="connsiteY2" fmla="*/ 62600 h 1992747"/>
              <a:gd name="connsiteX3" fmla="*/ 1810451 w 5002883"/>
              <a:gd name="connsiteY3" fmla="*/ 1990701 h 1992747"/>
              <a:gd name="connsiteX4" fmla="*/ 4237 w 5002883"/>
              <a:gd name="connsiteY4" fmla="*/ 434408 h 1992747"/>
              <a:gd name="connsiteX0" fmla="*/ 175420 w 5174065"/>
              <a:gd name="connsiteY0" fmla="*/ 434408 h 1993541"/>
              <a:gd name="connsiteX1" fmla="*/ 2458064 w 5174065"/>
              <a:gd name="connsiteY1" fmla="*/ 467166 h 1993541"/>
              <a:gd name="connsiteX2" fmla="*/ 5171723 w 5174065"/>
              <a:gd name="connsiteY2" fmla="*/ 62600 h 1993541"/>
              <a:gd name="connsiteX3" fmla="*/ 1981634 w 5174065"/>
              <a:gd name="connsiteY3" fmla="*/ 1990701 h 1993541"/>
              <a:gd name="connsiteX4" fmla="*/ 175420 w 5174065"/>
              <a:gd name="connsiteY4" fmla="*/ 434408 h 1993541"/>
              <a:gd name="connsiteX0" fmla="*/ 175420 w 5297291"/>
              <a:gd name="connsiteY0" fmla="*/ 410985 h 1970118"/>
              <a:gd name="connsiteX1" fmla="*/ 2458064 w 5297291"/>
              <a:gd name="connsiteY1" fmla="*/ 443743 h 1970118"/>
              <a:gd name="connsiteX2" fmla="*/ 5171723 w 5297291"/>
              <a:gd name="connsiteY2" fmla="*/ 39177 h 1970118"/>
              <a:gd name="connsiteX3" fmla="*/ 1981634 w 5297291"/>
              <a:gd name="connsiteY3" fmla="*/ 1967278 h 1970118"/>
              <a:gd name="connsiteX4" fmla="*/ 175420 w 5297291"/>
              <a:gd name="connsiteY4" fmla="*/ 410985 h 1970118"/>
              <a:gd name="connsiteX0" fmla="*/ 175420 w 5297291"/>
              <a:gd name="connsiteY0" fmla="*/ 639488 h 2198621"/>
              <a:gd name="connsiteX1" fmla="*/ 2458064 w 5297291"/>
              <a:gd name="connsiteY1" fmla="*/ 672246 h 2198621"/>
              <a:gd name="connsiteX2" fmla="*/ 5171723 w 5297291"/>
              <a:gd name="connsiteY2" fmla="*/ 267680 h 2198621"/>
              <a:gd name="connsiteX3" fmla="*/ 1981634 w 5297291"/>
              <a:gd name="connsiteY3" fmla="*/ 2195781 h 2198621"/>
              <a:gd name="connsiteX4" fmla="*/ 175420 w 5297291"/>
              <a:gd name="connsiteY4" fmla="*/ 639488 h 2198621"/>
              <a:gd name="connsiteX0" fmla="*/ 175420 w 5308287"/>
              <a:gd name="connsiteY0" fmla="*/ 583016 h 2142149"/>
              <a:gd name="connsiteX1" fmla="*/ 2458064 w 5308287"/>
              <a:gd name="connsiteY1" fmla="*/ 615774 h 2142149"/>
              <a:gd name="connsiteX2" fmla="*/ 5171723 w 5308287"/>
              <a:gd name="connsiteY2" fmla="*/ 211208 h 2142149"/>
              <a:gd name="connsiteX3" fmla="*/ 1981634 w 5308287"/>
              <a:gd name="connsiteY3" fmla="*/ 2139309 h 2142149"/>
              <a:gd name="connsiteX4" fmla="*/ 175420 w 5308287"/>
              <a:gd name="connsiteY4" fmla="*/ 583016 h 2142149"/>
              <a:gd name="connsiteX0" fmla="*/ 177374 w 5468869"/>
              <a:gd name="connsiteY0" fmla="*/ 497738 h 2055611"/>
              <a:gd name="connsiteX1" fmla="*/ 2460018 w 5468869"/>
              <a:gd name="connsiteY1" fmla="*/ 530496 h 2055611"/>
              <a:gd name="connsiteX2" fmla="*/ 5337037 w 5468869"/>
              <a:gd name="connsiteY2" fmla="*/ 224374 h 2055611"/>
              <a:gd name="connsiteX3" fmla="*/ 1983588 w 5468869"/>
              <a:gd name="connsiteY3" fmla="*/ 2054031 h 2055611"/>
              <a:gd name="connsiteX4" fmla="*/ 177374 w 5468869"/>
              <a:gd name="connsiteY4" fmla="*/ 497738 h 2055611"/>
              <a:gd name="connsiteX0" fmla="*/ 238077 w 5553957"/>
              <a:gd name="connsiteY0" fmla="*/ 497738 h 2054945"/>
              <a:gd name="connsiteX1" fmla="*/ 2520721 w 5553957"/>
              <a:gd name="connsiteY1" fmla="*/ 530496 h 2054945"/>
              <a:gd name="connsiteX2" fmla="*/ 5397740 w 5553957"/>
              <a:gd name="connsiteY2" fmla="*/ 224374 h 2054945"/>
              <a:gd name="connsiteX3" fmla="*/ 2044291 w 5553957"/>
              <a:gd name="connsiteY3" fmla="*/ 2054031 h 2054945"/>
              <a:gd name="connsiteX4" fmla="*/ 238077 w 5553957"/>
              <a:gd name="connsiteY4" fmla="*/ 497738 h 2054945"/>
              <a:gd name="connsiteX0" fmla="*/ 4984 w 5165919"/>
              <a:gd name="connsiteY0" fmla="*/ 339267 h 1830248"/>
              <a:gd name="connsiteX1" fmla="*/ 2287628 w 5165919"/>
              <a:gd name="connsiteY1" fmla="*/ 372025 h 1830248"/>
              <a:gd name="connsiteX2" fmla="*/ 5164647 w 5165919"/>
              <a:gd name="connsiteY2" fmla="*/ 65903 h 1830248"/>
              <a:gd name="connsiteX3" fmla="*/ 1927641 w 5165919"/>
              <a:gd name="connsiteY3" fmla="*/ 1829572 h 1830248"/>
              <a:gd name="connsiteX4" fmla="*/ 4984 w 5165919"/>
              <a:gd name="connsiteY4" fmla="*/ 339267 h 1830248"/>
              <a:gd name="connsiteX0" fmla="*/ 164111 w 5325046"/>
              <a:gd name="connsiteY0" fmla="*/ 339267 h 1830534"/>
              <a:gd name="connsiteX1" fmla="*/ 2446755 w 5325046"/>
              <a:gd name="connsiteY1" fmla="*/ 372025 h 1830534"/>
              <a:gd name="connsiteX2" fmla="*/ 5323774 w 5325046"/>
              <a:gd name="connsiteY2" fmla="*/ 65903 h 1830534"/>
              <a:gd name="connsiteX3" fmla="*/ 2086768 w 5325046"/>
              <a:gd name="connsiteY3" fmla="*/ 1829572 h 1830534"/>
              <a:gd name="connsiteX4" fmla="*/ 164111 w 5325046"/>
              <a:gd name="connsiteY4" fmla="*/ 339267 h 1830534"/>
              <a:gd name="connsiteX0" fmla="*/ 164111 w 5444963"/>
              <a:gd name="connsiteY0" fmla="*/ 427593 h 1918860"/>
              <a:gd name="connsiteX1" fmla="*/ 2446755 w 5444963"/>
              <a:gd name="connsiteY1" fmla="*/ 460351 h 1918860"/>
              <a:gd name="connsiteX2" fmla="*/ 5323774 w 5444963"/>
              <a:gd name="connsiteY2" fmla="*/ 154229 h 1918860"/>
              <a:gd name="connsiteX3" fmla="*/ 2086768 w 5444963"/>
              <a:gd name="connsiteY3" fmla="*/ 1917898 h 1918860"/>
              <a:gd name="connsiteX4" fmla="*/ 164111 w 5444963"/>
              <a:gd name="connsiteY4" fmla="*/ 427593 h 1918860"/>
              <a:gd name="connsiteX0" fmla="*/ 116827 w 5219344"/>
              <a:gd name="connsiteY0" fmla="*/ 471718 h 1964312"/>
              <a:gd name="connsiteX1" fmla="*/ 2399471 w 5219344"/>
              <a:gd name="connsiteY1" fmla="*/ 504476 h 1964312"/>
              <a:gd name="connsiteX2" fmla="*/ 5115112 w 5219344"/>
              <a:gd name="connsiteY2" fmla="*/ 148268 h 1964312"/>
              <a:gd name="connsiteX3" fmla="*/ 2039484 w 5219344"/>
              <a:gd name="connsiteY3" fmla="*/ 1962023 h 1964312"/>
              <a:gd name="connsiteX4" fmla="*/ 116827 w 5219344"/>
              <a:gd name="connsiteY4" fmla="*/ 471718 h 1964312"/>
              <a:gd name="connsiteX0" fmla="*/ 116827 w 5299761"/>
              <a:gd name="connsiteY0" fmla="*/ 580592 h 2073186"/>
              <a:gd name="connsiteX1" fmla="*/ 2399471 w 5299761"/>
              <a:gd name="connsiteY1" fmla="*/ 613350 h 2073186"/>
              <a:gd name="connsiteX2" fmla="*/ 5115112 w 5299761"/>
              <a:gd name="connsiteY2" fmla="*/ 257142 h 2073186"/>
              <a:gd name="connsiteX3" fmla="*/ 2039484 w 5299761"/>
              <a:gd name="connsiteY3" fmla="*/ 2070897 h 2073186"/>
              <a:gd name="connsiteX4" fmla="*/ 116827 w 5299761"/>
              <a:gd name="connsiteY4" fmla="*/ 580592 h 2073186"/>
              <a:gd name="connsiteX0" fmla="*/ 117860 w 5415611"/>
              <a:gd name="connsiteY0" fmla="*/ 518577 h 2010289"/>
              <a:gd name="connsiteX1" fmla="*/ 2400504 w 5415611"/>
              <a:gd name="connsiteY1" fmla="*/ 551335 h 2010289"/>
              <a:gd name="connsiteX2" fmla="*/ 5235504 w 5415611"/>
              <a:gd name="connsiteY2" fmla="*/ 267874 h 2010289"/>
              <a:gd name="connsiteX3" fmla="*/ 2040517 w 5415611"/>
              <a:gd name="connsiteY3" fmla="*/ 2008882 h 2010289"/>
              <a:gd name="connsiteX4" fmla="*/ 117860 w 5415611"/>
              <a:gd name="connsiteY4" fmla="*/ 518577 h 2010289"/>
              <a:gd name="connsiteX0" fmla="*/ 117861 w 5301565"/>
              <a:gd name="connsiteY0" fmla="*/ 534660 h 2026372"/>
              <a:gd name="connsiteX1" fmla="*/ 2400505 w 5301565"/>
              <a:gd name="connsiteY1" fmla="*/ 567418 h 2026372"/>
              <a:gd name="connsiteX2" fmla="*/ 5235505 w 5301565"/>
              <a:gd name="connsiteY2" fmla="*/ 283957 h 2026372"/>
              <a:gd name="connsiteX3" fmla="*/ 2040518 w 5301565"/>
              <a:gd name="connsiteY3" fmla="*/ 2024965 h 2026372"/>
              <a:gd name="connsiteX4" fmla="*/ 117861 w 5301565"/>
              <a:gd name="connsiteY4" fmla="*/ 534660 h 2026372"/>
              <a:gd name="connsiteX0" fmla="*/ 118770 w 5403941"/>
              <a:gd name="connsiteY0" fmla="*/ 465196 h 1956147"/>
              <a:gd name="connsiteX1" fmla="*/ 2401414 w 5403941"/>
              <a:gd name="connsiteY1" fmla="*/ 497954 h 1956147"/>
              <a:gd name="connsiteX2" fmla="*/ 5339571 w 5403941"/>
              <a:gd name="connsiteY2" fmla="*/ 297574 h 1956147"/>
              <a:gd name="connsiteX3" fmla="*/ 2041427 w 5403941"/>
              <a:gd name="connsiteY3" fmla="*/ 1955501 h 1956147"/>
              <a:gd name="connsiteX4" fmla="*/ 118770 w 5403941"/>
              <a:gd name="connsiteY4" fmla="*/ 465196 h 1956147"/>
              <a:gd name="connsiteX0" fmla="*/ 118770 w 5395758"/>
              <a:gd name="connsiteY0" fmla="*/ 447523 h 1938474"/>
              <a:gd name="connsiteX1" fmla="*/ 2401414 w 5395758"/>
              <a:gd name="connsiteY1" fmla="*/ 480281 h 1938474"/>
              <a:gd name="connsiteX2" fmla="*/ 5339571 w 5395758"/>
              <a:gd name="connsiteY2" fmla="*/ 279901 h 1938474"/>
              <a:gd name="connsiteX3" fmla="*/ 2041427 w 5395758"/>
              <a:gd name="connsiteY3" fmla="*/ 1937828 h 1938474"/>
              <a:gd name="connsiteX4" fmla="*/ 118770 w 5395758"/>
              <a:gd name="connsiteY4" fmla="*/ 447523 h 1938474"/>
              <a:gd name="connsiteX0" fmla="*/ 142810 w 5426892"/>
              <a:gd name="connsiteY0" fmla="*/ 447523 h 1939436"/>
              <a:gd name="connsiteX1" fmla="*/ 2425454 w 5426892"/>
              <a:gd name="connsiteY1" fmla="*/ 480281 h 1939436"/>
              <a:gd name="connsiteX2" fmla="*/ 5363611 w 5426892"/>
              <a:gd name="connsiteY2" fmla="*/ 279901 h 1939436"/>
              <a:gd name="connsiteX3" fmla="*/ 2065467 w 5426892"/>
              <a:gd name="connsiteY3" fmla="*/ 1937828 h 1939436"/>
              <a:gd name="connsiteX4" fmla="*/ 142810 w 5426892"/>
              <a:gd name="connsiteY4" fmla="*/ 447523 h 1939436"/>
              <a:gd name="connsiteX0" fmla="*/ 364 w 5284446"/>
              <a:gd name="connsiteY0" fmla="*/ 1502893 h 2994605"/>
              <a:gd name="connsiteX1" fmla="*/ 2034008 w 5284446"/>
              <a:gd name="connsiteY1" fmla="*/ 878 h 2994605"/>
              <a:gd name="connsiteX2" fmla="*/ 5221165 w 5284446"/>
              <a:gd name="connsiteY2" fmla="*/ 1335271 h 2994605"/>
              <a:gd name="connsiteX3" fmla="*/ 1923021 w 5284446"/>
              <a:gd name="connsiteY3" fmla="*/ 2993198 h 2994605"/>
              <a:gd name="connsiteX4" fmla="*/ 364 w 5284446"/>
              <a:gd name="connsiteY4" fmla="*/ 1502893 h 2994605"/>
              <a:gd name="connsiteX0" fmla="*/ 364 w 5284446"/>
              <a:gd name="connsiteY0" fmla="*/ 1536051 h 3027763"/>
              <a:gd name="connsiteX1" fmla="*/ 2034008 w 5284446"/>
              <a:gd name="connsiteY1" fmla="*/ 34036 h 3027763"/>
              <a:gd name="connsiteX2" fmla="*/ 5221165 w 5284446"/>
              <a:gd name="connsiteY2" fmla="*/ 1368429 h 3027763"/>
              <a:gd name="connsiteX3" fmla="*/ 1923021 w 5284446"/>
              <a:gd name="connsiteY3" fmla="*/ 3026356 h 3027763"/>
              <a:gd name="connsiteX4" fmla="*/ 364 w 5284446"/>
              <a:gd name="connsiteY4" fmla="*/ 1536051 h 3027763"/>
              <a:gd name="connsiteX0" fmla="*/ 215 w 4609802"/>
              <a:gd name="connsiteY0" fmla="*/ 1504283 h 2995876"/>
              <a:gd name="connsiteX1" fmla="*/ 2033859 w 4609802"/>
              <a:gd name="connsiteY1" fmla="*/ 2268 h 2995876"/>
              <a:gd name="connsiteX2" fmla="*/ 4541953 w 4609802"/>
              <a:gd name="connsiteY2" fmla="*/ 1247501 h 2995876"/>
              <a:gd name="connsiteX3" fmla="*/ 1922872 w 4609802"/>
              <a:gd name="connsiteY3" fmla="*/ 2994588 h 2995876"/>
              <a:gd name="connsiteX4" fmla="*/ 215 w 4609802"/>
              <a:gd name="connsiteY4" fmla="*/ 1504283 h 2995876"/>
              <a:gd name="connsiteX0" fmla="*/ 215 w 4609802"/>
              <a:gd name="connsiteY0" fmla="*/ 1504812 h 2996405"/>
              <a:gd name="connsiteX1" fmla="*/ 2033859 w 4609802"/>
              <a:gd name="connsiteY1" fmla="*/ 2797 h 2996405"/>
              <a:gd name="connsiteX2" fmla="*/ 4541953 w 4609802"/>
              <a:gd name="connsiteY2" fmla="*/ 1248030 h 2996405"/>
              <a:gd name="connsiteX3" fmla="*/ 1922872 w 4609802"/>
              <a:gd name="connsiteY3" fmla="*/ 2995117 h 2996405"/>
              <a:gd name="connsiteX4" fmla="*/ 215 w 4609802"/>
              <a:gd name="connsiteY4" fmla="*/ 1504812 h 2996405"/>
              <a:gd name="connsiteX0" fmla="*/ 215 w 4609802"/>
              <a:gd name="connsiteY0" fmla="*/ 1504335 h 2995928"/>
              <a:gd name="connsiteX1" fmla="*/ 2033859 w 4609802"/>
              <a:gd name="connsiteY1" fmla="*/ 2320 h 2995928"/>
              <a:gd name="connsiteX2" fmla="*/ 4541953 w 4609802"/>
              <a:gd name="connsiteY2" fmla="*/ 1247553 h 2995928"/>
              <a:gd name="connsiteX3" fmla="*/ 1922872 w 4609802"/>
              <a:gd name="connsiteY3" fmla="*/ 2994640 h 2995928"/>
              <a:gd name="connsiteX4" fmla="*/ 215 w 4609802"/>
              <a:gd name="connsiteY4" fmla="*/ 1504335 h 2995928"/>
              <a:gd name="connsiteX0" fmla="*/ 215 w 4547914"/>
              <a:gd name="connsiteY0" fmla="*/ 1505062 h 2996655"/>
              <a:gd name="connsiteX1" fmla="*/ 2033859 w 4547914"/>
              <a:gd name="connsiteY1" fmla="*/ 3047 h 2996655"/>
              <a:gd name="connsiteX2" fmla="*/ 4541953 w 4547914"/>
              <a:gd name="connsiteY2" fmla="*/ 1248280 h 2996655"/>
              <a:gd name="connsiteX3" fmla="*/ 1922872 w 4547914"/>
              <a:gd name="connsiteY3" fmla="*/ 2995367 h 2996655"/>
              <a:gd name="connsiteX4" fmla="*/ 215 w 4547914"/>
              <a:gd name="connsiteY4" fmla="*/ 1505062 h 2996655"/>
              <a:gd name="connsiteX0" fmla="*/ 115 w 4541940"/>
              <a:gd name="connsiteY0" fmla="*/ 1503599 h 2719664"/>
              <a:gd name="connsiteX1" fmla="*/ 2033759 w 4541940"/>
              <a:gd name="connsiteY1" fmla="*/ 1584 h 2719664"/>
              <a:gd name="connsiteX2" fmla="*/ 4541853 w 4541940"/>
              <a:gd name="connsiteY2" fmla="*/ 1246817 h 2719664"/>
              <a:gd name="connsiteX3" fmla="*/ 2118254 w 4541940"/>
              <a:gd name="connsiteY3" fmla="*/ 2718023 h 2719664"/>
              <a:gd name="connsiteX4" fmla="*/ 115 w 4541940"/>
              <a:gd name="connsiteY4" fmla="*/ 1503599 h 2719664"/>
              <a:gd name="connsiteX0" fmla="*/ 115 w 4541984"/>
              <a:gd name="connsiteY0" fmla="*/ 1503599 h 2726230"/>
              <a:gd name="connsiteX1" fmla="*/ 2033759 w 4541984"/>
              <a:gd name="connsiteY1" fmla="*/ 1584 h 2726230"/>
              <a:gd name="connsiteX2" fmla="*/ 4541853 w 4541984"/>
              <a:gd name="connsiteY2" fmla="*/ 1246817 h 2726230"/>
              <a:gd name="connsiteX3" fmla="*/ 2118254 w 4541984"/>
              <a:gd name="connsiteY3" fmla="*/ 2718023 h 2726230"/>
              <a:gd name="connsiteX4" fmla="*/ 115 w 4541984"/>
              <a:gd name="connsiteY4" fmla="*/ 1503599 h 2726230"/>
              <a:gd name="connsiteX0" fmla="*/ 141 w 4249345"/>
              <a:gd name="connsiteY0" fmla="*/ 1177740 h 2716658"/>
              <a:gd name="connsiteX1" fmla="*/ 1741166 w 4249345"/>
              <a:gd name="connsiteY1" fmla="*/ 128 h 2716658"/>
              <a:gd name="connsiteX2" fmla="*/ 4249260 w 4249345"/>
              <a:gd name="connsiteY2" fmla="*/ 1245361 h 2716658"/>
              <a:gd name="connsiteX3" fmla="*/ 1825661 w 4249345"/>
              <a:gd name="connsiteY3" fmla="*/ 2716567 h 2716658"/>
              <a:gd name="connsiteX4" fmla="*/ 141 w 4249345"/>
              <a:gd name="connsiteY4" fmla="*/ 1177740 h 2716658"/>
              <a:gd name="connsiteX0" fmla="*/ 2331 w 4251535"/>
              <a:gd name="connsiteY0" fmla="*/ 1177824 h 2716742"/>
              <a:gd name="connsiteX1" fmla="*/ 1743356 w 4251535"/>
              <a:gd name="connsiteY1" fmla="*/ 212 h 2716742"/>
              <a:gd name="connsiteX2" fmla="*/ 4251450 w 4251535"/>
              <a:gd name="connsiteY2" fmla="*/ 1245445 h 2716742"/>
              <a:gd name="connsiteX3" fmla="*/ 1827851 w 4251535"/>
              <a:gd name="connsiteY3" fmla="*/ 2716651 h 2716742"/>
              <a:gd name="connsiteX4" fmla="*/ 2331 w 4251535"/>
              <a:gd name="connsiteY4" fmla="*/ 1177824 h 2716742"/>
              <a:gd name="connsiteX0" fmla="*/ 2331 w 4263830"/>
              <a:gd name="connsiteY0" fmla="*/ 1177824 h 2716829"/>
              <a:gd name="connsiteX1" fmla="*/ 1743356 w 4263830"/>
              <a:gd name="connsiteY1" fmla="*/ 212 h 2716829"/>
              <a:gd name="connsiteX2" fmla="*/ 4251450 w 4263830"/>
              <a:gd name="connsiteY2" fmla="*/ 1245445 h 2716829"/>
              <a:gd name="connsiteX3" fmla="*/ 1827851 w 4263830"/>
              <a:gd name="connsiteY3" fmla="*/ 2716651 h 2716829"/>
              <a:gd name="connsiteX4" fmla="*/ 2331 w 4263830"/>
              <a:gd name="connsiteY4" fmla="*/ 1177824 h 2716829"/>
              <a:gd name="connsiteX0" fmla="*/ 2331 w 4270604"/>
              <a:gd name="connsiteY0" fmla="*/ 1177824 h 2716826"/>
              <a:gd name="connsiteX1" fmla="*/ 1743356 w 4270604"/>
              <a:gd name="connsiteY1" fmla="*/ 212 h 2716826"/>
              <a:gd name="connsiteX2" fmla="*/ 4251450 w 4270604"/>
              <a:gd name="connsiteY2" fmla="*/ 1245445 h 2716826"/>
              <a:gd name="connsiteX3" fmla="*/ 1827851 w 4270604"/>
              <a:gd name="connsiteY3" fmla="*/ 2716651 h 2716826"/>
              <a:gd name="connsiteX4" fmla="*/ 2331 w 4270604"/>
              <a:gd name="connsiteY4" fmla="*/ 1177824 h 2716826"/>
              <a:gd name="connsiteX0" fmla="*/ 2331 w 4272855"/>
              <a:gd name="connsiteY0" fmla="*/ 1177824 h 2717779"/>
              <a:gd name="connsiteX1" fmla="*/ 1743356 w 4272855"/>
              <a:gd name="connsiteY1" fmla="*/ 212 h 2717779"/>
              <a:gd name="connsiteX2" fmla="*/ 4251450 w 4272855"/>
              <a:gd name="connsiteY2" fmla="*/ 1245445 h 2717779"/>
              <a:gd name="connsiteX3" fmla="*/ 1827851 w 4272855"/>
              <a:gd name="connsiteY3" fmla="*/ 2716651 h 2717779"/>
              <a:gd name="connsiteX4" fmla="*/ 2331 w 4272855"/>
              <a:gd name="connsiteY4" fmla="*/ 1177824 h 271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2855" h="2717779">
                <a:moveTo>
                  <a:pt x="2331" y="1177824"/>
                </a:moveTo>
                <a:cubicBezTo>
                  <a:pt x="-57152" y="427227"/>
                  <a:pt x="1035170" y="-11058"/>
                  <a:pt x="1743356" y="212"/>
                </a:cubicBezTo>
                <a:cubicBezTo>
                  <a:pt x="2451542" y="11482"/>
                  <a:pt x="4095433" y="607951"/>
                  <a:pt x="4251450" y="1245445"/>
                </a:cubicBezTo>
                <a:cubicBezTo>
                  <a:pt x="4483997" y="2195646"/>
                  <a:pt x="2765433" y="2680816"/>
                  <a:pt x="1827851" y="2716651"/>
                </a:cubicBezTo>
                <a:cubicBezTo>
                  <a:pt x="890269" y="2752486"/>
                  <a:pt x="61814" y="1928421"/>
                  <a:pt x="2331" y="1177824"/>
                </a:cubicBezTo>
                <a:close/>
              </a:path>
            </a:pathLst>
          </a:custGeom>
          <a:solidFill>
            <a:srgbClr val="C4D5D8">
              <a:alpha val="50196"/>
            </a:srgbClr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>
              <a:solidFill>
                <a:schemeClr val="tx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BAF902B-1BB3-ECD3-9F3C-10472E8A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77" y="513369"/>
            <a:ext cx="4252024" cy="615132"/>
          </a:xfrm>
        </p:spPr>
        <p:txBody>
          <a:bodyPr>
            <a:normAutofit fontScale="90000"/>
          </a:bodyPr>
          <a:lstStyle/>
          <a:p>
            <a:r>
              <a:rPr lang="sv-SE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Solnas </a:t>
            </a:r>
            <a:r>
              <a:rPr lang="sv-SE" i="1">
                <a:solidFill>
                  <a:schemeClr val="tx1">
                    <a:lumMod val="85000"/>
                    <a:lumOff val="15000"/>
                  </a:schemeClr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skafferi</a:t>
            </a:r>
            <a:endParaRPr lang="sv-SE" i="1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ED9A1420-F6D6-DC3B-FC71-A4FEDA7C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AE6-ACE4-4818-9A0C-08527AA3C4AF}" type="slidenum">
              <a:rPr lang="sv-SE" noProof="0" smtClean="0"/>
              <a:t>9</a:t>
            </a:fld>
            <a:endParaRPr lang="sv-SE" noProof="0"/>
          </a:p>
        </p:txBody>
      </p:sp>
      <p:pic>
        <p:nvPicPr>
          <p:cNvPr id="5" name="Bildobjekt 4" descr="En bild som visar skärmbild, Grafik, affisch, text&#10;&#10;AI-genererat innehåll kan vara felaktigt.">
            <a:extLst>
              <a:ext uri="{FF2B5EF4-FFF2-40B4-BE49-F238E27FC236}">
                <a16:creationId xmlns:a16="http://schemas.microsoft.com/office/drawing/2014/main" id="{2BF81294-CE0C-3DC2-41D8-7DE80CFDA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967" y="1696002"/>
            <a:ext cx="3287273" cy="3465995"/>
          </a:xfrm>
          <a:prstGeom prst="rect">
            <a:avLst/>
          </a:prstGeom>
        </p:spPr>
      </p:pic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22C1130-AFDD-51F9-0855-1477DEA5F836}"/>
              </a:ext>
            </a:extLst>
          </p:cNvPr>
          <p:cNvSpPr/>
          <p:nvPr/>
        </p:nvSpPr>
        <p:spPr>
          <a:xfrm>
            <a:off x="12689705" y="3439329"/>
            <a:ext cx="855560" cy="570373"/>
          </a:xfrm>
          <a:custGeom>
            <a:avLst/>
            <a:gdLst>
              <a:gd name="connsiteX0" fmla="*/ 855589 w 855560"/>
              <a:gd name="connsiteY0" fmla="*/ 110 h 570373"/>
              <a:gd name="connsiteX1" fmla="*/ 855589 w 855560"/>
              <a:gd name="connsiteY1" fmla="*/ 40620 h 570373"/>
              <a:gd name="connsiteX2" fmla="*/ 855589 w 855560"/>
              <a:gd name="connsiteY2" fmla="*/ 529974 h 570373"/>
              <a:gd name="connsiteX3" fmla="*/ 855589 w 855560"/>
              <a:gd name="connsiteY3" fmla="*/ 570484 h 570373"/>
              <a:gd name="connsiteX4" fmla="*/ 29 w 855560"/>
              <a:gd name="connsiteY4" fmla="*/ 570484 h 570373"/>
              <a:gd name="connsiteX5" fmla="*/ 29 w 855560"/>
              <a:gd name="connsiteY5" fmla="*/ 529974 h 570373"/>
              <a:gd name="connsiteX6" fmla="*/ 29 w 855560"/>
              <a:gd name="connsiteY6" fmla="*/ 40620 h 570373"/>
              <a:gd name="connsiteX7" fmla="*/ 29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10"/>
                </a:moveTo>
                <a:cubicBezTo>
                  <a:pt x="855589" y="110"/>
                  <a:pt x="855589" y="18247"/>
                  <a:pt x="855589" y="40620"/>
                </a:cubicBezTo>
                <a:lnTo>
                  <a:pt x="855589" y="529974"/>
                </a:lnTo>
                <a:cubicBezTo>
                  <a:pt x="855589" y="552347"/>
                  <a:pt x="855589" y="570484"/>
                  <a:pt x="855589" y="570484"/>
                </a:cubicBezTo>
                <a:lnTo>
                  <a:pt x="29" y="570484"/>
                </a:lnTo>
                <a:cubicBezTo>
                  <a:pt x="29" y="570484"/>
                  <a:pt x="29" y="552347"/>
                  <a:pt x="29" y="529974"/>
                </a:cubicBezTo>
                <a:lnTo>
                  <a:pt x="29" y="40620"/>
                </a:lnTo>
                <a:cubicBezTo>
                  <a:pt x="29" y="18247"/>
                  <a:pt x="29" y="110"/>
                  <a:pt x="29" y="110"/>
                </a:cubicBezTo>
                <a:close/>
              </a:path>
            </a:pathLst>
          </a:custGeom>
          <a:solidFill>
            <a:srgbClr val="628E9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" name="Frihandsfigur: Form 7">
            <a:extLst>
              <a:ext uri="{FF2B5EF4-FFF2-40B4-BE49-F238E27FC236}">
                <a16:creationId xmlns:a16="http://schemas.microsoft.com/office/drawing/2014/main" id="{DAE40899-6D84-FA97-A242-F6072C248ECB}"/>
              </a:ext>
            </a:extLst>
          </p:cNvPr>
          <p:cNvSpPr/>
          <p:nvPr/>
        </p:nvSpPr>
        <p:spPr>
          <a:xfrm>
            <a:off x="12689705" y="4073642"/>
            <a:ext cx="855560" cy="570373"/>
          </a:xfrm>
          <a:custGeom>
            <a:avLst/>
            <a:gdLst>
              <a:gd name="connsiteX0" fmla="*/ 855589 w 855560"/>
              <a:gd name="connsiteY0" fmla="*/ 172 h 570373"/>
              <a:gd name="connsiteX1" fmla="*/ 855589 w 855560"/>
              <a:gd name="connsiteY1" fmla="*/ 40681 h 570373"/>
              <a:gd name="connsiteX2" fmla="*/ 855589 w 855560"/>
              <a:gd name="connsiteY2" fmla="*/ 530035 h 570373"/>
              <a:gd name="connsiteX3" fmla="*/ 855589 w 855560"/>
              <a:gd name="connsiteY3" fmla="*/ 570545 h 570373"/>
              <a:gd name="connsiteX4" fmla="*/ 29 w 855560"/>
              <a:gd name="connsiteY4" fmla="*/ 570545 h 570373"/>
              <a:gd name="connsiteX5" fmla="*/ 29 w 855560"/>
              <a:gd name="connsiteY5" fmla="*/ 530035 h 570373"/>
              <a:gd name="connsiteX6" fmla="*/ 29 w 855560"/>
              <a:gd name="connsiteY6" fmla="*/ 40681 h 570373"/>
              <a:gd name="connsiteX7" fmla="*/ 29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172"/>
                </a:moveTo>
                <a:cubicBezTo>
                  <a:pt x="855589" y="172"/>
                  <a:pt x="855589" y="18308"/>
                  <a:pt x="855589" y="40681"/>
                </a:cubicBezTo>
                <a:lnTo>
                  <a:pt x="855589" y="530035"/>
                </a:lnTo>
                <a:cubicBezTo>
                  <a:pt x="855589" y="552408"/>
                  <a:pt x="855589" y="570545"/>
                  <a:pt x="855589" y="570545"/>
                </a:cubicBezTo>
                <a:lnTo>
                  <a:pt x="29" y="570545"/>
                </a:lnTo>
                <a:cubicBezTo>
                  <a:pt x="29" y="570545"/>
                  <a:pt x="29" y="552408"/>
                  <a:pt x="29" y="530035"/>
                </a:cubicBezTo>
                <a:lnTo>
                  <a:pt x="29" y="40681"/>
                </a:lnTo>
                <a:cubicBezTo>
                  <a:pt x="29" y="18308"/>
                  <a:pt x="29" y="172"/>
                  <a:pt x="29" y="172"/>
                </a:cubicBezTo>
                <a:close/>
              </a:path>
            </a:pathLst>
          </a:custGeom>
          <a:solidFill>
            <a:srgbClr val="89AAB0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9" name="Frihandsfigur: Form 8">
            <a:extLst>
              <a:ext uri="{FF2B5EF4-FFF2-40B4-BE49-F238E27FC236}">
                <a16:creationId xmlns:a16="http://schemas.microsoft.com/office/drawing/2014/main" id="{F428BEF3-E34D-25DC-5B4E-2BCE90D15E05}"/>
              </a:ext>
            </a:extLst>
          </p:cNvPr>
          <p:cNvSpPr/>
          <p:nvPr/>
        </p:nvSpPr>
        <p:spPr>
          <a:xfrm>
            <a:off x="12689705" y="4707943"/>
            <a:ext cx="855560" cy="570373"/>
          </a:xfrm>
          <a:custGeom>
            <a:avLst/>
            <a:gdLst>
              <a:gd name="connsiteX0" fmla="*/ 855589 w 855560"/>
              <a:gd name="connsiteY0" fmla="*/ 233 h 570373"/>
              <a:gd name="connsiteX1" fmla="*/ 855589 w 855560"/>
              <a:gd name="connsiteY1" fmla="*/ 40742 h 570373"/>
              <a:gd name="connsiteX2" fmla="*/ 855589 w 855560"/>
              <a:gd name="connsiteY2" fmla="*/ 530097 h 570373"/>
              <a:gd name="connsiteX3" fmla="*/ 855589 w 855560"/>
              <a:gd name="connsiteY3" fmla="*/ 570607 h 570373"/>
              <a:gd name="connsiteX4" fmla="*/ 29 w 855560"/>
              <a:gd name="connsiteY4" fmla="*/ 570607 h 570373"/>
              <a:gd name="connsiteX5" fmla="*/ 29 w 855560"/>
              <a:gd name="connsiteY5" fmla="*/ 530097 h 570373"/>
              <a:gd name="connsiteX6" fmla="*/ 29 w 855560"/>
              <a:gd name="connsiteY6" fmla="*/ 40743 h 570373"/>
              <a:gd name="connsiteX7" fmla="*/ 29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233"/>
                </a:moveTo>
                <a:cubicBezTo>
                  <a:pt x="855589" y="233"/>
                  <a:pt x="855589" y="18369"/>
                  <a:pt x="855589" y="40742"/>
                </a:cubicBezTo>
                <a:lnTo>
                  <a:pt x="855589" y="530097"/>
                </a:lnTo>
                <a:cubicBezTo>
                  <a:pt x="855589" y="552469"/>
                  <a:pt x="855589" y="570607"/>
                  <a:pt x="855589" y="570607"/>
                </a:cubicBezTo>
                <a:lnTo>
                  <a:pt x="29" y="570607"/>
                </a:lnTo>
                <a:cubicBezTo>
                  <a:pt x="29" y="570607"/>
                  <a:pt x="29" y="552470"/>
                  <a:pt x="29" y="530097"/>
                </a:cubicBezTo>
                <a:lnTo>
                  <a:pt x="29" y="40743"/>
                </a:lnTo>
                <a:cubicBezTo>
                  <a:pt x="29" y="18370"/>
                  <a:pt x="29" y="233"/>
                  <a:pt x="29" y="233"/>
                </a:cubicBezTo>
                <a:close/>
              </a:path>
            </a:pathLst>
          </a:custGeom>
          <a:solidFill>
            <a:srgbClr val="C4D5D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0" name="Frihandsfigur: Form 9">
            <a:extLst>
              <a:ext uri="{FF2B5EF4-FFF2-40B4-BE49-F238E27FC236}">
                <a16:creationId xmlns:a16="http://schemas.microsoft.com/office/drawing/2014/main" id="{4BBB618B-F465-ABE1-04BA-49721BD9394F}"/>
              </a:ext>
            </a:extLst>
          </p:cNvPr>
          <p:cNvSpPr/>
          <p:nvPr/>
        </p:nvSpPr>
        <p:spPr>
          <a:xfrm>
            <a:off x="13596576" y="2805017"/>
            <a:ext cx="855560" cy="570373"/>
          </a:xfrm>
          <a:custGeom>
            <a:avLst/>
            <a:gdLst>
              <a:gd name="connsiteX0" fmla="*/ 855677 w 855560"/>
              <a:gd name="connsiteY0" fmla="*/ 50 h 570373"/>
              <a:gd name="connsiteX1" fmla="*/ 855677 w 855560"/>
              <a:gd name="connsiteY1" fmla="*/ 40559 h 570373"/>
              <a:gd name="connsiteX2" fmla="*/ 855677 w 855560"/>
              <a:gd name="connsiteY2" fmla="*/ 529913 h 570373"/>
              <a:gd name="connsiteX3" fmla="*/ 855677 w 855560"/>
              <a:gd name="connsiteY3" fmla="*/ 570423 h 570373"/>
              <a:gd name="connsiteX4" fmla="*/ 116 w 855560"/>
              <a:gd name="connsiteY4" fmla="*/ 570423 h 570373"/>
              <a:gd name="connsiteX5" fmla="*/ 116 w 855560"/>
              <a:gd name="connsiteY5" fmla="*/ 529913 h 570373"/>
              <a:gd name="connsiteX6" fmla="*/ 116 w 855560"/>
              <a:gd name="connsiteY6" fmla="*/ 40559 h 570373"/>
              <a:gd name="connsiteX7" fmla="*/ 11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50"/>
                </a:moveTo>
                <a:cubicBezTo>
                  <a:pt x="855677" y="50"/>
                  <a:pt x="855677" y="18186"/>
                  <a:pt x="855677" y="40559"/>
                </a:cubicBezTo>
                <a:lnTo>
                  <a:pt x="855677" y="529913"/>
                </a:lnTo>
                <a:cubicBezTo>
                  <a:pt x="855677" y="552286"/>
                  <a:pt x="855677" y="570423"/>
                  <a:pt x="855677" y="570423"/>
                </a:cubicBezTo>
                <a:lnTo>
                  <a:pt x="116" y="570423"/>
                </a:lnTo>
                <a:cubicBezTo>
                  <a:pt x="116" y="570423"/>
                  <a:pt x="116" y="552286"/>
                  <a:pt x="116" y="529913"/>
                </a:cubicBezTo>
                <a:lnTo>
                  <a:pt x="116" y="40559"/>
                </a:lnTo>
                <a:cubicBezTo>
                  <a:pt x="116" y="18186"/>
                  <a:pt x="116" y="50"/>
                  <a:pt x="116" y="50"/>
                </a:cubicBezTo>
                <a:close/>
              </a:path>
            </a:pathLst>
          </a:custGeom>
          <a:solidFill>
            <a:srgbClr val="83A28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1" name="Frihandsfigur: Form 10">
            <a:extLst>
              <a:ext uri="{FF2B5EF4-FFF2-40B4-BE49-F238E27FC236}">
                <a16:creationId xmlns:a16="http://schemas.microsoft.com/office/drawing/2014/main" id="{2FD752A4-3B33-EB25-0D0C-C69F6A74302E}"/>
              </a:ext>
            </a:extLst>
          </p:cNvPr>
          <p:cNvSpPr/>
          <p:nvPr/>
        </p:nvSpPr>
        <p:spPr>
          <a:xfrm>
            <a:off x="13596576" y="3439329"/>
            <a:ext cx="855560" cy="570373"/>
          </a:xfrm>
          <a:custGeom>
            <a:avLst/>
            <a:gdLst>
              <a:gd name="connsiteX0" fmla="*/ 855677 w 855560"/>
              <a:gd name="connsiteY0" fmla="*/ 110 h 570373"/>
              <a:gd name="connsiteX1" fmla="*/ 855677 w 855560"/>
              <a:gd name="connsiteY1" fmla="*/ 40620 h 570373"/>
              <a:gd name="connsiteX2" fmla="*/ 855677 w 855560"/>
              <a:gd name="connsiteY2" fmla="*/ 529974 h 570373"/>
              <a:gd name="connsiteX3" fmla="*/ 855677 w 855560"/>
              <a:gd name="connsiteY3" fmla="*/ 570484 h 570373"/>
              <a:gd name="connsiteX4" fmla="*/ 116 w 855560"/>
              <a:gd name="connsiteY4" fmla="*/ 570484 h 570373"/>
              <a:gd name="connsiteX5" fmla="*/ 116 w 855560"/>
              <a:gd name="connsiteY5" fmla="*/ 529974 h 570373"/>
              <a:gd name="connsiteX6" fmla="*/ 116 w 855560"/>
              <a:gd name="connsiteY6" fmla="*/ 40620 h 570373"/>
              <a:gd name="connsiteX7" fmla="*/ 11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10"/>
                </a:moveTo>
                <a:cubicBezTo>
                  <a:pt x="855677" y="110"/>
                  <a:pt x="855677" y="18247"/>
                  <a:pt x="855677" y="40620"/>
                </a:cubicBezTo>
                <a:lnTo>
                  <a:pt x="855677" y="529974"/>
                </a:lnTo>
                <a:cubicBezTo>
                  <a:pt x="855677" y="552347"/>
                  <a:pt x="855677" y="570484"/>
                  <a:pt x="855677" y="570484"/>
                </a:cubicBezTo>
                <a:lnTo>
                  <a:pt x="116" y="570484"/>
                </a:lnTo>
                <a:cubicBezTo>
                  <a:pt x="116" y="570484"/>
                  <a:pt x="116" y="552347"/>
                  <a:pt x="116" y="529974"/>
                </a:cubicBezTo>
                <a:lnTo>
                  <a:pt x="116" y="40620"/>
                </a:lnTo>
                <a:cubicBezTo>
                  <a:pt x="116" y="18247"/>
                  <a:pt x="116" y="110"/>
                  <a:pt x="116" y="110"/>
                </a:cubicBezTo>
                <a:close/>
              </a:path>
            </a:pathLst>
          </a:custGeom>
          <a:solidFill>
            <a:srgbClr val="9BBF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2" name="Frihandsfigur: Form 11">
            <a:extLst>
              <a:ext uri="{FF2B5EF4-FFF2-40B4-BE49-F238E27FC236}">
                <a16:creationId xmlns:a16="http://schemas.microsoft.com/office/drawing/2014/main" id="{DDDBF0FD-B8C0-2102-C8C5-A0DE38809F71}"/>
              </a:ext>
            </a:extLst>
          </p:cNvPr>
          <p:cNvSpPr/>
          <p:nvPr/>
        </p:nvSpPr>
        <p:spPr>
          <a:xfrm>
            <a:off x="13596576" y="4073642"/>
            <a:ext cx="855560" cy="570373"/>
          </a:xfrm>
          <a:custGeom>
            <a:avLst/>
            <a:gdLst>
              <a:gd name="connsiteX0" fmla="*/ 855677 w 855560"/>
              <a:gd name="connsiteY0" fmla="*/ 172 h 570373"/>
              <a:gd name="connsiteX1" fmla="*/ 855677 w 855560"/>
              <a:gd name="connsiteY1" fmla="*/ 40681 h 570373"/>
              <a:gd name="connsiteX2" fmla="*/ 855677 w 855560"/>
              <a:gd name="connsiteY2" fmla="*/ 530035 h 570373"/>
              <a:gd name="connsiteX3" fmla="*/ 855677 w 855560"/>
              <a:gd name="connsiteY3" fmla="*/ 570545 h 570373"/>
              <a:gd name="connsiteX4" fmla="*/ 116 w 855560"/>
              <a:gd name="connsiteY4" fmla="*/ 570545 h 570373"/>
              <a:gd name="connsiteX5" fmla="*/ 116 w 855560"/>
              <a:gd name="connsiteY5" fmla="*/ 530035 h 570373"/>
              <a:gd name="connsiteX6" fmla="*/ 116 w 855560"/>
              <a:gd name="connsiteY6" fmla="*/ 40681 h 570373"/>
              <a:gd name="connsiteX7" fmla="*/ 11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172"/>
                </a:moveTo>
                <a:cubicBezTo>
                  <a:pt x="855677" y="172"/>
                  <a:pt x="855677" y="18308"/>
                  <a:pt x="855677" y="40681"/>
                </a:cubicBezTo>
                <a:lnTo>
                  <a:pt x="855677" y="530035"/>
                </a:lnTo>
                <a:cubicBezTo>
                  <a:pt x="855677" y="552408"/>
                  <a:pt x="855677" y="570545"/>
                  <a:pt x="855677" y="570545"/>
                </a:cubicBezTo>
                <a:lnTo>
                  <a:pt x="116" y="570545"/>
                </a:lnTo>
                <a:cubicBezTo>
                  <a:pt x="116" y="570545"/>
                  <a:pt x="116" y="552408"/>
                  <a:pt x="116" y="530035"/>
                </a:cubicBezTo>
                <a:lnTo>
                  <a:pt x="116" y="40681"/>
                </a:lnTo>
                <a:cubicBezTo>
                  <a:pt x="116" y="18308"/>
                  <a:pt x="116" y="172"/>
                  <a:pt x="116" y="172"/>
                </a:cubicBezTo>
                <a:close/>
              </a:path>
            </a:pathLst>
          </a:custGeom>
          <a:solidFill>
            <a:srgbClr val="C2D8C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8A8890A3-602E-0F31-1B25-C8B9378EF17D}"/>
              </a:ext>
            </a:extLst>
          </p:cNvPr>
          <p:cNvSpPr/>
          <p:nvPr/>
        </p:nvSpPr>
        <p:spPr>
          <a:xfrm>
            <a:off x="13596576" y="4707943"/>
            <a:ext cx="855560" cy="570373"/>
          </a:xfrm>
          <a:custGeom>
            <a:avLst/>
            <a:gdLst>
              <a:gd name="connsiteX0" fmla="*/ 855677 w 855560"/>
              <a:gd name="connsiteY0" fmla="*/ 233 h 570373"/>
              <a:gd name="connsiteX1" fmla="*/ 855677 w 855560"/>
              <a:gd name="connsiteY1" fmla="*/ 40742 h 570373"/>
              <a:gd name="connsiteX2" fmla="*/ 855677 w 855560"/>
              <a:gd name="connsiteY2" fmla="*/ 530097 h 570373"/>
              <a:gd name="connsiteX3" fmla="*/ 855677 w 855560"/>
              <a:gd name="connsiteY3" fmla="*/ 570607 h 570373"/>
              <a:gd name="connsiteX4" fmla="*/ 116 w 855560"/>
              <a:gd name="connsiteY4" fmla="*/ 570607 h 570373"/>
              <a:gd name="connsiteX5" fmla="*/ 116 w 855560"/>
              <a:gd name="connsiteY5" fmla="*/ 530097 h 570373"/>
              <a:gd name="connsiteX6" fmla="*/ 116 w 855560"/>
              <a:gd name="connsiteY6" fmla="*/ 40743 h 570373"/>
              <a:gd name="connsiteX7" fmla="*/ 11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677" y="233"/>
                </a:moveTo>
                <a:cubicBezTo>
                  <a:pt x="855677" y="233"/>
                  <a:pt x="855677" y="18369"/>
                  <a:pt x="855677" y="40742"/>
                </a:cubicBezTo>
                <a:lnTo>
                  <a:pt x="855677" y="530097"/>
                </a:lnTo>
                <a:cubicBezTo>
                  <a:pt x="855677" y="552469"/>
                  <a:pt x="855677" y="570607"/>
                  <a:pt x="855677" y="570607"/>
                </a:cubicBezTo>
                <a:lnTo>
                  <a:pt x="116" y="570607"/>
                </a:lnTo>
                <a:cubicBezTo>
                  <a:pt x="116" y="570607"/>
                  <a:pt x="116" y="552470"/>
                  <a:pt x="116" y="530097"/>
                </a:cubicBezTo>
                <a:lnTo>
                  <a:pt x="116" y="40743"/>
                </a:lnTo>
                <a:cubicBezTo>
                  <a:pt x="116" y="18370"/>
                  <a:pt x="116" y="233"/>
                  <a:pt x="116" y="233"/>
                </a:cubicBezTo>
                <a:close/>
              </a:path>
            </a:pathLst>
          </a:custGeom>
          <a:solidFill>
            <a:srgbClr val="E1ECE5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4" name="Frihandsfigur: Form 13">
            <a:extLst>
              <a:ext uri="{FF2B5EF4-FFF2-40B4-BE49-F238E27FC236}">
                <a16:creationId xmlns:a16="http://schemas.microsoft.com/office/drawing/2014/main" id="{B878133D-E550-8C08-DE1E-E93A9C7F43F6}"/>
              </a:ext>
            </a:extLst>
          </p:cNvPr>
          <p:cNvSpPr/>
          <p:nvPr/>
        </p:nvSpPr>
        <p:spPr>
          <a:xfrm>
            <a:off x="14503447" y="2805017"/>
            <a:ext cx="855560" cy="570373"/>
          </a:xfrm>
          <a:custGeom>
            <a:avLst/>
            <a:gdLst>
              <a:gd name="connsiteX0" fmla="*/ 855764 w 855560"/>
              <a:gd name="connsiteY0" fmla="*/ 50 h 570373"/>
              <a:gd name="connsiteX1" fmla="*/ 855764 w 855560"/>
              <a:gd name="connsiteY1" fmla="*/ 40559 h 570373"/>
              <a:gd name="connsiteX2" fmla="*/ 855764 w 855560"/>
              <a:gd name="connsiteY2" fmla="*/ 529913 h 570373"/>
              <a:gd name="connsiteX3" fmla="*/ 855764 w 855560"/>
              <a:gd name="connsiteY3" fmla="*/ 570423 h 570373"/>
              <a:gd name="connsiteX4" fmla="*/ 204 w 855560"/>
              <a:gd name="connsiteY4" fmla="*/ 570423 h 570373"/>
              <a:gd name="connsiteX5" fmla="*/ 204 w 855560"/>
              <a:gd name="connsiteY5" fmla="*/ 529913 h 570373"/>
              <a:gd name="connsiteX6" fmla="*/ 204 w 855560"/>
              <a:gd name="connsiteY6" fmla="*/ 40559 h 570373"/>
              <a:gd name="connsiteX7" fmla="*/ 204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50"/>
                </a:moveTo>
                <a:cubicBezTo>
                  <a:pt x="855764" y="50"/>
                  <a:pt x="855764" y="18186"/>
                  <a:pt x="855764" y="40559"/>
                </a:cubicBezTo>
                <a:lnTo>
                  <a:pt x="855764" y="529913"/>
                </a:lnTo>
                <a:cubicBezTo>
                  <a:pt x="855764" y="552286"/>
                  <a:pt x="855764" y="570423"/>
                  <a:pt x="855764" y="570423"/>
                </a:cubicBezTo>
                <a:lnTo>
                  <a:pt x="204" y="570423"/>
                </a:lnTo>
                <a:cubicBezTo>
                  <a:pt x="204" y="570423"/>
                  <a:pt x="204" y="552286"/>
                  <a:pt x="204" y="529913"/>
                </a:cubicBezTo>
                <a:lnTo>
                  <a:pt x="204" y="40559"/>
                </a:lnTo>
                <a:cubicBezTo>
                  <a:pt x="204" y="18186"/>
                  <a:pt x="204" y="50"/>
                  <a:pt x="204" y="50"/>
                </a:cubicBezTo>
                <a:close/>
              </a:path>
            </a:pathLst>
          </a:custGeom>
          <a:solidFill>
            <a:srgbClr val="9B906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5" name="Frihandsfigur: Form 14">
            <a:extLst>
              <a:ext uri="{FF2B5EF4-FFF2-40B4-BE49-F238E27FC236}">
                <a16:creationId xmlns:a16="http://schemas.microsoft.com/office/drawing/2014/main" id="{A64D75F4-EE48-A397-9B39-743546CD9516}"/>
              </a:ext>
            </a:extLst>
          </p:cNvPr>
          <p:cNvSpPr/>
          <p:nvPr/>
        </p:nvSpPr>
        <p:spPr>
          <a:xfrm>
            <a:off x="14503447" y="3439329"/>
            <a:ext cx="855560" cy="570373"/>
          </a:xfrm>
          <a:custGeom>
            <a:avLst/>
            <a:gdLst>
              <a:gd name="connsiteX0" fmla="*/ 855764 w 855560"/>
              <a:gd name="connsiteY0" fmla="*/ 110 h 570373"/>
              <a:gd name="connsiteX1" fmla="*/ 855764 w 855560"/>
              <a:gd name="connsiteY1" fmla="*/ 40620 h 570373"/>
              <a:gd name="connsiteX2" fmla="*/ 855764 w 855560"/>
              <a:gd name="connsiteY2" fmla="*/ 529974 h 570373"/>
              <a:gd name="connsiteX3" fmla="*/ 855764 w 855560"/>
              <a:gd name="connsiteY3" fmla="*/ 570484 h 570373"/>
              <a:gd name="connsiteX4" fmla="*/ 204 w 855560"/>
              <a:gd name="connsiteY4" fmla="*/ 570484 h 570373"/>
              <a:gd name="connsiteX5" fmla="*/ 204 w 855560"/>
              <a:gd name="connsiteY5" fmla="*/ 529974 h 570373"/>
              <a:gd name="connsiteX6" fmla="*/ 204 w 855560"/>
              <a:gd name="connsiteY6" fmla="*/ 40620 h 570373"/>
              <a:gd name="connsiteX7" fmla="*/ 204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10"/>
                </a:moveTo>
                <a:cubicBezTo>
                  <a:pt x="855764" y="110"/>
                  <a:pt x="855764" y="18247"/>
                  <a:pt x="855764" y="40620"/>
                </a:cubicBezTo>
                <a:lnTo>
                  <a:pt x="855764" y="529974"/>
                </a:lnTo>
                <a:cubicBezTo>
                  <a:pt x="855764" y="552347"/>
                  <a:pt x="855764" y="570484"/>
                  <a:pt x="855764" y="570484"/>
                </a:cubicBezTo>
                <a:lnTo>
                  <a:pt x="204" y="570484"/>
                </a:lnTo>
                <a:cubicBezTo>
                  <a:pt x="204" y="570484"/>
                  <a:pt x="204" y="552347"/>
                  <a:pt x="204" y="529974"/>
                </a:cubicBezTo>
                <a:lnTo>
                  <a:pt x="204" y="40620"/>
                </a:lnTo>
                <a:cubicBezTo>
                  <a:pt x="204" y="18247"/>
                  <a:pt x="204" y="110"/>
                  <a:pt x="204" y="110"/>
                </a:cubicBezTo>
                <a:close/>
              </a:path>
            </a:pathLst>
          </a:custGeom>
          <a:solidFill>
            <a:srgbClr val="B7AB7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6" name="Frihandsfigur: Form 15">
            <a:extLst>
              <a:ext uri="{FF2B5EF4-FFF2-40B4-BE49-F238E27FC236}">
                <a16:creationId xmlns:a16="http://schemas.microsoft.com/office/drawing/2014/main" id="{B28D0BE6-C73D-36E1-A9B8-D168A196D458}"/>
              </a:ext>
            </a:extLst>
          </p:cNvPr>
          <p:cNvSpPr/>
          <p:nvPr/>
        </p:nvSpPr>
        <p:spPr>
          <a:xfrm>
            <a:off x="14503447" y="4073642"/>
            <a:ext cx="855560" cy="570373"/>
          </a:xfrm>
          <a:custGeom>
            <a:avLst/>
            <a:gdLst>
              <a:gd name="connsiteX0" fmla="*/ 855764 w 855560"/>
              <a:gd name="connsiteY0" fmla="*/ 172 h 570373"/>
              <a:gd name="connsiteX1" fmla="*/ 855764 w 855560"/>
              <a:gd name="connsiteY1" fmla="*/ 40681 h 570373"/>
              <a:gd name="connsiteX2" fmla="*/ 855764 w 855560"/>
              <a:gd name="connsiteY2" fmla="*/ 530035 h 570373"/>
              <a:gd name="connsiteX3" fmla="*/ 855764 w 855560"/>
              <a:gd name="connsiteY3" fmla="*/ 570545 h 570373"/>
              <a:gd name="connsiteX4" fmla="*/ 204 w 855560"/>
              <a:gd name="connsiteY4" fmla="*/ 570545 h 570373"/>
              <a:gd name="connsiteX5" fmla="*/ 204 w 855560"/>
              <a:gd name="connsiteY5" fmla="*/ 530035 h 570373"/>
              <a:gd name="connsiteX6" fmla="*/ 204 w 855560"/>
              <a:gd name="connsiteY6" fmla="*/ 40681 h 570373"/>
              <a:gd name="connsiteX7" fmla="*/ 204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172"/>
                </a:moveTo>
                <a:cubicBezTo>
                  <a:pt x="855764" y="172"/>
                  <a:pt x="855764" y="18308"/>
                  <a:pt x="855764" y="40681"/>
                </a:cubicBezTo>
                <a:lnTo>
                  <a:pt x="855764" y="530035"/>
                </a:lnTo>
                <a:cubicBezTo>
                  <a:pt x="855764" y="552408"/>
                  <a:pt x="855764" y="570545"/>
                  <a:pt x="855764" y="570545"/>
                </a:cubicBezTo>
                <a:lnTo>
                  <a:pt x="204" y="570545"/>
                </a:lnTo>
                <a:cubicBezTo>
                  <a:pt x="204" y="570545"/>
                  <a:pt x="204" y="552408"/>
                  <a:pt x="204" y="530035"/>
                </a:cubicBezTo>
                <a:lnTo>
                  <a:pt x="204" y="40681"/>
                </a:lnTo>
                <a:cubicBezTo>
                  <a:pt x="204" y="18308"/>
                  <a:pt x="204" y="172"/>
                  <a:pt x="204" y="172"/>
                </a:cubicBezTo>
                <a:close/>
              </a:path>
            </a:pathLst>
          </a:custGeom>
          <a:solidFill>
            <a:srgbClr val="D5C69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7" name="Frihandsfigur: Form 16">
            <a:extLst>
              <a:ext uri="{FF2B5EF4-FFF2-40B4-BE49-F238E27FC236}">
                <a16:creationId xmlns:a16="http://schemas.microsoft.com/office/drawing/2014/main" id="{C1BD52DE-AB9E-B9CA-58D3-0F8CBD9116E2}"/>
              </a:ext>
            </a:extLst>
          </p:cNvPr>
          <p:cNvSpPr/>
          <p:nvPr/>
        </p:nvSpPr>
        <p:spPr>
          <a:xfrm>
            <a:off x="14503447" y="4707943"/>
            <a:ext cx="855560" cy="570373"/>
          </a:xfrm>
          <a:custGeom>
            <a:avLst/>
            <a:gdLst>
              <a:gd name="connsiteX0" fmla="*/ 855764 w 855560"/>
              <a:gd name="connsiteY0" fmla="*/ 233 h 570373"/>
              <a:gd name="connsiteX1" fmla="*/ 855764 w 855560"/>
              <a:gd name="connsiteY1" fmla="*/ 40742 h 570373"/>
              <a:gd name="connsiteX2" fmla="*/ 855764 w 855560"/>
              <a:gd name="connsiteY2" fmla="*/ 530097 h 570373"/>
              <a:gd name="connsiteX3" fmla="*/ 855764 w 855560"/>
              <a:gd name="connsiteY3" fmla="*/ 570607 h 570373"/>
              <a:gd name="connsiteX4" fmla="*/ 204 w 855560"/>
              <a:gd name="connsiteY4" fmla="*/ 570607 h 570373"/>
              <a:gd name="connsiteX5" fmla="*/ 204 w 855560"/>
              <a:gd name="connsiteY5" fmla="*/ 530097 h 570373"/>
              <a:gd name="connsiteX6" fmla="*/ 204 w 855560"/>
              <a:gd name="connsiteY6" fmla="*/ 40743 h 570373"/>
              <a:gd name="connsiteX7" fmla="*/ 204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764" y="233"/>
                </a:moveTo>
                <a:cubicBezTo>
                  <a:pt x="855764" y="233"/>
                  <a:pt x="855764" y="18369"/>
                  <a:pt x="855764" y="40742"/>
                </a:cubicBezTo>
                <a:lnTo>
                  <a:pt x="855764" y="530097"/>
                </a:lnTo>
                <a:cubicBezTo>
                  <a:pt x="855764" y="552469"/>
                  <a:pt x="855764" y="570607"/>
                  <a:pt x="855764" y="570607"/>
                </a:cubicBezTo>
                <a:lnTo>
                  <a:pt x="204" y="570607"/>
                </a:lnTo>
                <a:cubicBezTo>
                  <a:pt x="204" y="570607"/>
                  <a:pt x="204" y="552470"/>
                  <a:pt x="204" y="530097"/>
                </a:cubicBezTo>
                <a:lnTo>
                  <a:pt x="204" y="40743"/>
                </a:lnTo>
                <a:cubicBezTo>
                  <a:pt x="204" y="18370"/>
                  <a:pt x="204" y="233"/>
                  <a:pt x="204" y="233"/>
                </a:cubicBezTo>
                <a:close/>
              </a:path>
            </a:pathLst>
          </a:custGeom>
          <a:solidFill>
            <a:srgbClr val="F1E3B3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8" name="Frihandsfigur: Form 17">
            <a:extLst>
              <a:ext uri="{FF2B5EF4-FFF2-40B4-BE49-F238E27FC236}">
                <a16:creationId xmlns:a16="http://schemas.microsoft.com/office/drawing/2014/main" id="{AFE011E7-3328-EAB8-2505-3F25EEE8DFA8}"/>
              </a:ext>
            </a:extLst>
          </p:cNvPr>
          <p:cNvSpPr/>
          <p:nvPr/>
        </p:nvSpPr>
        <p:spPr>
          <a:xfrm>
            <a:off x="15410307" y="2805017"/>
            <a:ext cx="855560" cy="570373"/>
          </a:xfrm>
          <a:custGeom>
            <a:avLst/>
            <a:gdLst>
              <a:gd name="connsiteX0" fmla="*/ 855851 w 855560"/>
              <a:gd name="connsiteY0" fmla="*/ 50 h 570373"/>
              <a:gd name="connsiteX1" fmla="*/ 855851 w 855560"/>
              <a:gd name="connsiteY1" fmla="*/ 40559 h 570373"/>
              <a:gd name="connsiteX2" fmla="*/ 855851 w 855560"/>
              <a:gd name="connsiteY2" fmla="*/ 529913 h 570373"/>
              <a:gd name="connsiteX3" fmla="*/ 855851 w 855560"/>
              <a:gd name="connsiteY3" fmla="*/ 570423 h 570373"/>
              <a:gd name="connsiteX4" fmla="*/ 291 w 855560"/>
              <a:gd name="connsiteY4" fmla="*/ 570423 h 570373"/>
              <a:gd name="connsiteX5" fmla="*/ 291 w 855560"/>
              <a:gd name="connsiteY5" fmla="*/ 529913 h 570373"/>
              <a:gd name="connsiteX6" fmla="*/ 291 w 855560"/>
              <a:gd name="connsiteY6" fmla="*/ 40559 h 570373"/>
              <a:gd name="connsiteX7" fmla="*/ 291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50"/>
                </a:moveTo>
                <a:cubicBezTo>
                  <a:pt x="855851" y="50"/>
                  <a:pt x="855851" y="18186"/>
                  <a:pt x="855851" y="40559"/>
                </a:cubicBezTo>
                <a:lnTo>
                  <a:pt x="855851" y="529913"/>
                </a:lnTo>
                <a:cubicBezTo>
                  <a:pt x="855851" y="552286"/>
                  <a:pt x="855851" y="570423"/>
                  <a:pt x="855851" y="570423"/>
                </a:cubicBezTo>
                <a:lnTo>
                  <a:pt x="291" y="570423"/>
                </a:lnTo>
                <a:cubicBezTo>
                  <a:pt x="291" y="570423"/>
                  <a:pt x="291" y="552286"/>
                  <a:pt x="291" y="529913"/>
                </a:cubicBezTo>
                <a:lnTo>
                  <a:pt x="291" y="40559"/>
                </a:lnTo>
                <a:cubicBezTo>
                  <a:pt x="291" y="18186"/>
                  <a:pt x="291" y="50"/>
                  <a:pt x="291" y="50"/>
                </a:cubicBezTo>
                <a:close/>
              </a:path>
            </a:pathLst>
          </a:custGeom>
          <a:solidFill>
            <a:srgbClr val="D2BF5C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19" name="Frihandsfigur: Form 18">
            <a:extLst>
              <a:ext uri="{FF2B5EF4-FFF2-40B4-BE49-F238E27FC236}">
                <a16:creationId xmlns:a16="http://schemas.microsoft.com/office/drawing/2014/main" id="{6742FC66-FACE-AD0F-5FDA-429E1F2FABFD}"/>
              </a:ext>
            </a:extLst>
          </p:cNvPr>
          <p:cNvSpPr/>
          <p:nvPr/>
        </p:nvSpPr>
        <p:spPr>
          <a:xfrm>
            <a:off x="15410307" y="3439329"/>
            <a:ext cx="855560" cy="570373"/>
          </a:xfrm>
          <a:custGeom>
            <a:avLst/>
            <a:gdLst>
              <a:gd name="connsiteX0" fmla="*/ 855851 w 855560"/>
              <a:gd name="connsiteY0" fmla="*/ 110 h 570373"/>
              <a:gd name="connsiteX1" fmla="*/ 855851 w 855560"/>
              <a:gd name="connsiteY1" fmla="*/ 40620 h 570373"/>
              <a:gd name="connsiteX2" fmla="*/ 855851 w 855560"/>
              <a:gd name="connsiteY2" fmla="*/ 529974 h 570373"/>
              <a:gd name="connsiteX3" fmla="*/ 855851 w 855560"/>
              <a:gd name="connsiteY3" fmla="*/ 570484 h 570373"/>
              <a:gd name="connsiteX4" fmla="*/ 291 w 855560"/>
              <a:gd name="connsiteY4" fmla="*/ 570484 h 570373"/>
              <a:gd name="connsiteX5" fmla="*/ 291 w 855560"/>
              <a:gd name="connsiteY5" fmla="*/ 529974 h 570373"/>
              <a:gd name="connsiteX6" fmla="*/ 291 w 855560"/>
              <a:gd name="connsiteY6" fmla="*/ 40620 h 570373"/>
              <a:gd name="connsiteX7" fmla="*/ 291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10"/>
                </a:moveTo>
                <a:cubicBezTo>
                  <a:pt x="855851" y="110"/>
                  <a:pt x="855851" y="18247"/>
                  <a:pt x="855851" y="40620"/>
                </a:cubicBezTo>
                <a:lnTo>
                  <a:pt x="855851" y="529974"/>
                </a:lnTo>
                <a:cubicBezTo>
                  <a:pt x="855851" y="552347"/>
                  <a:pt x="855851" y="570484"/>
                  <a:pt x="855851" y="570484"/>
                </a:cubicBezTo>
                <a:lnTo>
                  <a:pt x="291" y="570484"/>
                </a:lnTo>
                <a:cubicBezTo>
                  <a:pt x="291" y="570484"/>
                  <a:pt x="291" y="552347"/>
                  <a:pt x="291" y="529974"/>
                </a:cubicBezTo>
                <a:lnTo>
                  <a:pt x="291" y="40620"/>
                </a:lnTo>
                <a:cubicBezTo>
                  <a:pt x="291" y="18247"/>
                  <a:pt x="291" y="110"/>
                  <a:pt x="291" y="110"/>
                </a:cubicBezTo>
                <a:close/>
              </a:path>
            </a:pathLst>
          </a:custGeom>
          <a:solidFill>
            <a:srgbClr val="F1DB6B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0" name="Frihandsfigur: Form 19">
            <a:extLst>
              <a:ext uri="{FF2B5EF4-FFF2-40B4-BE49-F238E27FC236}">
                <a16:creationId xmlns:a16="http://schemas.microsoft.com/office/drawing/2014/main" id="{D216B8B3-7C6B-A86B-1525-E85C90A910A1}"/>
              </a:ext>
            </a:extLst>
          </p:cNvPr>
          <p:cNvSpPr/>
          <p:nvPr/>
        </p:nvSpPr>
        <p:spPr>
          <a:xfrm>
            <a:off x="15410307" y="4073642"/>
            <a:ext cx="855560" cy="570373"/>
          </a:xfrm>
          <a:custGeom>
            <a:avLst/>
            <a:gdLst>
              <a:gd name="connsiteX0" fmla="*/ 855851 w 855560"/>
              <a:gd name="connsiteY0" fmla="*/ 172 h 570373"/>
              <a:gd name="connsiteX1" fmla="*/ 855851 w 855560"/>
              <a:gd name="connsiteY1" fmla="*/ 40681 h 570373"/>
              <a:gd name="connsiteX2" fmla="*/ 855851 w 855560"/>
              <a:gd name="connsiteY2" fmla="*/ 530035 h 570373"/>
              <a:gd name="connsiteX3" fmla="*/ 855851 w 855560"/>
              <a:gd name="connsiteY3" fmla="*/ 570545 h 570373"/>
              <a:gd name="connsiteX4" fmla="*/ 291 w 855560"/>
              <a:gd name="connsiteY4" fmla="*/ 570545 h 570373"/>
              <a:gd name="connsiteX5" fmla="*/ 291 w 855560"/>
              <a:gd name="connsiteY5" fmla="*/ 530035 h 570373"/>
              <a:gd name="connsiteX6" fmla="*/ 291 w 855560"/>
              <a:gd name="connsiteY6" fmla="*/ 40681 h 570373"/>
              <a:gd name="connsiteX7" fmla="*/ 291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172"/>
                </a:moveTo>
                <a:cubicBezTo>
                  <a:pt x="855851" y="172"/>
                  <a:pt x="855851" y="18308"/>
                  <a:pt x="855851" y="40681"/>
                </a:cubicBezTo>
                <a:lnTo>
                  <a:pt x="855851" y="530035"/>
                </a:lnTo>
                <a:cubicBezTo>
                  <a:pt x="855851" y="552408"/>
                  <a:pt x="855851" y="570545"/>
                  <a:pt x="855851" y="570545"/>
                </a:cubicBezTo>
                <a:lnTo>
                  <a:pt x="291" y="570545"/>
                </a:lnTo>
                <a:cubicBezTo>
                  <a:pt x="291" y="570545"/>
                  <a:pt x="291" y="552408"/>
                  <a:pt x="291" y="530035"/>
                </a:cubicBezTo>
                <a:lnTo>
                  <a:pt x="291" y="40681"/>
                </a:lnTo>
                <a:cubicBezTo>
                  <a:pt x="291" y="18308"/>
                  <a:pt x="291" y="172"/>
                  <a:pt x="291" y="172"/>
                </a:cubicBezTo>
                <a:close/>
              </a:path>
            </a:pathLst>
          </a:custGeom>
          <a:solidFill>
            <a:srgbClr val="F4E288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1" name="Frihandsfigur: Form 20">
            <a:extLst>
              <a:ext uri="{FF2B5EF4-FFF2-40B4-BE49-F238E27FC236}">
                <a16:creationId xmlns:a16="http://schemas.microsoft.com/office/drawing/2014/main" id="{EB63A3BE-1B27-604A-4E2C-A07E33881E52}"/>
              </a:ext>
            </a:extLst>
          </p:cNvPr>
          <p:cNvSpPr/>
          <p:nvPr/>
        </p:nvSpPr>
        <p:spPr>
          <a:xfrm>
            <a:off x="15410307" y="4707943"/>
            <a:ext cx="855560" cy="570373"/>
          </a:xfrm>
          <a:custGeom>
            <a:avLst/>
            <a:gdLst>
              <a:gd name="connsiteX0" fmla="*/ 855851 w 855560"/>
              <a:gd name="connsiteY0" fmla="*/ 233 h 570373"/>
              <a:gd name="connsiteX1" fmla="*/ 855851 w 855560"/>
              <a:gd name="connsiteY1" fmla="*/ 40742 h 570373"/>
              <a:gd name="connsiteX2" fmla="*/ 855851 w 855560"/>
              <a:gd name="connsiteY2" fmla="*/ 530097 h 570373"/>
              <a:gd name="connsiteX3" fmla="*/ 855851 w 855560"/>
              <a:gd name="connsiteY3" fmla="*/ 570607 h 570373"/>
              <a:gd name="connsiteX4" fmla="*/ 291 w 855560"/>
              <a:gd name="connsiteY4" fmla="*/ 570607 h 570373"/>
              <a:gd name="connsiteX5" fmla="*/ 291 w 855560"/>
              <a:gd name="connsiteY5" fmla="*/ 530097 h 570373"/>
              <a:gd name="connsiteX6" fmla="*/ 291 w 855560"/>
              <a:gd name="connsiteY6" fmla="*/ 40743 h 570373"/>
              <a:gd name="connsiteX7" fmla="*/ 291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851" y="233"/>
                </a:moveTo>
                <a:cubicBezTo>
                  <a:pt x="855851" y="233"/>
                  <a:pt x="855851" y="18369"/>
                  <a:pt x="855851" y="40742"/>
                </a:cubicBezTo>
                <a:lnTo>
                  <a:pt x="855851" y="530097"/>
                </a:lnTo>
                <a:cubicBezTo>
                  <a:pt x="855851" y="552469"/>
                  <a:pt x="855851" y="570607"/>
                  <a:pt x="855851" y="570607"/>
                </a:cubicBezTo>
                <a:lnTo>
                  <a:pt x="291" y="570607"/>
                </a:lnTo>
                <a:cubicBezTo>
                  <a:pt x="291" y="570607"/>
                  <a:pt x="291" y="552470"/>
                  <a:pt x="291" y="530097"/>
                </a:cubicBezTo>
                <a:lnTo>
                  <a:pt x="291" y="40743"/>
                </a:lnTo>
                <a:cubicBezTo>
                  <a:pt x="291" y="18370"/>
                  <a:pt x="291" y="233"/>
                  <a:pt x="291" y="233"/>
                </a:cubicBezTo>
                <a:close/>
              </a:path>
            </a:pathLst>
          </a:custGeom>
          <a:solidFill>
            <a:srgbClr val="F7E9A6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2" name="Frihandsfigur: Form 21">
            <a:extLst>
              <a:ext uri="{FF2B5EF4-FFF2-40B4-BE49-F238E27FC236}">
                <a16:creationId xmlns:a16="http://schemas.microsoft.com/office/drawing/2014/main" id="{CFBBCC32-442D-B35D-08B6-60F241D2C2DB}"/>
              </a:ext>
            </a:extLst>
          </p:cNvPr>
          <p:cNvSpPr/>
          <p:nvPr/>
        </p:nvSpPr>
        <p:spPr>
          <a:xfrm>
            <a:off x="16317178" y="3439329"/>
            <a:ext cx="855560" cy="570373"/>
          </a:xfrm>
          <a:custGeom>
            <a:avLst/>
            <a:gdLst>
              <a:gd name="connsiteX0" fmla="*/ 855938 w 855560"/>
              <a:gd name="connsiteY0" fmla="*/ 110 h 570373"/>
              <a:gd name="connsiteX1" fmla="*/ 855938 w 855560"/>
              <a:gd name="connsiteY1" fmla="*/ 40620 h 570373"/>
              <a:gd name="connsiteX2" fmla="*/ 855938 w 855560"/>
              <a:gd name="connsiteY2" fmla="*/ 529974 h 570373"/>
              <a:gd name="connsiteX3" fmla="*/ 855938 w 855560"/>
              <a:gd name="connsiteY3" fmla="*/ 570484 h 570373"/>
              <a:gd name="connsiteX4" fmla="*/ 378 w 855560"/>
              <a:gd name="connsiteY4" fmla="*/ 570484 h 570373"/>
              <a:gd name="connsiteX5" fmla="*/ 378 w 855560"/>
              <a:gd name="connsiteY5" fmla="*/ 529974 h 570373"/>
              <a:gd name="connsiteX6" fmla="*/ 378 w 855560"/>
              <a:gd name="connsiteY6" fmla="*/ 40620 h 570373"/>
              <a:gd name="connsiteX7" fmla="*/ 378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10"/>
                </a:moveTo>
                <a:cubicBezTo>
                  <a:pt x="855938" y="110"/>
                  <a:pt x="855938" y="18247"/>
                  <a:pt x="855938" y="40620"/>
                </a:cubicBezTo>
                <a:lnTo>
                  <a:pt x="855938" y="529974"/>
                </a:lnTo>
                <a:cubicBezTo>
                  <a:pt x="855938" y="552347"/>
                  <a:pt x="855938" y="570484"/>
                  <a:pt x="855938" y="570484"/>
                </a:cubicBezTo>
                <a:lnTo>
                  <a:pt x="378" y="570484"/>
                </a:lnTo>
                <a:cubicBezTo>
                  <a:pt x="378" y="570484"/>
                  <a:pt x="378" y="552347"/>
                  <a:pt x="378" y="529974"/>
                </a:cubicBezTo>
                <a:lnTo>
                  <a:pt x="378" y="40620"/>
                </a:lnTo>
                <a:cubicBezTo>
                  <a:pt x="378" y="18247"/>
                  <a:pt x="378" y="110"/>
                  <a:pt x="378" y="110"/>
                </a:cubicBezTo>
                <a:close/>
              </a:path>
            </a:pathLst>
          </a:custGeom>
          <a:solidFill>
            <a:srgbClr val="C75A4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3" name="Frihandsfigur: Form 22">
            <a:extLst>
              <a:ext uri="{FF2B5EF4-FFF2-40B4-BE49-F238E27FC236}">
                <a16:creationId xmlns:a16="http://schemas.microsoft.com/office/drawing/2014/main" id="{47668148-96B1-30BC-A714-9320E39B0DB7}"/>
              </a:ext>
            </a:extLst>
          </p:cNvPr>
          <p:cNvSpPr/>
          <p:nvPr/>
        </p:nvSpPr>
        <p:spPr>
          <a:xfrm>
            <a:off x="16317178" y="4073642"/>
            <a:ext cx="855560" cy="570373"/>
          </a:xfrm>
          <a:custGeom>
            <a:avLst/>
            <a:gdLst>
              <a:gd name="connsiteX0" fmla="*/ 855938 w 855560"/>
              <a:gd name="connsiteY0" fmla="*/ 172 h 570373"/>
              <a:gd name="connsiteX1" fmla="*/ 855938 w 855560"/>
              <a:gd name="connsiteY1" fmla="*/ 40681 h 570373"/>
              <a:gd name="connsiteX2" fmla="*/ 855938 w 855560"/>
              <a:gd name="connsiteY2" fmla="*/ 530035 h 570373"/>
              <a:gd name="connsiteX3" fmla="*/ 855938 w 855560"/>
              <a:gd name="connsiteY3" fmla="*/ 570545 h 570373"/>
              <a:gd name="connsiteX4" fmla="*/ 378 w 855560"/>
              <a:gd name="connsiteY4" fmla="*/ 570545 h 570373"/>
              <a:gd name="connsiteX5" fmla="*/ 378 w 855560"/>
              <a:gd name="connsiteY5" fmla="*/ 530035 h 570373"/>
              <a:gd name="connsiteX6" fmla="*/ 378 w 855560"/>
              <a:gd name="connsiteY6" fmla="*/ 40681 h 570373"/>
              <a:gd name="connsiteX7" fmla="*/ 378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172"/>
                </a:moveTo>
                <a:cubicBezTo>
                  <a:pt x="855938" y="172"/>
                  <a:pt x="855938" y="18308"/>
                  <a:pt x="855938" y="40681"/>
                </a:cubicBezTo>
                <a:lnTo>
                  <a:pt x="855938" y="530035"/>
                </a:lnTo>
                <a:cubicBezTo>
                  <a:pt x="855938" y="552408"/>
                  <a:pt x="855938" y="570545"/>
                  <a:pt x="855938" y="570545"/>
                </a:cubicBezTo>
                <a:lnTo>
                  <a:pt x="378" y="570545"/>
                </a:lnTo>
                <a:cubicBezTo>
                  <a:pt x="378" y="570545"/>
                  <a:pt x="378" y="552408"/>
                  <a:pt x="378" y="530035"/>
                </a:cubicBezTo>
                <a:lnTo>
                  <a:pt x="378" y="40681"/>
                </a:lnTo>
                <a:cubicBezTo>
                  <a:pt x="378" y="18308"/>
                  <a:pt x="378" y="172"/>
                  <a:pt x="378" y="172"/>
                </a:cubicBezTo>
                <a:close/>
              </a:path>
            </a:pathLst>
          </a:custGeom>
          <a:solidFill>
            <a:srgbClr val="DF796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4" name="Frihandsfigur: Form 23">
            <a:extLst>
              <a:ext uri="{FF2B5EF4-FFF2-40B4-BE49-F238E27FC236}">
                <a16:creationId xmlns:a16="http://schemas.microsoft.com/office/drawing/2014/main" id="{6D1E67E8-57C5-5A33-8134-91075EC09AF9}"/>
              </a:ext>
            </a:extLst>
          </p:cNvPr>
          <p:cNvSpPr/>
          <p:nvPr/>
        </p:nvSpPr>
        <p:spPr>
          <a:xfrm>
            <a:off x="16317178" y="4707943"/>
            <a:ext cx="855560" cy="570373"/>
          </a:xfrm>
          <a:custGeom>
            <a:avLst/>
            <a:gdLst>
              <a:gd name="connsiteX0" fmla="*/ 855938 w 855560"/>
              <a:gd name="connsiteY0" fmla="*/ 233 h 570373"/>
              <a:gd name="connsiteX1" fmla="*/ 855938 w 855560"/>
              <a:gd name="connsiteY1" fmla="*/ 40742 h 570373"/>
              <a:gd name="connsiteX2" fmla="*/ 855938 w 855560"/>
              <a:gd name="connsiteY2" fmla="*/ 530097 h 570373"/>
              <a:gd name="connsiteX3" fmla="*/ 855938 w 855560"/>
              <a:gd name="connsiteY3" fmla="*/ 570607 h 570373"/>
              <a:gd name="connsiteX4" fmla="*/ 378 w 855560"/>
              <a:gd name="connsiteY4" fmla="*/ 570607 h 570373"/>
              <a:gd name="connsiteX5" fmla="*/ 378 w 855560"/>
              <a:gd name="connsiteY5" fmla="*/ 530097 h 570373"/>
              <a:gd name="connsiteX6" fmla="*/ 378 w 855560"/>
              <a:gd name="connsiteY6" fmla="*/ 40743 h 570373"/>
              <a:gd name="connsiteX7" fmla="*/ 378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233"/>
                </a:moveTo>
                <a:cubicBezTo>
                  <a:pt x="855938" y="233"/>
                  <a:pt x="855938" y="18369"/>
                  <a:pt x="855938" y="40742"/>
                </a:cubicBezTo>
                <a:lnTo>
                  <a:pt x="855938" y="530097"/>
                </a:lnTo>
                <a:cubicBezTo>
                  <a:pt x="855938" y="552469"/>
                  <a:pt x="855938" y="570607"/>
                  <a:pt x="855938" y="570607"/>
                </a:cubicBezTo>
                <a:lnTo>
                  <a:pt x="378" y="570607"/>
                </a:lnTo>
                <a:cubicBezTo>
                  <a:pt x="378" y="570607"/>
                  <a:pt x="378" y="552470"/>
                  <a:pt x="378" y="530097"/>
                </a:cubicBezTo>
                <a:lnTo>
                  <a:pt x="378" y="40743"/>
                </a:lnTo>
                <a:cubicBezTo>
                  <a:pt x="378" y="18370"/>
                  <a:pt x="378" y="233"/>
                  <a:pt x="378" y="233"/>
                </a:cubicBezTo>
                <a:close/>
              </a:path>
            </a:pathLst>
          </a:custGeom>
          <a:solidFill>
            <a:srgbClr val="E59F9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5" name="Frihandsfigur: Form 24">
            <a:extLst>
              <a:ext uri="{FF2B5EF4-FFF2-40B4-BE49-F238E27FC236}">
                <a16:creationId xmlns:a16="http://schemas.microsoft.com/office/drawing/2014/main" id="{873D0CB2-6E56-6535-05CD-9A5A33CD1226}"/>
              </a:ext>
            </a:extLst>
          </p:cNvPr>
          <p:cNvSpPr/>
          <p:nvPr/>
        </p:nvSpPr>
        <p:spPr>
          <a:xfrm>
            <a:off x="16317178" y="2805017"/>
            <a:ext cx="855560" cy="570373"/>
          </a:xfrm>
          <a:custGeom>
            <a:avLst/>
            <a:gdLst>
              <a:gd name="connsiteX0" fmla="*/ 855938 w 855560"/>
              <a:gd name="connsiteY0" fmla="*/ 50 h 570373"/>
              <a:gd name="connsiteX1" fmla="*/ 855938 w 855560"/>
              <a:gd name="connsiteY1" fmla="*/ 40559 h 570373"/>
              <a:gd name="connsiteX2" fmla="*/ 855938 w 855560"/>
              <a:gd name="connsiteY2" fmla="*/ 529913 h 570373"/>
              <a:gd name="connsiteX3" fmla="*/ 855938 w 855560"/>
              <a:gd name="connsiteY3" fmla="*/ 570423 h 570373"/>
              <a:gd name="connsiteX4" fmla="*/ 378 w 855560"/>
              <a:gd name="connsiteY4" fmla="*/ 570423 h 570373"/>
              <a:gd name="connsiteX5" fmla="*/ 378 w 855560"/>
              <a:gd name="connsiteY5" fmla="*/ 529913 h 570373"/>
              <a:gd name="connsiteX6" fmla="*/ 378 w 855560"/>
              <a:gd name="connsiteY6" fmla="*/ 40559 h 570373"/>
              <a:gd name="connsiteX7" fmla="*/ 378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50"/>
                </a:moveTo>
                <a:cubicBezTo>
                  <a:pt x="855938" y="50"/>
                  <a:pt x="855938" y="18186"/>
                  <a:pt x="855938" y="40559"/>
                </a:cubicBezTo>
                <a:lnTo>
                  <a:pt x="855938" y="529913"/>
                </a:lnTo>
                <a:cubicBezTo>
                  <a:pt x="855938" y="552286"/>
                  <a:pt x="855938" y="570423"/>
                  <a:pt x="855938" y="570423"/>
                </a:cubicBezTo>
                <a:lnTo>
                  <a:pt x="378" y="570423"/>
                </a:lnTo>
                <a:cubicBezTo>
                  <a:pt x="378" y="570423"/>
                  <a:pt x="378" y="552286"/>
                  <a:pt x="378" y="529913"/>
                </a:cubicBezTo>
                <a:lnTo>
                  <a:pt x="378" y="40559"/>
                </a:lnTo>
                <a:cubicBezTo>
                  <a:pt x="378" y="18186"/>
                  <a:pt x="378" y="50"/>
                  <a:pt x="378" y="50"/>
                </a:cubicBezTo>
                <a:close/>
              </a:path>
            </a:pathLst>
          </a:custGeom>
          <a:solidFill>
            <a:srgbClr val="A1483D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6" name="Frihandsfigur: Form 25">
            <a:extLst>
              <a:ext uri="{FF2B5EF4-FFF2-40B4-BE49-F238E27FC236}">
                <a16:creationId xmlns:a16="http://schemas.microsoft.com/office/drawing/2014/main" id="{448EC026-B1FF-D0D1-783A-DDD66B8FACF4}"/>
              </a:ext>
            </a:extLst>
          </p:cNvPr>
          <p:cNvSpPr/>
          <p:nvPr/>
        </p:nvSpPr>
        <p:spPr>
          <a:xfrm>
            <a:off x="16317178" y="2170716"/>
            <a:ext cx="855560" cy="570373"/>
          </a:xfrm>
          <a:custGeom>
            <a:avLst/>
            <a:gdLst>
              <a:gd name="connsiteX0" fmla="*/ 855938 w 855560"/>
              <a:gd name="connsiteY0" fmla="*/ -12 h 570373"/>
              <a:gd name="connsiteX1" fmla="*/ 855938 w 855560"/>
              <a:gd name="connsiteY1" fmla="*/ 40498 h 570373"/>
              <a:gd name="connsiteX2" fmla="*/ 855938 w 855560"/>
              <a:gd name="connsiteY2" fmla="*/ 529852 h 570373"/>
              <a:gd name="connsiteX3" fmla="*/ 855938 w 855560"/>
              <a:gd name="connsiteY3" fmla="*/ 570362 h 570373"/>
              <a:gd name="connsiteX4" fmla="*/ 378 w 855560"/>
              <a:gd name="connsiteY4" fmla="*/ 570362 h 570373"/>
              <a:gd name="connsiteX5" fmla="*/ 378 w 855560"/>
              <a:gd name="connsiteY5" fmla="*/ 529852 h 570373"/>
              <a:gd name="connsiteX6" fmla="*/ 378 w 855560"/>
              <a:gd name="connsiteY6" fmla="*/ 40498 h 570373"/>
              <a:gd name="connsiteX7" fmla="*/ 378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938" y="-12"/>
                </a:moveTo>
                <a:cubicBezTo>
                  <a:pt x="855938" y="-12"/>
                  <a:pt x="855938" y="18125"/>
                  <a:pt x="855938" y="40498"/>
                </a:cubicBezTo>
                <a:lnTo>
                  <a:pt x="855938" y="529852"/>
                </a:lnTo>
                <a:cubicBezTo>
                  <a:pt x="855938" y="552225"/>
                  <a:pt x="855938" y="570362"/>
                  <a:pt x="855938" y="570362"/>
                </a:cubicBezTo>
                <a:lnTo>
                  <a:pt x="378" y="570362"/>
                </a:lnTo>
                <a:cubicBezTo>
                  <a:pt x="378" y="570362"/>
                  <a:pt x="378" y="552225"/>
                  <a:pt x="378" y="529852"/>
                </a:cubicBezTo>
                <a:lnTo>
                  <a:pt x="378" y="40498"/>
                </a:lnTo>
                <a:cubicBezTo>
                  <a:pt x="378" y="18125"/>
                  <a:pt x="378" y="-12"/>
                  <a:pt x="378" y="-12"/>
                </a:cubicBezTo>
                <a:close/>
              </a:path>
            </a:pathLst>
          </a:custGeom>
          <a:solidFill>
            <a:srgbClr val="42191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7" name="Frihandsfigur: Form 26">
            <a:extLst>
              <a:ext uri="{FF2B5EF4-FFF2-40B4-BE49-F238E27FC236}">
                <a16:creationId xmlns:a16="http://schemas.microsoft.com/office/drawing/2014/main" id="{549D35E3-D286-7209-EB0A-9CC5D210998D}"/>
              </a:ext>
            </a:extLst>
          </p:cNvPr>
          <p:cNvSpPr/>
          <p:nvPr/>
        </p:nvSpPr>
        <p:spPr>
          <a:xfrm>
            <a:off x="17224049" y="2805017"/>
            <a:ext cx="855560" cy="570373"/>
          </a:xfrm>
          <a:custGeom>
            <a:avLst/>
            <a:gdLst>
              <a:gd name="connsiteX0" fmla="*/ 856026 w 855560"/>
              <a:gd name="connsiteY0" fmla="*/ 50 h 570373"/>
              <a:gd name="connsiteX1" fmla="*/ 856026 w 855560"/>
              <a:gd name="connsiteY1" fmla="*/ 40559 h 570373"/>
              <a:gd name="connsiteX2" fmla="*/ 856026 w 855560"/>
              <a:gd name="connsiteY2" fmla="*/ 529913 h 570373"/>
              <a:gd name="connsiteX3" fmla="*/ 856026 w 855560"/>
              <a:gd name="connsiteY3" fmla="*/ 570423 h 570373"/>
              <a:gd name="connsiteX4" fmla="*/ 466 w 855560"/>
              <a:gd name="connsiteY4" fmla="*/ 570423 h 570373"/>
              <a:gd name="connsiteX5" fmla="*/ 466 w 855560"/>
              <a:gd name="connsiteY5" fmla="*/ 529913 h 570373"/>
              <a:gd name="connsiteX6" fmla="*/ 466 w 855560"/>
              <a:gd name="connsiteY6" fmla="*/ 40559 h 570373"/>
              <a:gd name="connsiteX7" fmla="*/ 466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50"/>
                </a:moveTo>
                <a:cubicBezTo>
                  <a:pt x="856026" y="50"/>
                  <a:pt x="856026" y="18186"/>
                  <a:pt x="856026" y="40559"/>
                </a:cubicBezTo>
                <a:lnTo>
                  <a:pt x="856026" y="529913"/>
                </a:lnTo>
                <a:cubicBezTo>
                  <a:pt x="856026" y="552286"/>
                  <a:pt x="856026" y="570423"/>
                  <a:pt x="856026" y="570423"/>
                </a:cubicBezTo>
                <a:lnTo>
                  <a:pt x="466" y="570423"/>
                </a:lnTo>
                <a:cubicBezTo>
                  <a:pt x="466" y="570423"/>
                  <a:pt x="466" y="552286"/>
                  <a:pt x="466" y="529913"/>
                </a:cubicBezTo>
                <a:lnTo>
                  <a:pt x="466" y="40559"/>
                </a:lnTo>
                <a:cubicBezTo>
                  <a:pt x="466" y="18186"/>
                  <a:pt x="466" y="50"/>
                  <a:pt x="466" y="50"/>
                </a:cubicBezTo>
                <a:close/>
              </a:path>
            </a:pathLst>
          </a:custGeom>
          <a:solidFill>
            <a:srgbClr val="707062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8" name="Frihandsfigur: Form 27">
            <a:extLst>
              <a:ext uri="{FF2B5EF4-FFF2-40B4-BE49-F238E27FC236}">
                <a16:creationId xmlns:a16="http://schemas.microsoft.com/office/drawing/2014/main" id="{FED2A41D-7F43-0989-EEE7-F754A81DF0CC}"/>
              </a:ext>
            </a:extLst>
          </p:cNvPr>
          <p:cNvSpPr/>
          <p:nvPr/>
        </p:nvSpPr>
        <p:spPr>
          <a:xfrm>
            <a:off x="17224049" y="3439329"/>
            <a:ext cx="855560" cy="570373"/>
          </a:xfrm>
          <a:custGeom>
            <a:avLst/>
            <a:gdLst>
              <a:gd name="connsiteX0" fmla="*/ 856026 w 855560"/>
              <a:gd name="connsiteY0" fmla="*/ 110 h 570373"/>
              <a:gd name="connsiteX1" fmla="*/ 856026 w 855560"/>
              <a:gd name="connsiteY1" fmla="*/ 40620 h 570373"/>
              <a:gd name="connsiteX2" fmla="*/ 856026 w 855560"/>
              <a:gd name="connsiteY2" fmla="*/ 529974 h 570373"/>
              <a:gd name="connsiteX3" fmla="*/ 856026 w 855560"/>
              <a:gd name="connsiteY3" fmla="*/ 570484 h 570373"/>
              <a:gd name="connsiteX4" fmla="*/ 466 w 855560"/>
              <a:gd name="connsiteY4" fmla="*/ 570484 h 570373"/>
              <a:gd name="connsiteX5" fmla="*/ 466 w 855560"/>
              <a:gd name="connsiteY5" fmla="*/ 529974 h 570373"/>
              <a:gd name="connsiteX6" fmla="*/ 466 w 855560"/>
              <a:gd name="connsiteY6" fmla="*/ 40620 h 570373"/>
              <a:gd name="connsiteX7" fmla="*/ 466 w 855560"/>
              <a:gd name="connsiteY7" fmla="*/ 11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10"/>
                </a:moveTo>
                <a:cubicBezTo>
                  <a:pt x="856026" y="110"/>
                  <a:pt x="856026" y="18247"/>
                  <a:pt x="856026" y="40620"/>
                </a:cubicBezTo>
                <a:lnTo>
                  <a:pt x="856026" y="529974"/>
                </a:lnTo>
                <a:cubicBezTo>
                  <a:pt x="856026" y="552347"/>
                  <a:pt x="856026" y="570484"/>
                  <a:pt x="856026" y="570484"/>
                </a:cubicBezTo>
                <a:lnTo>
                  <a:pt x="466" y="570484"/>
                </a:lnTo>
                <a:cubicBezTo>
                  <a:pt x="466" y="570484"/>
                  <a:pt x="466" y="552347"/>
                  <a:pt x="466" y="529974"/>
                </a:cubicBezTo>
                <a:lnTo>
                  <a:pt x="466" y="40620"/>
                </a:lnTo>
                <a:cubicBezTo>
                  <a:pt x="466" y="18247"/>
                  <a:pt x="466" y="110"/>
                  <a:pt x="466" y="110"/>
                </a:cubicBezTo>
                <a:close/>
              </a:path>
            </a:pathLst>
          </a:custGeom>
          <a:solidFill>
            <a:srgbClr val="8B8B79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29" name="Frihandsfigur: Form 28">
            <a:extLst>
              <a:ext uri="{FF2B5EF4-FFF2-40B4-BE49-F238E27FC236}">
                <a16:creationId xmlns:a16="http://schemas.microsoft.com/office/drawing/2014/main" id="{6ED24A73-B6B4-3B88-9536-55B7100C5971}"/>
              </a:ext>
            </a:extLst>
          </p:cNvPr>
          <p:cNvSpPr/>
          <p:nvPr/>
        </p:nvSpPr>
        <p:spPr>
          <a:xfrm>
            <a:off x="17224049" y="4073642"/>
            <a:ext cx="855560" cy="570373"/>
          </a:xfrm>
          <a:custGeom>
            <a:avLst/>
            <a:gdLst>
              <a:gd name="connsiteX0" fmla="*/ 856026 w 855560"/>
              <a:gd name="connsiteY0" fmla="*/ 172 h 570373"/>
              <a:gd name="connsiteX1" fmla="*/ 856026 w 855560"/>
              <a:gd name="connsiteY1" fmla="*/ 40681 h 570373"/>
              <a:gd name="connsiteX2" fmla="*/ 856026 w 855560"/>
              <a:gd name="connsiteY2" fmla="*/ 530035 h 570373"/>
              <a:gd name="connsiteX3" fmla="*/ 856026 w 855560"/>
              <a:gd name="connsiteY3" fmla="*/ 570545 h 570373"/>
              <a:gd name="connsiteX4" fmla="*/ 466 w 855560"/>
              <a:gd name="connsiteY4" fmla="*/ 570545 h 570373"/>
              <a:gd name="connsiteX5" fmla="*/ 466 w 855560"/>
              <a:gd name="connsiteY5" fmla="*/ 530035 h 570373"/>
              <a:gd name="connsiteX6" fmla="*/ 466 w 855560"/>
              <a:gd name="connsiteY6" fmla="*/ 40681 h 570373"/>
              <a:gd name="connsiteX7" fmla="*/ 466 w 855560"/>
              <a:gd name="connsiteY7" fmla="*/ 17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172"/>
                </a:moveTo>
                <a:cubicBezTo>
                  <a:pt x="856026" y="172"/>
                  <a:pt x="856026" y="18308"/>
                  <a:pt x="856026" y="40681"/>
                </a:cubicBezTo>
                <a:lnTo>
                  <a:pt x="856026" y="530035"/>
                </a:lnTo>
                <a:cubicBezTo>
                  <a:pt x="856026" y="552408"/>
                  <a:pt x="856026" y="570545"/>
                  <a:pt x="856026" y="570545"/>
                </a:cubicBezTo>
                <a:lnTo>
                  <a:pt x="466" y="570545"/>
                </a:lnTo>
                <a:cubicBezTo>
                  <a:pt x="466" y="570545"/>
                  <a:pt x="466" y="552408"/>
                  <a:pt x="466" y="530035"/>
                </a:cubicBezTo>
                <a:lnTo>
                  <a:pt x="466" y="40681"/>
                </a:lnTo>
                <a:cubicBezTo>
                  <a:pt x="466" y="18308"/>
                  <a:pt x="466" y="172"/>
                  <a:pt x="466" y="172"/>
                </a:cubicBezTo>
                <a:close/>
              </a:path>
            </a:pathLst>
          </a:custGeom>
          <a:solidFill>
            <a:srgbClr val="A2A294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0" name="Frihandsfigur: Form 29">
            <a:extLst>
              <a:ext uri="{FF2B5EF4-FFF2-40B4-BE49-F238E27FC236}">
                <a16:creationId xmlns:a16="http://schemas.microsoft.com/office/drawing/2014/main" id="{5CB0D49D-3270-059F-84D0-E790A082E0EF}"/>
              </a:ext>
            </a:extLst>
          </p:cNvPr>
          <p:cNvSpPr/>
          <p:nvPr/>
        </p:nvSpPr>
        <p:spPr>
          <a:xfrm>
            <a:off x="17224049" y="4707943"/>
            <a:ext cx="855560" cy="570373"/>
          </a:xfrm>
          <a:custGeom>
            <a:avLst/>
            <a:gdLst>
              <a:gd name="connsiteX0" fmla="*/ 856026 w 855560"/>
              <a:gd name="connsiteY0" fmla="*/ 233 h 570373"/>
              <a:gd name="connsiteX1" fmla="*/ 856026 w 855560"/>
              <a:gd name="connsiteY1" fmla="*/ 40742 h 570373"/>
              <a:gd name="connsiteX2" fmla="*/ 856026 w 855560"/>
              <a:gd name="connsiteY2" fmla="*/ 530097 h 570373"/>
              <a:gd name="connsiteX3" fmla="*/ 856026 w 855560"/>
              <a:gd name="connsiteY3" fmla="*/ 570607 h 570373"/>
              <a:gd name="connsiteX4" fmla="*/ 466 w 855560"/>
              <a:gd name="connsiteY4" fmla="*/ 570607 h 570373"/>
              <a:gd name="connsiteX5" fmla="*/ 466 w 855560"/>
              <a:gd name="connsiteY5" fmla="*/ 530097 h 570373"/>
              <a:gd name="connsiteX6" fmla="*/ 466 w 855560"/>
              <a:gd name="connsiteY6" fmla="*/ 40743 h 570373"/>
              <a:gd name="connsiteX7" fmla="*/ 466 w 855560"/>
              <a:gd name="connsiteY7" fmla="*/ 233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6" y="233"/>
                </a:moveTo>
                <a:cubicBezTo>
                  <a:pt x="856026" y="233"/>
                  <a:pt x="856026" y="18369"/>
                  <a:pt x="856026" y="40742"/>
                </a:cubicBezTo>
                <a:lnTo>
                  <a:pt x="856026" y="530097"/>
                </a:lnTo>
                <a:cubicBezTo>
                  <a:pt x="856026" y="552469"/>
                  <a:pt x="856026" y="570607"/>
                  <a:pt x="856026" y="570607"/>
                </a:cubicBezTo>
                <a:lnTo>
                  <a:pt x="466" y="570607"/>
                </a:lnTo>
                <a:cubicBezTo>
                  <a:pt x="466" y="570607"/>
                  <a:pt x="466" y="552470"/>
                  <a:pt x="466" y="530097"/>
                </a:cubicBezTo>
                <a:lnTo>
                  <a:pt x="466" y="40743"/>
                </a:lnTo>
                <a:cubicBezTo>
                  <a:pt x="466" y="18370"/>
                  <a:pt x="466" y="233"/>
                  <a:pt x="466" y="233"/>
                </a:cubicBezTo>
                <a:close/>
              </a:path>
            </a:pathLst>
          </a:custGeom>
          <a:solidFill>
            <a:srgbClr val="B9B9A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1" name="Frihandsfigur: Form 30">
            <a:extLst>
              <a:ext uri="{FF2B5EF4-FFF2-40B4-BE49-F238E27FC236}">
                <a16:creationId xmlns:a16="http://schemas.microsoft.com/office/drawing/2014/main" id="{ABCA4406-23CB-F2C6-5B81-B7BC2E1FCC39}"/>
              </a:ext>
            </a:extLst>
          </p:cNvPr>
          <p:cNvSpPr/>
          <p:nvPr/>
        </p:nvSpPr>
        <p:spPr>
          <a:xfrm>
            <a:off x="17217182" y="2179328"/>
            <a:ext cx="855560" cy="570373"/>
          </a:xfrm>
          <a:custGeom>
            <a:avLst/>
            <a:gdLst>
              <a:gd name="connsiteX0" fmla="*/ 856025 w 855560"/>
              <a:gd name="connsiteY0" fmla="*/ -11 h 570373"/>
              <a:gd name="connsiteX1" fmla="*/ 856025 w 855560"/>
              <a:gd name="connsiteY1" fmla="*/ 40499 h 570373"/>
              <a:gd name="connsiteX2" fmla="*/ 856025 w 855560"/>
              <a:gd name="connsiteY2" fmla="*/ 529853 h 570373"/>
              <a:gd name="connsiteX3" fmla="*/ 856025 w 855560"/>
              <a:gd name="connsiteY3" fmla="*/ 570363 h 570373"/>
              <a:gd name="connsiteX4" fmla="*/ 465 w 855560"/>
              <a:gd name="connsiteY4" fmla="*/ 570363 h 570373"/>
              <a:gd name="connsiteX5" fmla="*/ 465 w 855560"/>
              <a:gd name="connsiteY5" fmla="*/ 529853 h 570373"/>
              <a:gd name="connsiteX6" fmla="*/ 465 w 855560"/>
              <a:gd name="connsiteY6" fmla="*/ 40499 h 570373"/>
              <a:gd name="connsiteX7" fmla="*/ 465 w 855560"/>
              <a:gd name="connsiteY7" fmla="*/ -11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6025" y="-11"/>
                </a:moveTo>
                <a:cubicBezTo>
                  <a:pt x="856025" y="-11"/>
                  <a:pt x="856025" y="18126"/>
                  <a:pt x="856025" y="40499"/>
                </a:cubicBezTo>
                <a:lnTo>
                  <a:pt x="856025" y="529853"/>
                </a:lnTo>
                <a:cubicBezTo>
                  <a:pt x="856025" y="552226"/>
                  <a:pt x="856025" y="570363"/>
                  <a:pt x="856025" y="570363"/>
                </a:cubicBezTo>
                <a:lnTo>
                  <a:pt x="465" y="570363"/>
                </a:lnTo>
                <a:cubicBezTo>
                  <a:pt x="465" y="570363"/>
                  <a:pt x="465" y="552226"/>
                  <a:pt x="465" y="529853"/>
                </a:cubicBezTo>
                <a:lnTo>
                  <a:pt x="465" y="40499"/>
                </a:lnTo>
                <a:cubicBezTo>
                  <a:pt x="465" y="18126"/>
                  <a:pt x="465" y="-11"/>
                  <a:pt x="465" y="-11"/>
                </a:cubicBezTo>
                <a:close/>
              </a:path>
            </a:pathLst>
          </a:custGeom>
          <a:solidFill>
            <a:srgbClr val="31312A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2" name="Frihandsfigur: Form 31">
            <a:extLst>
              <a:ext uri="{FF2B5EF4-FFF2-40B4-BE49-F238E27FC236}">
                <a16:creationId xmlns:a16="http://schemas.microsoft.com/office/drawing/2014/main" id="{304AD246-8270-D0F6-EC11-7D00A6FE9E76}"/>
              </a:ext>
            </a:extLst>
          </p:cNvPr>
          <p:cNvSpPr/>
          <p:nvPr/>
        </p:nvSpPr>
        <p:spPr>
          <a:xfrm>
            <a:off x="12689705" y="2805017"/>
            <a:ext cx="855560" cy="570373"/>
          </a:xfrm>
          <a:custGeom>
            <a:avLst/>
            <a:gdLst>
              <a:gd name="connsiteX0" fmla="*/ 855589 w 855560"/>
              <a:gd name="connsiteY0" fmla="*/ 50 h 570373"/>
              <a:gd name="connsiteX1" fmla="*/ 855589 w 855560"/>
              <a:gd name="connsiteY1" fmla="*/ 40559 h 570373"/>
              <a:gd name="connsiteX2" fmla="*/ 855589 w 855560"/>
              <a:gd name="connsiteY2" fmla="*/ 529913 h 570373"/>
              <a:gd name="connsiteX3" fmla="*/ 855589 w 855560"/>
              <a:gd name="connsiteY3" fmla="*/ 570423 h 570373"/>
              <a:gd name="connsiteX4" fmla="*/ 29 w 855560"/>
              <a:gd name="connsiteY4" fmla="*/ 570423 h 570373"/>
              <a:gd name="connsiteX5" fmla="*/ 29 w 855560"/>
              <a:gd name="connsiteY5" fmla="*/ 529913 h 570373"/>
              <a:gd name="connsiteX6" fmla="*/ 29 w 855560"/>
              <a:gd name="connsiteY6" fmla="*/ 40559 h 570373"/>
              <a:gd name="connsiteX7" fmla="*/ 29 w 855560"/>
              <a:gd name="connsiteY7" fmla="*/ 50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50"/>
                </a:moveTo>
                <a:cubicBezTo>
                  <a:pt x="855589" y="50"/>
                  <a:pt x="855589" y="18186"/>
                  <a:pt x="855589" y="40559"/>
                </a:cubicBezTo>
                <a:lnTo>
                  <a:pt x="855589" y="529913"/>
                </a:lnTo>
                <a:cubicBezTo>
                  <a:pt x="855589" y="552286"/>
                  <a:pt x="855589" y="570423"/>
                  <a:pt x="855589" y="570423"/>
                </a:cubicBezTo>
                <a:lnTo>
                  <a:pt x="29" y="570423"/>
                </a:lnTo>
                <a:cubicBezTo>
                  <a:pt x="29" y="570423"/>
                  <a:pt x="29" y="552286"/>
                  <a:pt x="29" y="529913"/>
                </a:cubicBezTo>
                <a:lnTo>
                  <a:pt x="29" y="40559"/>
                </a:lnTo>
                <a:cubicBezTo>
                  <a:pt x="29" y="18186"/>
                  <a:pt x="29" y="50"/>
                  <a:pt x="29" y="50"/>
                </a:cubicBezTo>
                <a:close/>
              </a:path>
            </a:pathLst>
          </a:custGeom>
          <a:solidFill>
            <a:srgbClr val="2D5961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33" name="Frihandsfigur: Form 32">
            <a:extLst>
              <a:ext uri="{FF2B5EF4-FFF2-40B4-BE49-F238E27FC236}">
                <a16:creationId xmlns:a16="http://schemas.microsoft.com/office/drawing/2014/main" id="{ECD6A6DB-1990-E8DE-7EFB-ECD617BA27F8}"/>
              </a:ext>
            </a:extLst>
          </p:cNvPr>
          <p:cNvSpPr/>
          <p:nvPr/>
        </p:nvSpPr>
        <p:spPr>
          <a:xfrm>
            <a:off x="12689705" y="2170716"/>
            <a:ext cx="855560" cy="570373"/>
          </a:xfrm>
          <a:custGeom>
            <a:avLst/>
            <a:gdLst>
              <a:gd name="connsiteX0" fmla="*/ 855589 w 855560"/>
              <a:gd name="connsiteY0" fmla="*/ -12 h 570373"/>
              <a:gd name="connsiteX1" fmla="*/ 855589 w 855560"/>
              <a:gd name="connsiteY1" fmla="*/ 40498 h 570373"/>
              <a:gd name="connsiteX2" fmla="*/ 855589 w 855560"/>
              <a:gd name="connsiteY2" fmla="*/ 529852 h 570373"/>
              <a:gd name="connsiteX3" fmla="*/ 855589 w 855560"/>
              <a:gd name="connsiteY3" fmla="*/ 570362 h 570373"/>
              <a:gd name="connsiteX4" fmla="*/ 29 w 855560"/>
              <a:gd name="connsiteY4" fmla="*/ 570362 h 570373"/>
              <a:gd name="connsiteX5" fmla="*/ 29 w 855560"/>
              <a:gd name="connsiteY5" fmla="*/ 529852 h 570373"/>
              <a:gd name="connsiteX6" fmla="*/ 29 w 855560"/>
              <a:gd name="connsiteY6" fmla="*/ 40498 h 570373"/>
              <a:gd name="connsiteX7" fmla="*/ 29 w 855560"/>
              <a:gd name="connsiteY7" fmla="*/ -12 h 57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5560" h="570373">
                <a:moveTo>
                  <a:pt x="855589" y="-12"/>
                </a:moveTo>
                <a:cubicBezTo>
                  <a:pt x="855589" y="-12"/>
                  <a:pt x="855589" y="18125"/>
                  <a:pt x="855589" y="40498"/>
                </a:cubicBezTo>
                <a:lnTo>
                  <a:pt x="855589" y="529852"/>
                </a:lnTo>
                <a:cubicBezTo>
                  <a:pt x="855589" y="552225"/>
                  <a:pt x="855589" y="570362"/>
                  <a:pt x="855589" y="570362"/>
                </a:cubicBezTo>
                <a:lnTo>
                  <a:pt x="29" y="570362"/>
                </a:lnTo>
                <a:cubicBezTo>
                  <a:pt x="29" y="570362"/>
                  <a:pt x="29" y="552225"/>
                  <a:pt x="29" y="529852"/>
                </a:cubicBezTo>
                <a:lnTo>
                  <a:pt x="29" y="40498"/>
                </a:lnTo>
                <a:cubicBezTo>
                  <a:pt x="29" y="18125"/>
                  <a:pt x="29" y="-12"/>
                  <a:pt x="29" y="-12"/>
                </a:cubicBezTo>
                <a:close/>
              </a:path>
            </a:pathLst>
          </a:custGeom>
          <a:solidFill>
            <a:srgbClr val="12292E"/>
          </a:solidFill>
          <a:ln w="27725" cap="rnd">
            <a:noFill/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pic>
        <p:nvPicPr>
          <p:cNvPr id="34" name="Bild 33">
            <a:extLst>
              <a:ext uri="{FF2B5EF4-FFF2-40B4-BE49-F238E27FC236}">
                <a16:creationId xmlns:a16="http://schemas.microsoft.com/office/drawing/2014/main" id="{410CE72A-0757-98A4-D777-C8C20DBC4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34281" y="1073325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Bild 48">
            <a:extLst>
              <a:ext uri="{FF2B5EF4-FFF2-40B4-BE49-F238E27FC236}">
                <a16:creationId xmlns:a16="http://schemas.microsoft.com/office/drawing/2014/main" id="{487A1EC9-3452-AAE4-865A-CF9699CAE1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1122" y="1082980"/>
            <a:ext cx="1440000" cy="1440000"/>
          </a:xfrm>
          <a:prstGeom prst="rect">
            <a:avLst/>
          </a:prstGeom>
        </p:spPr>
      </p:pic>
      <p:pic>
        <p:nvPicPr>
          <p:cNvPr id="55" name="Bild 54">
            <a:extLst>
              <a:ext uri="{FF2B5EF4-FFF2-40B4-BE49-F238E27FC236}">
                <a16:creationId xmlns:a16="http://schemas.microsoft.com/office/drawing/2014/main" id="{65C079B9-3C99-8365-8DAB-DB85F00CDF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7963" y="1073325"/>
            <a:ext cx="1440000" cy="1440000"/>
          </a:xfrm>
          <a:prstGeom prst="rect">
            <a:avLst/>
          </a:prstGeom>
        </p:spPr>
      </p:pic>
      <p:pic>
        <p:nvPicPr>
          <p:cNvPr id="56" name="Bild 55">
            <a:extLst>
              <a:ext uri="{FF2B5EF4-FFF2-40B4-BE49-F238E27FC236}">
                <a16:creationId xmlns:a16="http://schemas.microsoft.com/office/drawing/2014/main" id="{7D0241BE-2A39-F23F-7D9D-7948D8F8E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4804" y="1082980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Bild 62">
            <a:extLst>
              <a:ext uri="{FF2B5EF4-FFF2-40B4-BE49-F238E27FC236}">
                <a16:creationId xmlns:a16="http://schemas.microsoft.com/office/drawing/2014/main" id="{87767040-1821-5BD7-4CC3-83EF389DE6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1122" y="4183010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Bild 63">
            <a:extLst>
              <a:ext uri="{FF2B5EF4-FFF2-40B4-BE49-F238E27FC236}">
                <a16:creationId xmlns:a16="http://schemas.microsoft.com/office/drawing/2014/main" id="{BBD0E4B7-1617-B844-71D3-F4EE0B3026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10052" y="4185863"/>
            <a:ext cx="1440000" cy="1440000"/>
          </a:xfrm>
          <a:prstGeom prst="rect">
            <a:avLst/>
          </a:prstGeom>
        </p:spPr>
      </p:pic>
      <p:pic>
        <p:nvPicPr>
          <p:cNvPr id="65" name="Bild 64">
            <a:extLst>
              <a:ext uri="{FF2B5EF4-FFF2-40B4-BE49-F238E27FC236}">
                <a16:creationId xmlns:a16="http://schemas.microsoft.com/office/drawing/2014/main" id="{8412EFA0-DF45-6B82-9057-320983955B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47963" y="4163700"/>
            <a:ext cx="1440000" cy="1440000"/>
          </a:xfrm>
          <a:prstGeom prst="rect">
            <a:avLst/>
          </a:prstGeom>
        </p:spPr>
      </p:pic>
      <p:pic>
        <p:nvPicPr>
          <p:cNvPr id="68" name="Bild 67">
            <a:extLst>
              <a:ext uri="{FF2B5EF4-FFF2-40B4-BE49-F238E27FC236}">
                <a16:creationId xmlns:a16="http://schemas.microsoft.com/office/drawing/2014/main" id="{79EB84EB-185E-A5B0-5710-31CB69F31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41122" y="2633642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Bild 68">
            <a:extLst>
              <a:ext uri="{FF2B5EF4-FFF2-40B4-BE49-F238E27FC236}">
                <a16:creationId xmlns:a16="http://schemas.microsoft.com/office/drawing/2014/main" id="{B5E8E162-F1F1-BD8A-2124-6C618BE47C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47963" y="2623340"/>
            <a:ext cx="1440000" cy="1440000"/>
          </a:xfrm>
          <a:prstGeom prst="rect">
            <a:avLst/>
          </a:prstGeom>
        </p:spPr>
      </p:pic>
      <p:pic>
        <p:nvPicPr>
          <p:cNvPr id="71" name="Bild 70">
            <a:extLst>
              <a:ext uri="{FF2B5EF4-FFF2-40B4-BE49-F238E27FC236}">
                <a16:creationId xmlns:a16="http://schemas.microsoft.com/office/drawing/2014/main" id="{F9C945CB-9C6A-543A-3C9F-AEEB1D9CC0B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29832" y="2623340"/>
            <a:ext cx="1440000" cy="1440000"/>
          </a:xfrm>
          <a:prstGeom prst="rect">
            <a:avLst/>
          </a:prstGeom>
        </p:spPr>
      </p:pic>
      <p:pic>
        <p:nvPicPr>
          <p:cNvPr id="72" name="Bild 71">
            <a:extLst>
              <a:ext uri="{FF2B5EF4-FFF2-40B4-BE49-F238E27FC236}">
                <a16:creationId xmlns:a16="http://schemas.microsoft.com/office/drawing/2014/main" id="{B6A5A477-FD9E-1203-AA8A-689808F05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52653" y="2632995"/>
            <a:ext cx="1440000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Bild 73">
            <a:extLst>
              <a:ext uri="{FF2B5EF4-FFF2-40B4-BE49-F238E27FC236}">
                <a16:creationId xmlns:a16="http://schemas.microsoft.com/office/drawing/2014/main" id="{D4B5468C-00C8-5F41-D3D2-6A7483421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79033" y="4183010"/>
            <a:ext cx="1440000" cy="1440000"/>
          </a:xfrm>
          <a:prstGeom prst="rect">
            <a:avLst/>
          </a:prstGeom>
        </p:spPr>
      </p:pic>
      <p:sp>
        <p:nvSpPr>
          <p:cNvPr id="77" name="Bild 75">
            <a:extLst>
              <a:ext uri="{FF2B5EF4-FFF2-40B4-BE49-F238E27FC236}">
                <a16:creationId xmlns:a16="http://schemas.microsoft.com/office/drawing/2014/main" id="{384CB8B6-D03A-B6D1-A6F4-BB727498F5FE}"/>
              </a:ext>
            </a:extLst>
          </p:cNvPr>
          <p:cNvSpPr/>
          <p:nvPr/>
        </p:nvSpPr>
        <p:spPr>
          <a:xfrm>
            <a:off x="6799119" y="772948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8" name="Bild 75">
            <a:extLst>
              <a:ext uri="{FF2B5EF4-FFF2-40B4-BE49-F238E27FC236}">
                <a16:creationId xmlns:a16="http://schemas.microsoft.com/office/drawing/2014/main" id="{8B084BAB-CB7C-739A-F9CC-9423D867BA54}"/>
              </a:ext>
            </a:extLst>
          </p:cNvPr>
          <p:cNvSpPr/>
          <p:nvPr/>
        </p:nvSpPr>
        <p:spPr>
          <a:xfrm>
            <a:off x="6766673" y="2360365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79" name="Bild 75">
            <a:extLst>
              <a:ext uri="{FF2B5EF4-FFF2-40B4-BE49-F238E27FC236}">
                <a16:creationId xmlns:a16="http://schemas.microsoft.com/office/drawing/2014/main" id="{2A5A819F-E269-B6A8-A070-E39F5BF727C1}"/>
              </a:ext>
            </a:extLst>
          </p:cNvPr>
          <p:cNvSpPr/>
          <p:nvPr/>
        </p:nvSpPr>
        <p:spPr>
          <a:xfrm>
            <a:off x="7916642" y="792258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0" name="Bild 75">
            <a:extLst>
              <a:ext uri="{FF2B5EF4-FFF2-40B4-BE49-F238E27FC236}">
                <a16:creationId xmlns:a16="http://schemas.microsoft.com/office/drawing/2014/main" id="{45D00BCC-D9F0-BA8E-05FC-54B76E8BC776}"/>
              </a:ext>
            </a:extLst>
          </p:cNvPr>
          <p:cNvSpPr/>
          <p:nvPr/>
        </p:nvSpPr>
        <p:spPr>
          <a:xfrm>
            <a:off x="9023483" y="793198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1" name="Bild 75">
            <a:extLst>
              <a:ext uri="{FF2B5EF4-FFF2-40B4-BE49-F238E27FC236}">
                <a16:creationId xmlns:a16="http://schemas.microsoft.com/office/drawing/2014/main" id="{5EAEA406-48BF-59A1-9212-FAAD201EC062}"/>
              </a:ext>
            </a:extLst>
          </p:cNvPr>
          <p:cNvSpPr/>
          <p:nvPr/>
        </p:nvSpPr>
        <p:spPr>
          <a:xfrm>
            <a:off x="10117545" y="827460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2" name="Bild 75">
            <a:extLst>
              <a:ext uri="{FF2B5EF4-FFF2-40B4-BE49-F238E27FC236}">
                <a16:creationId xmlns:a16="http://schemas.microsoft.com/office/drawing/2014/main" id="{B1A87A50-E2E4-E4B8-BB2E-D231B8A7679C}"/>
              </a:ext>
            </a:extLst>
          </p:cNvPr>
          <p:cNvSpPr/>
          <p:nvPr/>
        </p:nvSpPr>
        <p:spPr>
          <a:xfrm>
            <a:off x="7926630" y="2368977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3" name="Bild 75">
            <a:extLst>
              <a:ext uri="{FF2B5EF4-FFF2-40B4-BE49-F238E27FC236}">
                <a16:creationId xmlns:a16="http://schemas.microsoft.com/office/drawing/2014/main" id="{97A8F7E9-C713-AD75-E424-0AA38FAB563E}"/>
              </a:ext>
            </a:extLst>
          </p:cNvPr>
          <p:cNvSpPr/>
          <p:nvPr/>
        </p:nvSpPr>
        <p:spPr>
          <a:xfrm>
            <a:off x="9031320" y="2377971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4" name="Bild 75">
            <a:extLst>
              <a:ext uri="{FF2B5EF4-FFF2-40B4-BE49-F238E27FC236}">
                <a16:creationId xmlns:a16="http://schemas.microsoft.com/office/drawing/2014/main" id="{D388DE69-5ECC-A581-1CC2-CE8035056E03}"/>
              </a:ext>
            </a:extLst>
          </p:cNvPr>
          <p:cNvSpPr/>
          <p:nvPr/>
        </p:nvSpPr>
        <p:spPr>
          <a:xfrm>
            <a:off x="10117093" y="2397776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5" name="Bild 75">
            <a:extLst>
              <a:ext uri="{FF2B5EF4-FFF2-40B4-BE49-F238E27FC236}">
                <a16:creationId xmlns:a16="http://schemas.microsoft.com/office/drawing/2014/main" id="{A1024B04-2253-F2F6-4D88-B1959262998D}"/>
              </a:ext>
            </a:extLst>
          </p:cNvPr>
          <p:cNvSpPr/>
          <p:nvPr/>
        </p:nvSpPr>
        <p:spPr>
          <a:xfrm>
            <a:off x="6777291" y="3955372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6" name="Bild 75">
            <a:extLst>
              <a:ext uri="{FF2B5EF4-FFF2-40B4-BE49-F238E27FC236}">
                <a16:creationId xmlns:a16="http://schemas.microsoft.com/office/drawing/2014/main" id="{7B6B7DE0-72FB-8D1C-514D-3733C2C12228}"/>
              </a:ext>
            </a:extLst>
          </p:cNvPr>
          <p:cNvSpPr/>
          <p:nvPr/>
        </p:nvSpPr>
        <p:spPr>
          <a:xfrm>
            <a:off x="7916642" y="3982993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7" name="Bild 75">
            <a:extLst>
              <a:ext uri="{FF2B5EF4-FFF2-40B4-BE49-F238E27FC236}">
                <a16:creationId xmlns:a16="http://schemas.microsoft.com/office/drawing/2014/main" id="{1B29BF9B-31EA-6FBE-D7CC-6E8FDF92A9B7}"/>
              </a:ext>
            </a:extLst>
          </p:cNvPr>
          <p:cNvSpPr/>
          <p:nvPr/>
        </p:nvSpPr>
        <p:spPr>
          <a:xfrm>
            <a:off x="8995544" y="3933452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  <p:sp>
        <p:nvSpPr>
          <p:cNvPr id="88" name="Bild 75">
            <a:extLst>
              <a:ext uri="{FF2B5EF4-FFF2-40B4-BE49-F238E27FC236}">
                <a16:creationId xmlns:a16="http://schemas.microsoft.com/office/drawing/2014/main" id="{917D8DA6-3052-3A7C-576C-9647F81F1174}"/>
              </a:ext>
            </a:extLst>
          </p:cNvPr>
          <p:cNvSpPr/>
          <p:nvPr/>
        </p:nvSpPr>
        <p:spPr>
          <a:xfrm>
            <a:off x="10122140" y="3982993"/>
            <a:ext cx="503382" cy="380724"/>
          </a:xfrm>
          <a:custGeom>
            <a:avLst/>
            <a:gdLst>
              <a:gd name="connsiteX0" fmla="*/ 0 w 4000500"/>
              <a:gd name="connsiteY0" fmla="*/ 1143000 h 2571750"/>
              <a:gd name="connsiteX1" fmla="*/ 1428750 w 4000500"/>
              <a:gd name="connsiteY1" fmla="*/ 2571750 h 2571750"/>
              <a:gd name="connsiteX2" fmla="*/ 4000500 w 4000500"/>
              <a:gd name="connsiteY2" fmla="*/ 0 h 2571750"/>
              <a:gd name="connsiteX0" fmla="*/ 0 w 3601428"/>
              <a:gd name="connsiteY0" fmla="*/ 1780153 h 2571750"/>
              <a:gd name="connsiteX1" fmla="*/ 1029678 w 3601428"/>
              <a:gd name="connsiteY1" fmla="*/ 2571750 h 2571750"/>
              <a:gd name="connsiteX2" fmla="*/ 3601428 w 3601428"/>
              <a:gd name="connsiteY2" fmla="*/ 0 h 2571750"/>
              <a:gd name="connsiteX0" fmla="*/ 0 w 3554478"/>
              <a:gd name="connsiteY0" fmla="*/ 1631483 h 2571750"/>
              <a:gd name="connsiteX1" fmla="*/ 982728 w 3554478"/>
              <a:gd name="connsiteY1" fmla="*/ 2571750 h 2571750"/>
              <a:gd name="connsiteX2" fmla="*/ 3554478 w 3554478"/>
              <a:gd name="connsiteY2" fmla="*/ 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4478" h="2571750">
                <a:moveTo>
                  <a:pt x="0" y="1631483"/>
                </a:moveTo>
                <a:lnTo>
                  <a:pt x="982728" y="2571750"/>
                </a:lnTo>
                <a:lnTo>
                  <a:pt x="3554478" y="0"/>
                </a:lnTo>
              </a:path>
            </a:pathLst>
          </a:custGeom>
          <a:noFill/>
          <a:ln w="127000" cap="rnd">
            <a:solidFill>
              <a:srgbClr val="00B050">
                <a:alpha val="50196"/>
              </a:srgbClr>
            </a:solidFill>
            <a:prstDash val="solid"/>
            <a:round/>
          </a:ln>
        </p:spPr>
        <p:txBody>
          <a:bodyPr rtlCol="0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438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7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SolnaGIS">
  <a:themeElements>
    <a:clrScheme name="Sol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85B0"/>
      </a:accent1>
      <a:accent2>
        <a:srgbClr val="00A499"/>
      </a:accent2>
      <a:accent3>
        <a:srgbClr val="75D191"/>
      </a:accent3>
      <a:accent4>
        <a:srgbClr val="EC6692"/>
      </a:accent4>
      <a:accent5>
        <a:srgbClr val="BC204B"/>
      </a:accent5>
      <a:accent6>
        <a:srgbClr val="835873"/>
      </a:accent6>
      <a:hlink>
        <a:srgbClr val="467886"/>
      </a:hlink>
      <a:folHlink>
        <a:srgbClr val="96607D"/>
      </a:folHlink>
    </a:clrScheme>
    <a:fontScheme name="Anpassat 2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olnaGIS" id="{E91C9160-E64B-41E4-A193-7E9B5F48050C}" vid="{DEDEF1D9-EEA7-4B11-B18F-58083758E52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171E29B-78E2-4DA4-8828-379E3F1F6462}">
  <we:reference id="05c2e1c9-3e1d-406e-9a91-e9ac64854143" version="1.0.0.1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2f2ee8-8fe0-44e1-b067-31f7386fb60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A95FD2C1F5594EAE0967C7C8BA9DAC" ma:contentTypeVersion="10" ma:contentTypeDescription="Create a new document." ma:contentTypeScope="" ma:versionID="b1c24b02fbe7a6c6cb7daf43134681de">
  <xsd:schema xmlns:xsd="http://www.w3.org/2001/XMLSchema" xmlns:xs="http://www.w3.org/2001/XMLSchema" xmlns:p="http://schemas.microsoft.com/office/2006/metadata/properties" xmlns:ns2="132f2ee8-8fe0-44e1-b067-31f7386fb603" targetNamespace="http://schemas.microsoft.com/office/2006/metadata/properties" ma:root="true" ma:fieldsID="7439d0c25be13ad77fa91e1dfa34bce3" ns2:_="">
    <xsd:import namespace="132f2ee8-8fe0-44e1-b067-31f7386fb6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2f2ee8-8fe0-44e1-b067-31f7386fb6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dffcfe9-1f3e-465b-868f-7baa191459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CE913E-86D8-4817-9D38-FCDAF108F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0A3FD4-A26C-47A9-A1A1-EC2CA0341B58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132f2ee8-8fe0-44e1-b067-31f7386fb60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5D00133-C87E-422C-85CA-AECE65D2946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1894</Words>
  <Application>Microsoft Office PowerPoint</Application>
  <PresentationFormat>Bredbild</PresentationFormat>
  <Paragraphs>297</Paragraphs>
  <Slides>24</Slides>
  <Notes>23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0" baseType="lpstr">
      <vt:lpstr>Aptos</vt:lpstr>
      <vt:lpstr>Arial</vt:lpstr>
      <vt:lpstr>Open Sans</vt:lpstr>
      <vt:lpstr>Open Sans ExtraBold</vt:lpstr>
      <vt:lpstr>Rockwell Light</vt:lpstr>
      <vt:lpstr>SolnaGIS</vt:lpstr>
      <vt:lpstr>Stadens skafferi</vt:lpstr>
      <vt:lpstr>PowerPoint-presentation</vt:lpstr>
      <vt:lpstr>Du ska du baka en pizza!</vt:lpstr>
      <vt:lpstr>PowerPoint-presentation</vt:lpstr>
      <vt:lpstr>… och du ska leta fram dina verktyg</vt:lpstr>
      <vt:lpstr>PowerPoint-presentation</vt:lpstr>
      <vt:lpstr>PowerPoint-presentation</vt:lpstr>
      <vt:lpstr>såhär är det:</vt:lpstr>
      <vt:lpstr>Solnas skafferi</vt:lpstr>
      <vt:lpstr>PowerPoint-presentation</vt:lpstr>
      <vt:lpstr>MapInfo – en stor rest</vt:lpstr>
      <vt:lpstr>MapInfo – en stor rest</vt:lpstr>
      <vt:lpstr>MapInfo</vt:lpstr>
      <vt:lpstr>Vilka uppgifter?</vt:lpstr>
      <vt:lpstr>PowerPoint-presentation</vt:lpstr>
      <vt:lpstr>Datamängdförteckningen (DMF)</vt:lpstr>
      <vt:lpstr>Demo</vt:lpstr>
      <vt:lpstr>Informationsförvaltning ⇄ DMF</vt:lpstr>
      <vt:lpstr>Hur hänger de ihop?</vt:lpstr>
      <vt:lpstr>Bonus - databasstruktur</vt:lpstr>
      <vt:lpstr>Våra tre praxis</vt:lpstr>
      <vt:lpstr>CoClass</vt:lpstr>
      <vt:lpstr>Databasövergång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Smart</dc:creator>
  <cp:lastModifiedBy>Nicholas Smart</cp:lastModifiedBy>
  <cp:revision>1</cp:revision>
  <dcterms:created xsi:type="dcterms:W3CDTF">2024-04-05T12:26:59Z</dcterms:created>
  <dcterms:modified xsi:type="dcterms:W3CDTF">2025-11-26T13:56:11Z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0x010100F2A95FD2C1F5594EAE0967C7C8BA9DAC</vt:lpwstr>
  </property>
  <property fmtid="{D5CDD505-2E9C-101B-9397-08002B2CF9AE}" pid="3" name="MediaServiceImageTags">
    <vt:lpwstr/>
  </property>
  <property fmtid="{D5CDD505-2E9C-101B-9397-08002B2CF9AE}" pid="4" name="Aktiv">
    <vt:bool>true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